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0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18611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«клиент-сервер»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553148"/>
          </a:xfrm>
        </p:spPr>
        <p:txBody>
          <a:bodyPr>
            <a:normAutofit/>
          </a:bodyPr>
          <a:lstStyle/>
          <a:p>
            <a:pPr marL="68263" indent="388938">
              <a:buNone/>
            </a:pPr>
            <a:r>
              <a:rPr lang="ru-RU" sz="2000" b="1" i="1" dirty="0"/>
              <a:t>Клиент-сервер</a:t>
            </a:r>
            <a:r>
              <a:rPr lang="ru-RU" sz="2000" dirty="0"/>
              <a:t> — вычислительная архитектура, определяющая общие принципы организации взаимодействия в сети, где имеются клиенты – </a:t>
            </a:r>
            <a:r>
              <a:rPr lang="ru-RU" sz="2000" dirty="0" smtClean="0"/>
              <a:t>компьютеры, </a:t>
            </a:r>
            <a:r>
              <a:rPr lang="ru-RU" sz="2000" dirty="0"/>
              <a:t>осуществляющие запрос к серверу на выполнения каких-либо </a:t>
            </a:r>
            <a:r>
              <a:rPr lang="ru-RU" sz="2000" dirty="0" smtClean="0"/>
              <a:t>действий, </a:t>
            </a:r>
            <a:r>
              <a:rPr lang="ru-RU" sz="2000" dirty="0"/>
              <a:t>и серверы – </a:t>
            </a:r>
            <a:r>
              <a:rPr lang="ru-RU" sz="2000" dirty="0" smtClean="0"/>
              <a:t>компьютеры, </a:t>
            </a:r>
            <a:r>
              <a:rPr lang="ru-RU" sz="2000" dirty="0"/>
              <a:t>управляющие ресурсами и поставляющие некоторые функции.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5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6800" y="1143000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10200" y="1162664"/>
            <a:ext cx="259080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00" y="28956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и отображение данных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71600" y="38862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Прикладные функции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71600" y="48768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Функции управления ресурсами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15000" y="28956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Компонент отображения данных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15000" y="38862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Прикладные компонент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15000" y="48768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Компонент управления ресурсами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3886200" y="3733800"/>
            <a:ext cx="1524000" cy="9906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028252"/>
            <a:ext cx="6777317" cy="648148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Двухзвенная архитектура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35" y="1941195"/>
            <a:ext cx="5256530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49091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Технология написания сервера: </a:t>
            </a:r>
            <a:r>
              <a:rPr lang="en-US" dirty="0" smtClean="0"/>
              <a:t>Socket vs REST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3" indent="388938">
              <a:buNone/>
            </a:pPr>
            <a:r>
              <a:rPr lang="ru-RU" b="1" dirty="0" smtClean="0"/>
              <a:t>Преимущества </a:t>
            </a:r>
            <a:r>
              <a:rPr lang="en-US" b="1" dirty="0" smtClean="0"/>
              <a:t>REST-</a:t>
            </a:r>
            <a:r>
              <a:rPr lang="ru-RU" b="1" dirty="0" smtClean="0"/>
              <a:t>технологии</a:t>
            </a:r>
            <a:r>
              <a:rPr lang="ru-RU" dirty="0" smtClean="0"/>
              <a:t>:</a:t>
            </a:r>
          </a:p>
          <a:p>
            <a:pPr marL="68580" indent="0">
              <a:buNone/>
            </a:pPr>
            <a:endParaRPr lang="ru-RU" sz="1400" dirty="0" smtClean="0"/>
          </a:p>
          <a:p>
            <a:r>
              <a:rPr lang="ru-RU" dirty="0" smtClean="0"/>
              <a:t>Простота разработки</a:t>
            </a:r>
          </a:p>
          <a:p>
            <a:r>
              <a:rPr lang="ru-RU" dirty="0" smtClean="0"/>
              <a:t>Простота добавления функциональности к готовому приложению</a:t>
            </a:r>
          </a:p>
          <a:p>
            <a:r>
              <a:rPr lang="ru-RU" dirty="0" smtClean="0"/>
              <a:t>Использование различных форматов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REST</a:t>
            </a:r>
            <a:r>
              <a:rPr lang="ru-RU" dirty="0" smtClean="0"/>
              <a:t> (?)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Jersey &amp; JAX-RS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Для создания </a:t>
            </a:r>
            <a:r>
              <a:rPr lang="en-US" dirty="0" smtClean="0"/>
              <a:t>REST</a:t>
            </a:r>
            <a:r>
              <a:rPr lang="ru-RU" dirty="0" smtClean="0"/>
              <a:t>-сервиса использовался фреймворк </a:t>
            </a:r>
            <a:r>
              <a:rPr lang="en-US" dirty="0" smtClean="0"/>
              <a:t>Jersey</a:t>
            </a:r>
            <a:r>
              <a:rPr lang="ru-RU" dirty="0" smtClean="0"/>
              <a:t>, который реализует спецификацию </a:t>
            </a:r>
            <a:r>
              <a:rPr lang="en-US" dirty="0" smtClean="0"/>
              <a:t>JAX-RS</a:t>
            </a:r>
            <a:r>
              <a:rPr lang="ru-RU" dirty="0" smtClean="0"/>
              <a:t>. Эта спецификация предлагает модель описания распределенных ресурсов на основе аннотаций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6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</TotalTime>
  <Words>123</Words>
  <Application>Microsoft Office PowerPoint</Application>
  <PresentationFormat>Экран (4:3)</PresentationFormat>
  <Paragraphs>22</Paragraphs>
  <Slides>8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Клиентская часть</vt:lpstr>
      <vt:lpstr>Серверная часть</vt:lpstr>
      <vt:lpstr>Архитектура «клиент-сервер»</vt:lpstr>
      <vt:lpstr>Презентация PowerPoint</vt:lpstr>
      <vt:lpstr>Презентация PowerPoint</vt:lpstr>
      <vt:lpstr>Технология написания сервера: Socket vs REST</vt:lpstr>
      <vt:lpstr>Принципы REST (?)</vt:lpstr>
      <vt:lpstr>Jersey &amp; JAX-RS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Julie</dc:creator>
  <cp:lastModifiedBy>Julie</cp:lastModifiedBy>
  <cp:revision>5</cp:revision>
  <dcterms:created xsi:type="dcterms:W3CDTF">2016-05-15T16:06:24Z</dcterms:created>
  <dcterms:modified xsi:type="dcterms:W3CDTF">2016-05-17T11:44:43Z</dcterms:modified>
</cp:coreProperties>
</file>