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DE163-E729-459C-9494-A173C2177B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D3A2C67-DFB1-429B-94E6-17FDB39F19B6}">
      <dgm:prSet phldrT="[Текст]"/>
      <dgm:spPr/>
      <dgm:t>
        <a:bodyPr/>
        <a:lstStyle/>
        <a:p>
          <a:r>
            <a:rPr lang="ru-RU" dirty="0" smtClean="0"/>
            <a:t>Компоненты</a:t>
          </a:r>
          <a:endParaRPr lang="ru-RU" dirty="0"/>
        </a:p>
      </dgm:t>
    </dgm:pt>
    <dgm:pt modelId="{45AF7619-1995-4293-ADA5-FA909EA9846C}" type="parTrans" cxnId="{CA0F6A2C-50E0-419C-80A7-6B87A9D2DF82}">
      <dgm:prSet/>
      <dgm:spPr/>
      <dgm:t>
        <a:bodyPr/>
        <a:lstStyle/>
        <a:p>
          <a:endParaRPr lang="ru-RU"/>
        </a:p>
      </dgm:t>
    </dgm:pt>
    <dgm:pt modelId="{2336FB27-C191-479A-A2B1-A2636199AD4F}" type="sibTrans" cxnId="{CA0F6A2C-50E0-419C-80A7-6B87A9D2DF82}">
      <dgm:prSet/>
      <dgm:spPr/>
      <dgm:t>
        <a:bodyPr/>
        <a:lstStyle/>
        <a:p>
          <a:endParaRPr lang="ru-RU"/>
        </a:p>
      </dgm:t>
    </dgm:pt>
    <dgm:pt modelId="{94191E9B-A7DF-4E5C-B959-6385B8374D3B}">
      <dgm:prSet phldrT="[Текст]"/>
      <dgm:spPr/>
      <dgm:t>
        <a:bodyPr/>
        <a:lstStyle/>
        <a:p>
          <a:r>
            <a:rPr lang="ru-RU" dirty="0" smtClean="0"/>
            <a:t>Корневые ресурсы</a:t>
          </a:r>
          <a:endParaRPr lang="ru-RU" dirty="0"/>
        </a:p>
      </dgm:t>
    </dgm:pt>
    <dgm:pt modelId="{6FD2B288-5415-45C7-923A-A42FE232C6B1}" type="parTrans" cxnId="{945AA4D9-D763-4688-B1C7-B3A7A490A909}">
      <dgm:prSet/>
      <dgm:spPr/>
      <dgm:t>
        <a:bodyPr/>
        <a:lstStyle/>
        <a:p>
          <a:endParaRPr lang="ru-RU"/>
        </a:p>
      </dgm:t>
    </dgm:pt>
    <dgm:pt modelId="{5898D46B-9D24-4284-BFD7-9B7E7FD9FD4B}" type="sibTrans" cxnId="{945AA4D9-D763-4688-B1C7-B3A7A490A909}">
      <dgm:prSet/>
      <dgm:spPr/>
      <dgm:t>
        <a:bodyPr/>
        <a:lstStyle/>
        <a:p>
          <a:endParaRPr lang="ru-RU"/>
        </a:p>
      </dgm:t>
    </dgm:pt>
    <dgm:pt modelId="{DD37C38D-383C-427B-B634-B9280AC22211}">
      <dgm:prSet phldrT="[Текст]"/>
      <dgm:spPr/>
      <dgm:t>
        <a:bodyPr/>
        <a:lstStyle/>
        <a:p>
          <a:r>
            <a:rPr lang="ru-RU" dirty="0" smtClean="0"/>
            <a:t>Локаторы дочерних ресурсов</a:t>
          </a:r>
          <a:endParaRPr lang="ru-RU" dirty="0"/>
        </a:p>
      </dgm:t>
    </dgm:pt>
    <dgm:pt modelId="{5166C1EA-0022-404C-839A-938C667F7FFC}" type="parTrans" cxnId="{6EA80D8A-9EE0-458F-B342-B4BA8C8022BB}">
      <dgm:prSet/>
      <dgm:spPr/>
      <dgm:t>
        <a:bodyPr/>
        <a:lstStyle/>
        <a:p>
          <a:endParaRPr lang="ru-RU"/>
        </a:p>
      </dgm:t>
    </dgm:pt>
    <dgm:pt modelId="{DE33A485-F07E-4D92-A722-58CA38806149}" type="sibTrans" cxnId="{6EA80D8A-9EE0-458F-B342-B4BA8C8022BB}">
      <dgm:prSet/>
      <dgm:spPr/>
      <dgm:t>
        <a:bodyPr/>
        <a:lstStyle/>
        <a:p>
          <a:endParaRPr lang="ru-RU"/>
        </a:p>
      </dgm:t>
    </dgm:pt>
    <dgm:pt modelId="{D44182AC-927B-4F22-A9F6-4711477C3B1F}">
      <dgm:prSet phldrT="[Текст]"/>
      <dgm:spPr/>
      <dgm:t>
        <a:bodyPr/>
        <a:lstStyle/>
        <a:p>
          <a:r>
            <a:rPr lang="ru-RU" dirty="0" smtClean="0"/>
            <a:t>Дочерние ресурсы</a:t>
          </a:r>
          <a:endParaRPr lang="ru-RU" dirty="0"/>
        </a:p>
      </dgm:t>
    </dgm:pt>
    <dgm:pt modelId="{3C01ECD8-529A-4DB0-9DC7-0BEDEA9DD07C}" type="parTrans" cxnId="{66B6A5CE-D74C-4F92-8F9D-F537D825147B}">
      <dgm:prSet/>
      <dgm:spPr/>
      <dgm:t>
        <a:bodyPr/>
        <a:lstStyle/>
        <a:p>
          <a:endParaRPr lang="ru-RU"/>
        </a:p>
      </dgm:t>
    </dgm:pt>
    <dgm:pt modelId="{10A906CF-54CC-40F9-9756-78F184545895}" type="sibTrans" cxnId="{66B6A5CE-D74C-4F92-8F9D-F537D825147B}">
      <dgm:prSet/>
      <dgm:spPr/>
      <dgm:t>
        <a:bodyPr/>
        <a:lstStyle/>
        <a:p>
          <a:endParaRPr lang="ru-RU"/>
        </a:p>
      </dgm:t>
    </dgm:pt>
    <dgm:pt modelId="{2E7B59B3-663F-41B2-9035-6589A6D0D524}">
      <dgm:prSet phldrT="[Текст]"/>
      <dgm:spPr/>
      <dgm:t>
        <a:bodyPr/>
        <a:lstStyle/>
        <a:p>
          <a:r>
            <a:rPr lang="ru-RU" dirty="0" smtClean="0"/>
            <a:t>Методы ресурсов</a:t>
          </a:r>
          <a:endParaRPr lang="ru-RU" dirty="0"/>
        </a:p>
      </dgm:t>
    </dgm:pt>
    <dgm:pt modelId="{C6724D5B-12AF-483A-BDAF-BF558368C790}" type="parTrans" cxnId="{9AB0027E-0D44-468B-B6E9-845EDC4B3B6E}">
      <dgm:prSet/>
      <dgm:spPr/>
      <dgm:t>
        <a:bodyPr/>
        <a:lstStyle/>
        <a:p>
          <a:endParaRPr lang="ru-RU"/>
        </a:p>
      </dgm:t>
    </dgm:pt>
    <dgm:pt modelId="{B6B92E2F-C86D-4CF5-A4EE-1DECBDA9A507}" type="sibTrans" cxnId="{9AB0027E-0D44-468B-B6E9-845EDC4B3B6E}">
      <dgm:prSet/>
      <dgm:spPr/>
      <dgm:t>
        <a:bodyPr/>
        <a:lstStyle/>
        <a:p>
          <a:endParaRPr lang="ru-RU"/>
        </a:p>
      </dgm:t>
    </dgm:pt>
    <dgm:pt modelId="{E5BD8713-30A8-4BB3-A180-8067BAF2C423}">
      <dgm:prSet phldrT="[Текст]"/>
      <dgm:spPr/>
      <dgm:t>
        <a:bodyPr/>
        <a:lstStyle/>
        <a:p>
          <a:r>
            <a:rPr lang="ru-RU" dirty="0" smtClean="0"/>
            <a:t>Методы дочерних ресурсов</a:t>
          </a:r>
          <a:endParaRPr lang="ru-RU" dirty="0"/>
        </a:p>
      </dgm:t>
    </dgm:pt>
    <dgm:pt modelId="{2EA1B82C-A240-42F1-BDCF-126E0E2EEF2E}" type="parTrans" cxnId="{2E2319F5-ACBB-46DE-B649-F4493DCF188C}">
      <dgm:prSet/>
      <dgm:spPr/>
      <dgm:t>
        <a:bodyPr/>
        <a:lstStyle/>
        <a:p>
          <a:endParaRPr lang="ru-RU"/>
        </a:p>
      </dgm:t>
    </dgm:pt>
    <dgm:pt modelId="{FBB916E4-D65E-4553-A90C-90600E7FA08E}" type="sibTrans" cxnId="{2E2319F5-ACBB-46DE-B649-F4493DCF188C}">
      <dgm:prSet/>
      <dgm:spPr/>
      <dgm:t>
        <a:bodyPr/>
        <a:lstStyle/>
        <a:p>
          <a:endParaRPr lang="ru-RU"/>
        </a:p>
      </dgm:t>
    </dgm:pt>
    <dgm:pt modelId="{2F9EE0DD-A42B-49A8-A519-F32653BBD6E8}" type="pres">
      <dgm:prSet presAssocID="{636DE163-E729-459C-9494-A173C2177B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D54441-E0C8-4ACD-86BA-35DA2523F397}" type="pres">
      <dgm:prSet presAssocID="{CD3A2C67-DFB1-429B-94E6-17FDB39F19B6}" presName="hierRoot1" presStyleCnt="0"/>
      <dgm:spPr/>
    </dgm:pt>
    <dgm:pt modelId="{B2E9A3F0-3235-48B4-AB58-05234CBAAB7E}" type="pres">
      <dgm:prSet presAssocID="{CD3A2C67-DFB1-429B-94E6-17FDB39F19B6}" presName="composite" presStyleCnt="0"/>
      <dgm:spPr/>
    </dgm:pt>
    <dgm:pt modelId="{935F3A29-9582-4FDF-B227-E45C95685DB2}" type="pres">
      <dgm:prSet presAssocID="{CD3A2C67-DFB1-429B-94E6-17FDB39F19B6}" presName="background" presStyleLbl="node0" presStyleIdx="0" presStyleCnt="1"/>
      <dgm:spPr/>
    </dgm:pt>
    <dgm:pt modelId="{CE30BFA5-DF56-40AE-8AA3-841BF56C84A0}" type="pres">
      <dgm:prSet presAssocID="{CD3A2C67-DFB1-429B-94E6-17FDB39F19B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9B5E0F-BCBE-4073-96D5-6D0A30CEEA47}" type="pres">
      <dgm:prSet presAssocID="{CD3A2C67-DFB1-429B-94E6-17FDB39F19B6}" presName="hierChild2" presStyleCnt="0"/>
      <dgm:spPr/>
    </dgm:pt>
    <dgm:pt modelId="{3782BADC-EC31-4EEE-86E5-DB4DA9FE9790}" type="pres">
      <dgm:prSet presAssocID="{6FD2B288-5415-45C7-923A-A42FE232C6B1}" presName="Name10" presStyleLbl="parChTrans1D2" presStyleIdx="0" presStyleCnt="5"/>
      <dgm:spPr/>
    </dgm:pt>
    <dgm:pt modelId="{5964C716-BA20-46D0-9BFF-E2F9FC285BD4}" type="pres">
      <dgm:prSet presAssocID="{94191E9B-A7DF-4E5C-B959-6385B8374D3B}" presName="hierRoot2" presStyleCnt="0"/>
      <dgm:spPr/>
    </dgm:pt>
    <dgm:pt modelId="{A811BBC3-07CE-4840-82F1-061A5A4204ED}" type="pres">
      <dgm:prSet presAssocID="{94191E9B-A7DF-4E5C-B959-6385B8374D3B}" presName="composite2" presStyleCnt="0"/>
      <dgm:spPr/>
    </dgm:pt>
    <dgm:pt modelId="{3767C6C9-0F58-442B-A356-B5C56B9EF2B9}" type="pres">
      <dgm:prSet presAssocID="{94191E9B-A7DF-4E5C-B959-6385B8374D3B}" presName="background2" presStyleLbl="node2" presStyleIdx="0" presStyleCnt="5"/>
      <dgm:spPr/>
    </dgm:pt>
    <dgm:pt modelId="{CEF92118-BF3E-4E0A-B550-0AE4498476B1}" type="pres">
      <dgm:prSet presAssocID="{94191E9B-A7DF-4E5C-B959-6385B8374D3B}" presName="text2" presStyleLbl="fgAcc2" presStyleIdx="0" presStyleCnt="5">
        <dgm:presLayoutVars>
          <dgm:chPref val="3"/>
        </dgm:presLayoutVars>
      </dgm:prSet>
      <dgm:spPr/>
    </dgm:pt>
    <dgm:pt modelId="{D224BB0E-0344-44A4-85C2-CBF88E7D595C}" type="pres">
      <dgm:prSet presAssocID="{94191E9B-A7DF-4E5C-B959-6385B8374D3B}" presName="hierChild3" presStyleCnt="0"/>
      <dgm:spPr/>
    </dgm:pt>
    <dgm:pt modelId="{0AA3422E-577C-4A1A-9FDD-A2D2A80EDAE3}" type="pres">
      <dgm:prSet presAssocID="{3C01ECD8-529A-4DB0-9DC7-0BEDEA9DD07C}" presName="Name10" presStyleLbl="parChTrans1D2" presStyleIdx="1" presStyleCnt="5"/>
      <dgm:spPr/>
    </dgm:pt>
    <dgm:pt modelId="{2F70B084-CA91-4B63-92D2-1EB6FFF161A6}" type="pres">
      <dgm:prSet presAssocID="{D44182AC-927B-4F22-A9F6-4711477C3B1F}" presName="hierRoot2" presStyleCnt="0"/>
      <dgm:spPr/>
    </dgm:pt>
    <dgm:pt modelId="{436F9F77-96EF-42C4-90C2-71F145151BE8}" type="pres">
      <dgm:prSet presAssocID="{D44182AC-927B-4F22-A9F6-4711477C3B1F}" presName="composite2" presStyleCnt="0"/>
      <dgm:spPr/>
    </dgm:pt>
    <dgm:pt modelId="{1C25D4D6-0EA9-4517-BDEE-81948BD9012A}" type="pres">
      <dgm:prSet presAssocID="{D44182AC-927B-4F22-A9F6-4711477C3B1F}" presName="background2" presStyleLbl="node2" presStyleIdx="1" presStyleCnt="5"/>
      <dgm:spPr/>
    </dgm:pt>
    <dgm:pt modelId="{E30F8FCE-590C-448F-9CC7-A1D59A2F3A77}" type="pres">
      <dgm:prSet presAssocID="{D44182AC-927B-4F22-A9F6-4711477C3B1F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7BA5B9-79C4-41BD-A4CA-2336B00CC2CC}" type="pres">
      <dgm:prSet presAssocID="{D44182AC-927B-4F22-A9F6-4711477C3B1F}" presName="hierChild3" presStyleCnt="0"/>
      <dgm:spPr/>
    </dgm:pt>
    <dgm:pt modelId="{B49E9188-4522-4A8B-B4C7-B914FDB8A542}" type="pres">
      <dgm:prSet presAssocID="{C6724D5B-12AF-483A-BDAF-BF558368C790}" presName="Name10" presStyleLbl="parChTrans1D2" presStyleIdx="2" presStyleCnt="5"/>
      <dgm:spPr/>
    </dgm:pt>
    <dgm:pt modelId="{22E983C0-C8BA-4AC4-845C-050052D5BED8}" type="pres">
      <dgm:prSet presAssocID="{2E7B59B3-663F-41B2-9035-6589A6D0D524}" presName="hierRoot2" presStyleCnt="0"/>
      <dgm:spPr/>
    </dgm:pt>
    <dgm:pt modelId="{B7DB572E-47C3-47FC-BEAD-07004ECAD1AB}" type="pres">
      <dgm:prSet presAssocID="{2E7B59B3-663F-41B2-9035-6589A6D0D524}" presName="composite2" presStyleCnt="0"/>
      <dgm:spPr/>
    </dgm:pt>
    <dgm:pt modelId="{2FCED6D5-BB21-4310-85B5-E0087C45F01B}" type="pres">
      <dgm:prSet presAssocID="{2E7B59B3-663F-41B2-9035-6589A6D0D524}" presName="background2" presStyleLbl="node2" presStyleIdx="2" presStyleCnt="5"/>
      <dgm:spPr/>
    </dgm:pt>
    <dgm:pt modelId="{1657BA2F-4E35-4EBF-9EA5-0536A65ABCA6}" type="pres">
      <dgm:prSet presAssocID="{2E7B59B3-663F-41B2-9035-6589A6D0D524}" presName="text2" presStyleLbl="fgAcc2" presStyleIdx="2" presStyleCnt="5">
        <dgm:presLayoutVars>
          <dgm:chPref val="3"/>
        </dgm:presLayoutVars>
      </dgm:prSet>
      <dgm:spPr/>
    </dgm:pt>
    <dgm:pt modelId="{5BCE89A5-6011-47E5-A554-8758CFD8FAD8}" type="pres">
      <dgm:prSet presAssocID="{2E7B59B3-663F-41B2-9035-6589A6D0D524}" presName="hierChild3" presStyleCnt="0"/>
      <dgm:spPr/>
    </dgm:pt>
    <dgm:pt modelId="{AB5088C5-C478-441A-B49B-522D5F2D7C78}" type="pres">
      <dgm:prSet presAssocID="{2EA1B82C-A240-42F1-BDCF-126E0E2EEF2E}" presName="Name10" presStyleLbl="parChTrans1D2" presStyleIdx="3" presStyleCnt="5"/>
      <dgm:spPr/>
    </dgm:pt>
    <dgm:pt modelId="{F7FC0B4A-A09F-4230-818C-FC22C2BF8E25}" type="pres">
      <dgm:prSet presAssocID="{E5BD8713-30A8-4BB3-A180-8067BAF2C423}" presName="hierRoot2" presStyleCnt="0"/>
      <dgm:spPr/>
    </dgm:pt>
    <dgm:pt modelId="{F65129C3-8477-4278-924A-27C243704F50}" type="pres">
      <dgm:prSet presAssocID="{E5BD8713-30A8-4BB3-A180-8067BAF2C423}" presName="composite2" presStyleCnt="0"/>
      <dgm:spPr/>
    </dgm:pt>
    <dgm:pt modelId="{547600B3-74AB-457E-8456-472BCA289EA6}" type="pres">
      <dgm:prSet presAssocID="{E5BD8713-30A8-4BB3-A180-8067BAF2C423}" presName="background2" presStyleLbl="node2" presStyleIdx="3" presStyleCnt="5"/>
      <dgm:spPr/>
    </dgm:pt>
    <dgm:pt modelId="{B63D31F0-ED4F-4DF9-819B-8C54F70EC46A}" type="pres">
      <dgm:prSet presAssocID="{E5BD8713-30A8-4BB3-A180-8067BAF2C423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AAFDF6-849E-467C-A91B-337E0A6FABAD}" type="pres">
      <dgm:prSet presAssocID="{E5BD8713-30A8-4BB3-A180-8067BAF2C423}" presName="hierChild3" presStyleCnt="0"/>
      <dgm:spPr/>
    </dgm:pt>
    <dgm:pt modelId="{A7F9C879-3B5A-42A9-9135-995442E14FA8}" type="pres">
      <dgm:prSet presAssocID="{5166C1EA-0022-404C-839A-938C667F7FFC}" presName="Name10" presStyleLbl="parChTrans1D2" presStyleIdx="4" presStyleCnt="5"/>
      <dgm:spPr/>
    </dgm:pt>
    <dgm:pt modelId="{B310B119-1FBF-4AF6-AED1-7F36614DF314}" type="pres">
      <dgm:prSet presAssocID="{DD37C38D-383C-427B-B634-B9280AC22211}" presName="hierRoot2" presStyleCnt="0"/>
      <dgm:spPr/>
    </dgm:pt>
    <dgm:pt modelId="{C7567634-4320-4D18-BE43-B9308429ED0A}" type="pres">
      <dgm:prSet presAssocID="{DD37C38D-383C-427B-B634-B9280AC22211}" presName="composite2" presStyleCnt="0"/>
      <dgm:spPr/>
    </dgm:pt>
    <dgm:pt modelId="{1177B4BA-49E3-4B79-B917-3AB8DBCA09CB}" type="pres">
      <dgm:prSet presAssocID="{DD37C38D-383C-427B-B634-B9280AC22211}" presName="background2" presStyleLbl="node2" presStyleIdx="4" presStyleCnt="5"/>
      <dgm:spPr/>
    </dgm:pt>
    <dgm:pt modelId="{9C915631-7708-4FDE-83C6-7D81392FED8B}" type="pres">
      <dgm:prSet presAssocID="{DD37C38D-383C-427B-B634-B9280AC22211}" presName="text2" presStyleLbl="fgAcc2" presStyleIdx="4" presStyleCnt="5">
        <dgm:presLayoutVars>
          <dgm:chPref val="3"/>
        </dgm:presLayoutVars>
      </dgm:prSet>
      <dgm:spPr/>
    </dgm:pt>
    <dgm:pt modelId="{EBA2273B-4CFF-4F0D-9AD6-480E795CB6E1}" type="pres">
      <dgm:prSet presAssocID="{DD37C38D-383C-427B-B634-B9280AC22211}" presName="hierChild3" presStyleCnt="0"/>
      <dgm:spPr/>
    </dgm:pt>
  </dgm:ptLst>
  <dgm:cxnLst>
    <dgm:cxn modelId="{1705478F-E23A-4102-A5E1-3BBD14107073}" type="presOf" srcId="{2E7B59B3-663F-41B2-9035-6589A6D0D524}" destId="{1657BA2F-4E35-4EBF-9EA5-0536A65ABCA6}" srcOrd="0" destOrd="0" presId="urn:microsoft.com/office/officeart/2005/8/layout/hierarchy1"/>
    <dgm:cxn modelId="{55D33836-BCBA-4320-A152-06C94EA8BEEF}" type="presOf" srcId="{5166C1EA-0022-404C-839A-938C667F7FFC}" destId="{A7F9C879-3B5A-42A9-9135-995442E14FA8}" srcOrd="0" destOrd="0" presId="urn:microsoft.com/office/officeart/2005/8/layout/hierarchy1"/>
    <dgm:cxn modelId="{EBB61C65-97B4-4F85-B988-3F8501455D3A}" type="presOf" srcId="{E5BD8713-30A8-4BB3-A180-8067BAF2C423}" destId="{B63D31F0-ED4F-4DF9-819B-8C54F70EC46A}" srcOrd="0" destOrd="0" presId="urn:microsoft.com/office/officeart/2005/8/layout/hierarchy1"/>
    <dgm:cxn modelId="{945AA4D9-D763-4688-B1C7-B3A7A490A909}" srcId="{CD3A2C67-DFB1-429B-94E6-17FDB39F19B6}" destId="{94191E9B-A7DF-4E5C-B959-6385B8374D3B}" srcOrd="0" destOrd="0" parTransId="{6FD2B288-5415-45C7-923A-A42FE232C6B1}" sibTransId="{5898D46B-9D24-4284-BFD7-9B7E7FD9FD4B}"/>
    <dgm:cxn modelId="{C6F17135-1BC6-404B-9713-997EADBB9D87}" type="presOf" srcId="{6FD2B288-5415-45C7-923A-A42FE232C6B1}" destId="{3782BADC-EC31-4EEE-86E5-DB4DA9FE9790}" srcOrd="0" destOrd="0" presId="urn:microsoft.com/office/officeart/2005/8/layout/hierarchy1"/>
    <dgm:cxn modelId="{3B2A24EF-4AE8-46DD-9DE6-88F51239DD43}" type="presOf" srcId="{C6724D5B-12AF-483A-BDAF-BF558368C790}" destId="{B49E9188-4522-4A8B-B4C7-B914FDB8A542}" srcOrd="0" destOrd="0" presId="urn:microsoft.com/office/officeart/2005/8/layout/hierarchy1"/>
    <dgm:cxn modelId="{9AB0027E-0D44-468B-B6E9-845EDC4B3B6E}" srcId="{CD3A2C67-DFB1-429B-94E6-17FDB39F19B6}" destId="{2E7B59B3-663F-41B2-9035-6589A6D0D524}" srcOrd="2" destOrd="0" parTransId="{C6724D5B-12AF-483A-BDAF-BF558368C790}" sibTransId="{B6B92E2F-C86D-4CF5-A4EE-1DECBDA9A507}"/>
    <dgm:cxn modelId="{FCCF89C9-8498-4D08-98AF-1AA708E0BC10}" type="presOf" srcId="{3C01ECD8-529A-4DB0-9DC7-0BEDEA9DD07C}" destId="{0AA3422E-577C-4A1A-9FDD-A2D2A80EDAE3}" srcOrd="0" destOrd="0" presId="urn:microsoft.com/office/officeart/2005/8/layout/hierarchy1"/>
    <dgm:cxn modelId="{D260338C-FC4D-4E8B-AE87-9A89EA17A6E3}" type="presOf" srcId="{D44182AC-927B-4F22-A9F6-4711477C3B1F}" destId="{E30F8FCE-590C-448F-9CC7-A1D59A2F3A77}" srcOrd="0" destOrd="0" presId="urn:microsoft.com/office/officeart/2005/8/layout/hierarchy1"/>
    <dgm:cxn modelId="{CA0F6A2C-50E0-419C-80A7-6B87A9D2DF82}" srcId="{636DE163-E729-459C-9494-A173C2177B89}" destId="{CD3A2C67-DFB1-429B-94E6-17FDB39F19B6}" srcOrd="0" destOrd="0" parTransId="{45AF7619-1995-4293-ADA5-FA909EA9846C}" sibTransId="{2336FB27-C191-479A-A2B1-A2636199AD4F}"/>
    <dgm:cxn modelId="{2E2319F5-ACBB-46DE-B649-F4493DCF188C}" srcId="{CD3A2C67-DFB1-429B-94E6-17FDB39F19B6}" destId="{E5BD8713-30A8-4BB3-A180-8067BAF2C423}" srcOrd="3" destOrd="0" parTransId="{2EA1B82C-A240-42F1-BDCF-126E0E2EEF2E}" sibTransId="{FBB916E4-D65E-4553-A90C-90600E7FA08E}"/>
    <dgm:cxn modelId="{92F78B80-408D-4252-8A94-A85C1C12AD17}" type="presOf" srcId="{CD3A2C67-DFB1-429B-94E6-17FDB39F19B6}" destId="{CE30BFA5-DF56-40AE-8AA3-841BF56C84A0}" srcOrd="0" destOrd="0" presId="urn:microsoft.com/office/officeart/2005/8/layout/hierarchy1"/>
    <dgm:cxn modelId="{C34FC9A8-188F-42CE-8DC1-9F1B8C0C61EB}" type="presOf" srcId="{94191E9B-A7DF-4E5C-B959-6385B8374D3B}" destId="{CEF92118-BF3E-4E0A-B550-0AE4498476B1}" srcOrd="0" destOrd="0" presId="urn:microsoft.com/office/officeart/2005/8/layout/hierarchy1"/>
    <dgm:cxn modelId="{6EA80D8A-9EE0-458F-B342-B4BA8C8022BB}" srcId="{CD3A2C67-DFB1-429B-94E6-17FDB39F19B6}" destId="{DD37C38D-383C-427B-B634-B9280AC22211}" srcOrd="4" destOrd="0" parTransId="{5166C1EA-0022-404C-839A-938C667F7FFC}" sibTransId="{DE33A485-F07E-4D92-A722-58CA38806149}"/>
    <dgm:cxn modelId="{66B6A5CE-D74C-4F92-8F9D-F537D825147B}" srcId="{CD3A2C67-DFB1-429B-94E6-17FDB39F19B6}" destId="{D44182AC-927B-4F22-A9F6-4711477C3B1F}" srcOrd="1" destOrd="0" parTransId="{3C01ECD8-529A-4DB0-9DC7-0BEDEA9DD07C}" sibTransId="{10A906CF-54CC-40F9-9756-78F184545895}"/>
    <dgm:cxn modelId="{19B0AF93-30E5-4539-8B92-EB60527C1439}" type="presOf" srcId="{636DE163-E729-459C-9494-A173C2177B89}" destId="{2F9EE0DD-A42B-49A8-A519-F32653BBD6E8}" srcOrd="0" destOrd="0" presId="urn:microsoft.com/office/officeart/2005/8/layout/hierarchy1"/>
    <dgm:cxn modelId="{DA085E70-A8B5-4AC7-8102-F3F7194CC160}" type="presOf" srcId="{DD37C38D-383C-427B-B634-B9280AC22211}" destId="{9C915631-7708-4FDE-83C6-7D81392FED8B}" srcOrd="0" destOrd="0" presId="urn:microsoft.com/office/officeart/2005/8/layout/hierarchy1"/>
    <dgm:cxn modelId="{B07015C1-E38C-49DC-AE8F-420F73E9DB6D}" type="presOf" srcId="{2EA1B82C-A240-42F1-BDCF-126E0E2EEF2E}" destId="{AB5088C5-C478-441A-B49B-522D5F2D7C78}" srcOrd="0" destOrd="0" presId="urn:microsoft.com/office/officeart/2005/8/layout/hierarchy1"/>
    <dgm:cxn modelId="{7A88B338-E486-4C0C-9AD3-9246C846BDD1}" type="presParOf" srcId="{2F9EE0DD-A42B-49A8-A519-F32653BBD6E8}" destId="{E1D54441-E0C8-4ACD-86BA-35DA2523F397}" srcOrd="0" destOrd="0" presId="urn:microsoft.com/office/officeart/2005/8/layout/hierarchy1"/>
    <dgm:cxn modelId="{27EF0A25-FBD6-4F7D-80D6-AD0A1D5BE47F}" type="presParOf" srcId="{E1D54441-E0C8-4ACD-86BA-35DA2523F397}" destId="{B2E9A3F0-3235-48B4-AB58-05234CBAAB7E}" srcOrd="0" destOrd="0" presId="urn:microsoft.com/office/officeart/2005/8/layout/hierarchy1"/>
    <dgm:cxn modelId="{6469D36C-9F0F-4D83-831D-1E0A45FEFA27}" type="presParOf" srcId="{B2E9A3F0-3235-48B4-AB58-05234CBAAB7E}" destId="{935F3A29-9582-4FDF-B227-E45C95685DB2}" srcOrd="0" destOrd="0" presId="urn:microsoft.com/office/officeart/2005/8/layout/hierarchy1"/>
    <dgm:cxn modelId="{F91E1895-6B22-407C-B0B7-A0A7E4B0295F}" type="presParOf" srcId="{B2E9A3F0-3235-48B4-AB58-05234CBAAB7E}" destId="{CE30BFA5-DF56-40AE-8AA3-841BF56C84A0}" srcOrd="1" destOrd="0" presId="urn:microsoft.com/office/officeart/2005/8/layout/hierarchy1"/>
    <dgm:cxn modelId="{1732F6ED-A952-4C97-863F-194C49B9F05F}" type="presParOf" srcId="{E1D54441-E0C8-4ACD-86BA-35DA2523F397}" destId="{269B5E0F-BCBE-4073-96D5-6D0A30CEEA47}" srcOrd="1" destOrd="0" presId="urn:microsoft.com/office/officeart/2005/8/layout/hierarchy1"/>
    <dgm:cxn modelId="{BB537139-0C6C-4593-9D45-D62A529CC1D6}" type="presParOf" srcId="{269B5E0F-BCBE-4073-96D5-6D0A30CEEA47}" destId="{3782BADC-EC31-4EEE-86E5-DB4DA9FE9790}" srcOrd="0" destOrd="0" presId="urn:microsoft.com/office/officeart/2005/8/layout/hierarchy1"/>
    <dgm:cxn modelId="{9CF7A3FB-76B7-4A96-AB72-302DFFEA93F1}" type="presParOf" srcId="{269B5E0F-BCBE-4073-96D5-6D0A30CEEA47}" destId="{5964C716-BA20-46D0-9BFF-E2F9FC285BD4}" srcOrd="1" destOrd="0" presId="urn:microsoft.com/office/officeart/2005/8/layout/hierarchy1"/>
    <dgm:cxn modelId="{4D46C5D6-42DA-4516-B5D7-BA5F83C192EB}" type="presParOf" srcId="{5964C716-BA20-46D0-9BFF-E2F9FC285BD4}" destId="{A811BBC3-07CE-4840-82F1-061A5A4204ED}" srcOrd="0" destOrd="0" presId="urn:microsoft.com/office/officeart/2005/8/layout/hierarchy1"/>
    <dgm:cxn modelId="{69F21ECC-4765-4841-ABA5-B60FA5BC6307}" type="presParOf" srcId="{A811BBC3-07CE-4840-82F1-061A5A4204ED}" destId="{3767C6C9-0F58-442B-A356-B5C56B9EF2B9}" srcOrd="0" destOrd="0" presId="urn:microsoft.com/office/officeart/2005/8/layout/hierarchy1"/>
    <dgm:cxn modelId="{2F449F13-3114-4BA4-AFAF-5DB911AEC654}" type="presParOf" srcId="{A811BBC3-07CE-4840-82F1-061A5A4204ED}" destId="{CEF92118-BF3E-4E0A-B550-0AE4498476B1}" srcOrd="1" destOrd="0" presId="urn:microsoft.com/office/officeart/2005/8/layout/hierarchy1"/>
    <dgm:cxn modelId="{2BE5B309-EEB0-42FE-9DCB-2057BF550857}" type="presParOf" srcId="{5964C716-BA20-46D0-9BFF-E2F9FC285BD4}" destId="{D224BB0E-0344-44A4-85C2-CBF88E7D595C}" srcOrd="1" destOrd="0" presId="urn:microsoft.com/office/officeart/2005/8/layout/hierarchy1"/>
    <dgm:cxn modelId="{437BEE66-64EE-424B-B442-E4B225CF3453}" type="presParOf" srcId="{269B5E0F-BCBE-4073-96D5-6D0A30CEEA47}" destId="{0AA3422E-577C-4A1A-9FDD-A2D2A80EDAE3}" srcOrd="2" destOrd="0" presId="urn:microsoft.com/office/officeart/2005/8/layout/hierarchy1"/>
    <dgm:cxn modelId="{BB845B46-3B69-43B4-AF56-B3326BBB7BD0}" type="presParOf" srcId="{269B5E0F-BCBE-4073-96D5-6D0A30CEEA47}" destId="{2F70B084-CA91-4B63-92D2-1EB6FFF161A6}" srcOrd="3" destOrd="0" presId="urn:microsoft.com/office/officeart/2005/8/layout/hierarchy1"/>
    <dgm:cxn modelId="{9A95AA47-493A-4B71-8DFE-BDAF463803A0}" type="presParOf" srcId="{2F70B084-CA91-4B63-92D2-1EB6FFF161A6}" destId="{436F9F77-96EF-42C4-90C2-71F145151BE8}" srcOrd="0" destOrd="0" presId="urn:microsoft.com/office/officeart/2005/8/layout/hierarchy1"/>
    <dgm:cxn modelId="{2EA7A901-82ED-45B6-8BE7-C6CC35732903}" type="presParOf" srcId="{436F9F77-96EF-42C4-90C2-71F145151BE8}" destId="{1C25D4D6-0EA9-4517-BDEE-81948BD9012A}" srcOrd="0" destOrd="0" presId="urn:microsoft.com/office/officeart/2005/8/layout/hierarchy1"/>
    <dgm:cxn modelId="{BBA21DFF-5BBE-4B45-9216-73439F9F87E8}" type="presParOf" srcId="{436F9F77-96EF-42C4-90C2-71F145151BE8}" destId="{E30F8FCE-590C-448F-9CC7-A1D59A2F3A77}" srcOrd="1" destOrd="0" presId="urn:microsoft.com/office/officeart/2005/8/layout/hierarchy1"/>
    <dgm:cxn modelId="{C317425B-6C1C-477E-B72D-89FABC4E01F5}" type="presParOf" srcId="{2F70B084-CA91-4B63-92D2-1EB6FFF161A6}" destId="{4A7BA5B9-79C4-41BD-A4CA-2336B00CC2CC}" srcOrd="1" destOrd="0" presId="urn:microsoft.com/office/officeart/2005/8/layout/hierarchy1"/>
    <dgm:cxn modelId="{3E9263B0-2AD8-42C0-9AE8-D53F56A44D2A}" type="presParOf" srcId="{269B5E0F-BCBE-4073-96D5-6D0A30CEEA47}" destId="{B49E9188-4522-4A8B-B4C7-B914FDB8A542}" srcOrd="4" destOrd="0" presId="urn:microsoft.com/office/officeart/2005/8/layout/hierarchy1"/>
    <dgm:cxn modelId="{2079EFA4-AB46-45F4-B674-2F5917E9D4A9}" type="presParOf" srcId="{269B5E0F-BCBE-4073-96D5-6D0A30CEEA47}" destId="{22E983C0-C8BA-4AC4-845C-050052D5BED8}" srcOrd="5" destOrd="0" presId="urn:microsoft.com/office/officeart/2005/8/layout/hierarchy1"/>
    <dgm:cxn modelId="{D12505FE-69DE-43F2-85BC-8B32EDBACF8F}" type="presParOf" srcId="{22E983C0-C8BA-4AC4-845C-050052D5BED8}" destId="{B7DB572E-47C3-47FC-BEAD-07004ECAD1AB}" srcOrd="0" destOrd="0" presId="urn:microsoft.com/office/officeart/2005/8/layout/hierarchy1"/>
    <dgm:cxn modelId="{F9FCD81C-0ACE-485B-9C95-7F7B53810211}" type="presParOf" srcId="{B7DB572E-47C3-47FC-BEAD-07004ECAD1AB}" destId="{2FCED6D5-BB21-4310-85B5-E0087C45F01B}" srcOrd="0" destOrd="0" presId="urn:microsoft.com/office/officeart/2005/8/layout/hierarchy1"/>
    <dgm:cxn modelId="{3FCC15A2-5F30-48BB-B70E-A299240D308A}" type="presParOf" srcId="{B7DB572E-47C3-47FC-BEAD-07004ECAD1AB}" destId="{1657BA2F-4E35-4EBF-9EA5-0536A65ABCA6}" srcOrd="1" destOrd="0" presId="urn:microsoft.com/office/officeart/2005/8/layout/hierarchy1"/>
    <dgm:cxn modelId="{6EEDB004-AA42-418D-9A80-7A6765160263}" type="presParOf" srcId="{22E983C0-C8BA-4AC4-845C-050052D5BED8}" destId="{5BCE89A5-6011-47E5-A554-8758CFD8FAD8}" srcOrd="1" destOrd="0" presId="urn:microsoft.com/office/officeart/2005/8/layout/hierarchy1"/>
    <dgm:cxn modelId="{1555188F-913B-450B-AFED-83BA9F9736CD}" type="presParOf" srcId="{269B5E0F-BCBE-4073-96D5-6D0A30CEEA47}" destId="{AB5088C5-C478-441A-B49B-522D5F2D7C78}" srcOrd="6" destOrd="0" presId="urn:microsoft.com/office/officeart/2005/8/layout/hierarchy1"/>
    <dgm:cxn modelId="{0BF84A97-4AE2-4A62-9583-8ACA5723394A}" type="presParOf" srcId="{269B5E0F-BCBE-4073-96D5-6D0A30CEEA47}" destId="{F7FC0B4A-A09F-4230-818C-FC22C2BF8E25}" srcOrd="7" destOrd="0" presId="urn:microsoft.com/office/officeart/2005/8/layout/hierarchy1"/>
    <dgm:cxn modelId="{11A5CE63-5F45-4B56-813A-F776EBD7D58F}" type="presParOf" srcId="{F7FC0B4A-A09F-4230-818C-FC22C2BF8E25}" destId="{F65129C3-8477-4278-924A-27C243704F50}" srcOrd="0" destOrd="0" presId="urn:microsoft.com/office/officeart/2005/8/layout/hierarchy1"/>
    <dgm:cxn modelId="{FDCF9745-1689-49EB-903E-D6F9C9AF3A2D}" type="presParOf" srcId="{F65129C3-8477-4278-924A-27C243704F50}" destId="{547600B3-74AB-457E-8456-472BCA289EA6}" srcOrd="0" destOrd="0" presId="urn:microsoft.com/office/officeart/2005/8/layout/hierarchy1"/>
    <dgm:cxn modelId="{16661652-6322-4165-AA13-6D78854685C4}" type="presParOf" srcId="{F65129C3-8477-4278-924A-27C243704F50}" destId="{B63D31F0-ED4F-4DF9-819B-8C54F70EC46A}" srcOrd="1" destOrd="0" presId="urn:microsoft.com/office/officeart/2005/8/layout/hierarchy1"/>
    <dgm:cxn modelId="{AA140C15-FA08-4419-862C-3089D18B633D}" type="presParOf" srcId="{F7FC0B4A-A09F-4230-818C-FC22C2BF8E25}" destId="{4DAAFDF6-849E-467C-A91B-337E0A6FABAD}" srcOrd="1" destOrd="0" presId="urn:microsoft.com/office/officeart/2005/8/layout/hierarchy1"/>
    <dgm:cxn modelId="{489564FA-C27D-4544-9FC6-C407068BF08F}" type="presParOf" srcId="{269B5E0F-BCBE-4073-96D5-6D0A30CEEA47}" destId="{A7F9C879-3B5A-42A9-9135-995442E14FA8}" srcOrd="8" destOrd="0" presId="urn:microsoft.com/office/officeart/2005/8/layout/hierarchy1"/>
    <dgm:cxn modelId="{D5142CEA-648A-4ADB-AF29-842A203ACBCE}" type="presParOf" srcId="{269B5E0F-BCBE-4073-96D5-6D0A30CEEA47}" destId="{B310B119-1FBF-4AF6-AED1-7F36614DF314}" srcOrd="9" destOrd="0" presId="urn:microsoft.com/office/officeart/2005/8/layout/hierarchy1"/>
    <dgm:cxn modelId="{33AEDFDF-6425-48A8-8D02-C3C1560DF280}" type="presParOf" srcId="{B310B119-1FBF-4AF6-AED1-7F36614DF314}" destId="{C7567634-4320-4D18-BE43-B9308429ED0A}" srcOrd="0" destOrd="0" presId="urn:microsoft.com/office/officeart/2005/8/layout/hierarchy1"/>
    <dgm:cxn modelId="{2D14AD17-FFA8-4A6B-823F-5F11B3DF9CB2}" type="presParOf" srcId="{C7567634-4320-4D18-BE43-B9308429ED0A}" destId="{1177B4BA-49E3-4B79-B917-3AB8DBCA09CB}" srcOrd="0" destOrd="0" presId="urn:microsoft.com/office/officeart/2005/8/layout/hierarchy1"/>
    <dgm:cxn modelId="{9791E98A-55C4-4A12-B068-6515A36955FF}" type="presParOf" srcId="{C7567634-4320-4D18-BE43-B9308429ED0A}" destId="{9C915631-7708-4FDE-83C6-7D81392FED8B}" srcOrd="1" destOrd="0" presId="urn:microsoft.com/office/officeart/2005/8/layout/hierarchy1"/>
    <dgm:cxn modelId="{AA12543C-ED36-46F9-9399-017816029C73}" type="presParOf" srcId="{B310B119-1FBF-4AF6-AED1-7F36614DF314}" destId="{EBA2273B-4CFF-4F0D-9AD6-480E795CB6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656FEB-9781-4DA6-B60D-E208D7FFE978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50808F5-6F10-497F-B53B-C551E919CB5F}">
      <dgm:prSet phldrT="[Текст]"/>
      <dgm:spPr/>
      <dgm:t>
        <a:bodyPr/>
        <a:lstStyle/>
        <a:p>
          <a:r>
            <a:rPr lang="ru-RU" dirty="0" smtClean="0"/>
            <a:t>Основные аннотации</a:t>
          </a:r>
          <a:endParaRPr lang="ru-RU" dirty="0"/>
        </a:p>
      </dgm:t>
    </dgm:pt>
    <dgm:pt modelId="{91F9EAC3-190F-4047-8D41-E0671BE1AFFC}" type="parTrans" cxnId="{2FC8BAC0-BE8C-4BFC-8F58-7B554284F2DA}">
      <dgm:prSet/>
      <dgm:spPr/>
      <dgm:t>
        <a:bodyPr/>
        <a:lstStyle/>
        <a:p>
          <a:endParaRPr lang="ru-RU"/>
        </a:p>
      </dgm:t>
    </dgm:pt>
    <dgm:pt modelId="{4BF82AEB-0A90-4736-97E2-D524410770DD}" type="sibTrans" cxnId="{2FC8BAC0-BE8C-4BFC-8F58-7B554284F2DA}">
      <dgm:prSet/>
      <dgm:spPr/>
      <dgm:t>
        <a:bodyPr/>
        <a:lstStyle/>
        <a:p>
          <a:endParaRPr lang="ru-RU"/>
        </a:p>
      </dgm:t>
    </dgm:pt>
    <dgm:pt modelId="{97F54C6E-1AB5-43E9-8157-7F0B316C0373}">
      <dgm:prSet phldrT="[Текст]"/>
      <dgm:spPr/>
      <dgm:t>
        <a:bodyPr/>
        <a:lstStyle/>
        <a:p>
          <a:r>
            <a:rPr lang="en-US" dirty="0" smtClean="0"/>
            <a:t>@Path</a:t>
          </a:r>
          <a:endParaRPr lang="ru-RU" dirty="0"/>
        </a:p>
      </dgm:t>
    </dgm:pt>
    <dgm:pt modelId="{3CBFA75F-5A64-49FE-A95F-7948F1060A57}" type="parTrans" cxnId="{7F10A7CA-C7E1-4C38-8C9D-E7027211326E}">
      <dgm:prSet/>
      <dgm:spPr/>
      <dgm:t>
        <a:bodyPr/>
        <a:lstStyle/>
        <a:p>
          <a:endParaRPr lang="ru-RU"/>
        </a:p>
      </dgm:t>
    </dgm:pt>
    <dgm:pt modelId="{37FBEE2A-DF50-4F76-BCE9-561F99BA45B5}" type="sibTrans" cxnId="{7F10A7CA-C7E1-4C38-8C9D-E7027211326E}">
      <dgm:prSet/>
      <dgm:spPr/>
      <dgm:t>
        <a:bodyPr/>
        <a:lstStyle/>
        <a:p>
          <a:endParaRPr lang="ru-RU"/>
        </a:p>
      </dgm:t>
    </dgm:pt>
    <dgm:pt modelId="{F2D0CA48-CABE-4519-8178-B5495C8AD745}">
      <dgm:prSet phldrT="[Текст]"/>
      <dgm:spPr/>
      <dgm:t>
        <a:bodyPr/>
        <a:lstStyle/>
        <a:p>
          <a:r>
            <a:rPr lang="en-US" dirty="0" smtClean="0"/>
            <a:t>@GET, @POST, @PUT, @DELETE, @HEAD</a:t>
          </a:r>
          <a:endParaRPr lang="ru-RU" dirty="0"/>
        </a:p>
      </dgm:t>
    </dgm:pt>
    <dgm:pt modelId="{456B4CAA-5D0C-4875-A2E7-04E16054DAB4}" type="parTrans" cxnId="{98590850-4711-434A-B594-F701753E8EAF}">
      <dgm:prSet/>
      <dgm:spPr/>
      <dgm:t>
        <a:bodyPr/>
        <a:lstStyle/>
        <a:p>
          <a:endParaRPr lang="ru-RU"/>
        </a:p>
      </dgm:t>
    </dgm:pt>
    <dgm:pt modelId="{A717AB22-6EE7-4388-A6B1-5B08B8935FCA}" type="sibTrans" cxnId="{98590850-4711-434A-B594-F701753E8EAF}">
      <dgm:prSet/>
      <dgm:spPr/>
      <dgm:t>
        <a:bodyPr/>
        <a:lstStyle/>
        <a:p>
          <a:endParaRPr lang="ru-RU"/>
        </a:p>
      </dgm:t>
    </dgm:pt>
    <dgm:pt modelId="{9C7CAD6B-CE34-4FB2-8AA0-96F658E11244}">
      <dgm:prSet phldrT="[Текст]"/>
      <dgm:spPr/>
      <dgm:t>
        <a:bodyPr/>
        <a:lstStyle/>
        <a:p>
          <a:r>
            <a:rPr lang="en-US" smtClean="0"/>
            <a:t>@Consumes / @Produces</a:t>
          </a:r>
          <a:endParaRPr lang="ru-RU" dirty="0"/>
        </a:p>
      </dgm:t>
    </dgm:pt>
    <dgm:pt modelId="{68AE5684-EA97-4490-B6A3-8AFC8EFBFCB5}" type="parTrans" cxnId="{DB1E08DC-C655-400D-9B4D-B31E64BA399A}">
      <dgm:prSet/>
      <dgm:spPr/>
      <dgm:t>
        <a:bodyPr/>
        <a:lstStyle/>
        <a:p>
          <a:endParaRPr lang="ru-RU"/>
        </a:p>
      </dgm:t>
    </dgm:pt>
    <dgm:pt modelId="{66453CB2-D87F-45FD-9523-7ADFBB8F9153}" type="sibTrans" cxnId="{DB1E08DC-C655-400D-9B4D-B31E64BA399A}">
      <dgm:prSet/>
      <dgm:spPr/>
      <dgm:t>
        <a:bodyPr/>
        <a:lstStyle/>
        <a:p>
          <a:endParaRPr lang="ru-RU"/>
        </a:p>
      </dgm:t>
    </dgm:pt>
    <dgm:pt modelId="{590E5B55-6556-4C4A-A4F7-5D9D87BA505E}" type="pres">
      <dgm:prSet presAssocID="{F4656FEB-9781-4DA6-B60D-E208D7FFE9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CB211D-132F-405A-BE95-6D84237610BB}" type="pres">
      <dgm:prSet presAssocID="{250808F5-6F10-497F-B53B-C551E919CB5F}" presName="hierRoot1" presStyleCnt="0"/>
      <dgm:spPr/>
    </dgm:pt>
    <dgm:pt modelId="{F0F24D51-0CE1-4282-B6C4-8D2427958370}" type="pres">
      <dgm:prSet presAssocID="{250808F5-6F10-497F-B53B-C551E919CB5F}" presName="composite" presStyleCnt="0"/>
      <dgm:spPr/>
    </dgm:pt>
    <dgm:pt modelId="{6E9EB519-6716-41AB-9857-0B2694B56B98}" type="pres">
      <dgm:prSet presAssocID="{250808F5-6F10-497F-B53B-C551E919CB5F}" presName="background" presStyleLbl="node0" presStyleIdx="0" presStyleCnt="1"/>
      <dgm:spPr/>
    </dgm:pt>
    <dgm:pt modelId="{7C989C20-D891-4B5C-B991-E84E0F55D30D}" type="pres">
      <dgm:prSet presAssocID="{250808F5-6F10-497F-B53B-C551E919CB5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E6F46F-79AF-45A6-866D-807766774FF0}" type="pres">
      <dgm:prSet presAssocID="{250808F5-6F10-497F-B53B-C551E919CB5F}" presName="hierChild2" presStyleCnt="0"/>
      <dgm:spPr/>
    </dgm:pt>
    <dgm:pt modelId="{89094E8F-2FB5-466F-94BB-A57C2E4181FF}" type="pres">
      <dgm:prSet presAssocID="{3CBFA75F-5A64-49FE-A95F-7948F1060A57}" presName="Name10" presStyleLbl="parChTrans1D2" presStyleIdx="0" presStyleCnt="3"/>
      <dgm:spPr/>
    </dgm:pt>
    <dgm:pt modelId="{92C116A9-CDDF-4F41-9BDF-FA2EB1D145F4}" type="pres">
      <dgm:prSet presAssocID="{97F54C6E-1AB5-43E9-8157-7F0B316C0373}" presName="hierRoot2" presStyleCnt="0"/>
      <dgm:spPr/>
    </dgm:pt>
    <dgm:pt modelId="{55E64B7C-769B-4319-AD73-81324275FCB9}" type="pres">
      <dgm:prSet presAssocID="{97F54C6E-1AB5-43E9-8157-7F0B316C0373}" presName="composite2" presStyleCnt="0"/>
      <dgm:spPr/>
    </dgm:pt>
    <dgm:pt modelId="{2FE69B0A-3814-4F95-8C41-C5ACEDFBF556}" type="pres">
      <dgm:prSet presAssocID="{97F54C6E-1AB5-43E9-8157-7F0B316C0373}" presName="background2" presStyleLbl="node2" presStyleIdx="0" presStyleCnt="3"/>
      <dgm:spPr/>
    </dgm:pt>
    <dgm:pt modelId="{82B24D70-0ABE-4F80-A90D-E27088753B1A}" type="pres">
      <dgm:prSet presAssocID="{97F54C6E-1AB5-43E9-8157-7F0B316C037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9C965B7-9C5C-44E1-97D3-E5BDA98C0159}" type="pres">
      <dgm:prSet presAssocID="{97F54C6E-1AB5-43E9-8157-7F0B316C0373}" presName="hierChild3" presStyleCnt="0"/>
      <dgm:spPr/>
    </dgm:pt>
    <dgm:pt modelId="{A3D17CA4-5AC0-4C52-B561-A7DF6FDF6C3B}" type="pres">
      <dgm:prSet presAssocID="{456B4CAA-5D0C-4875-A2E7-04E16054DAB4}" presName="Name10" presStyleLbl="parChTrans1D2" presStyleIdx="1" presStyleCnt="3"/>
      <dgm:spPr/>
    </dgm:pt>
    <dgm:pt modelId="{5DF32AC3-EFD9-48DB-BC31-C0CD18E65844}" type="pres">
      <dgm:prSet presAssocID="{F2D0CA48-CABE-4519-8178-B5495C8AD745}" presName="hierRoot2" presStyleCnt="0"/>
      <dgm:spPr/>
    </dgm:pt>
    <dgm:pt modelId="{2838E6BD-2604-406F-8DE9-B571298C13E9}" type="pres">
      <dgm:prSet presAssocID="{F2D0CA48-CABE-4519-8178-B5495C8AD745}" presName="composite2" presStyleCnt="0"/>
      <dgm:spPr/>
    </dgm:pt>
    <dgm:pt modelId="{B4BDE411-5D84-4D50-BB53-27236DEC942D}" type="pres">
      <dgm:prSet presAssocID="{F2D0CA48-CABE-4519-8178-B5495C8AD745}" presName="background2" presStyleLbl="node2" presStyleIdx="1" presStyleCnt="3"/>
      <dgm:spPr/>
    </dgm:pt>
    <dgm:pt modelId="{7C9A6F00-E955-49B0-8541-6D29BDC35B02}" type="pres">
      <dgm:prSet presAssocID="{F2D0CA48-CABE-4519-8178-B5495C8AD745}" presName="text2" presStyleLbl="fgAcc2" presStyleIdx="1" presStyleCnt="3">
        <dgm:presLayoutVars>
          <dgm:chPref val="3"/>
        </dgm:presLayoutVars>
      </dgm:prSet>
      <dgm:spPr/>
    </dgm:pt>
    <dgm:pt modelId="{054F6B84-7694-4AEC-BA1E-5868CF812620}" type="pres">
      <dgm:prSet presAssocID="{F2D0CA48-CABE-4519-8178-B5495C8AD745}" presName="hierChild3" presStyleCnt="0"/>
      <dgm:spPr/>
    </dgm:pt>
    <dgm:pt modelId="{50551604-4091-4739-B04B-15AD2C7E1AA3}" type="pres">
      <dgm:prSet presAssocID="{68AE5684-EA97-4490-B6A3-8AFC8EFBFCB5}" presName="Name10" presStyleLbl="parChTrans1D2" presStyleIdx="2" presStyleCnt="3"/>
      <dgm:spPr/>
    </dgm:pt>
    <dgm:pt modelId="{1287E8C0-5E3E-44AB-8187-DF4A71B667AC}" type="pres">
      <dgm:prSet presAssocID="{9C7CAD6B-CE34-4FB2-8AA0-96F658E11244}" presName="hierRoot2" presStyleCnt="0"/>
      <dgm:spPr/>
    </dgm:pt>
    <dgm:pt modelId="{D676F33D-3462-4569-A755-133A3B80A03E}" type="pres">
      <dgm:prSet presAssocID="{9C7CAD6B-CE34-4FB2-8AA0-96F658E11244}" presName="composite2" presStyleCnt="0"/>
      <dgm:spPr/>
    </dgm:pt>
    <dgm:pt modelId="{BF6A7878-E6D4-46B3-8376-A95A610B0C1A}" type="pres">
      <dgm:prSet presAssocID="{9C7CAD6B-CE34-4FB2-8AA0-96F658E11244}" presName="background2" presStyleLbl="node2" presStyleIdx="2" presStyleCnt="3"/>
      <dgm:spPr/>
    </dgm:pt>
    <dgm:pt modelId="{2B2B4927-1D88-4E26-B041-78F216C7F0C6}" type="pres">
      <dgm:prSet presAssocID="{9C7CAD6B-CE34-4FB2-8AA0-96F658E11244}" presName="text2" presStyleLbl="fgAcc2" presStyleIdx="2" presStyleCnt="3">
        <dgm:presLayoutVars>
          <dgm:chPref val="3"/>
        </dgm:presLayoutVars>
      </dgm:prSet>
      <dgm:spPr/>
    </dgm:pt>
    <dgm:pt modelId="{A0186228-C6D6-4134-BEBF-FCA1FF98F378}" type="pres">
      <dgm:prSet presAssocID="{9C7CAD6B-CE34-4FB2-8AA0-96F658E11244}" presName="hierChild3" presStyleCnt="0"/>
      <dgm:spPr/>
    </dgm:pt>
  </dgm:ptLst>
  <dgm:cxnLst>
    <dgm:cxn modelId="{45D263D2-F309-4117-9EFF-09E98399E675}" type="presOf" srcId="{9C7CAD6B-CE34-4FB2-8AA0-96F658E11244}" destId="{2B2B4927-1D88-4E26-B041-78F216C7F0C6}" srcOrd="0" destOrd="0" presId="urn:microsoft.com/office/officeart/2005/8/layout/hierarchy1"/>
    <dgm:cxn modelId="{7F10A7CA-C7E1-4C38-8C9D-E7027211326E}" srcId="{250808F5-6F10-497F-B53B-C551E919CB5F}" destId="{97F54C6E-1AB5-43E9-8157-7F0B316C0373}" srcOrd="0" destOrd="0" parTransId="{3CBFA75F-5A64-49FE-A95F-7948F1060A57}" sibTransId="{37FBEE2A-DF50-4F76-BCE9-561F99BA45B5}"/>
    <dgm:cxn modelId="{2FC8BAC0-BE8C-4BFC-8F58-7B554284F2DA}" srcId="{F4656FEB-9781-4DA6-B60D-E208D7FFE978}" destId="{250808F5-6F10-497F-B53B-C551E919CB5F}" srcOrd="0" destOrd="0" parTransId="{91F9EAC3-190F-4047-8D41-E0671BE1AFFC}" sibTransId="{4BF82AEB-0A90-4736-97E2-D524410770DD}"/>
    <dgm:cxn modelId="{FF726913-D1A6-4C9F-9E77-431A46201177}" type="presOf" srcId="{F4656FEB-9781-4DA6-B60D-E208D7FFE978}" destId="{590E5B55-6556-4C4A-A4F7-5D9D87BA505E}" srcOrd="0" destOrd="0" presId="urn:microsoft.com/office/officeart/2005/8/layout/hierarchy1"/>
    <dgm:cxn modelId="{A4F26C1E-7199-440E-B54B-6A9D79C596AE}" type="presOf" srcId="{F2D0CA48-CABE-4519-8178-B5495C8AD745}" destId="{7C9A6F00-E955-49B0-8541-6D29BDC35B02}" srcOrd="0" destOrd="0" presId="urn:microsoft.com/office/officeart/2005/8/layout/hierarchy1"/>
    <dgm:cxn modelId="{DB1E08DC-C655-400D-9B4D-B31E64BA399A}" srcId="{250808F5-6F10-497F-B53B-C551E919CB5F}" destId="{9C7CAD6B-CE34-4FB2-8AA0-96F658E11244}" srcOrd="2" destOrd="0" parTransId="{68AE5684-EA97-4490-B6A3-8AFC8EFBFCB5}" sibTransId="{66453CB2-D87F-45FD-9523-7ADFBB8F9153}"/>
    <dgm:cxn modelId="{98590850-4711-434A-B594-F701753E8EAF}" srcId="{250808F5-6F10-497F-B53B-C551E919CB5F}" destId="{F2D0CA48-CABE-4519-8178-B5495C8AD745}" srcOrd="1" destOrd="0" parTransId="{456B4CAA-5D0C-4875-A2E7-04E16054DAB4}" sibTransId="{A717AB22-6EE7-4388-A6B1-5B08B8935FCA}"/>
    <dgm:cxn modelId="{AE636C97-DA3A-4F36-BEBF-B6D541E13C94}" type="presOf" srcId="{250808F5-6F10-497F-B53B-C551E919CB5F}" destId="{7C989C20-D891-4B5C-B991-E84E0F55D30D}" srcOrd="0" destOrd="0" presId="urn:microsoft.com/office/officeart/2005/8/layout/hierarchy1"/>
    <dgm:cxn modelId="{21CF5000-ED67-4E29-8D37-70E456F6D2D7}" type="presOf" srcId="{456B4CAA-5D0C-4875-A2E7-04E16054DAB4}" destId="{A3D17CA4-5AC0-4C52-B561-A7DF6FDF6C3B}" srcOrd="0" destOrd="0" presId="urn:microsoft.com/office/officeart/2005/8/layout/hierarchy1"/>
    <dgm:cxn modelId="{B21DCAE1-4608-40A8-BBBE-BB993E1746C0}" type="presOf" srcId="{97F54C6E-1AB5-43E9-8157-7F0B316C0373}" destId="{82B24D70-0ABE-4F80-A90D-E27088753B1A}" srcOrd="0" destOrd="0" presId="urn:microsoft.com/office/officeart/2005/8/layout/hierarchy1"/>
    <dgm:cxn modelId="{28252F89-EBC0-41F6-B68A-F4926C6F30DA}" type="presOf" srcId="{3CBFA75F-5A64-49FE-A95F-7948F1060A57}" destId="{89094E8F-2FB5-466F-94BB-A57C2E4181FF}" srcOrd="0" destOrd="0" presId="urn:microsoft.com/office/officeart/2005/8/layout/hierarchy1"/>
    <dgm:cxn modelId="{C78E2FDA-447A-49CD-B4E4-9E5B1C2D709D}" type="presOf" srcId="{68AE5684-EA97-4490-B6A3-8AFC8EFBFCB5}" destId="{50551604-4091-4739-B04B-15AD2C7E1AA3}" srcOrd="0" destOrd="0" presId="urn:microsoft.com/office/officeart/2005/8/layout/hierarchy1"/>
    <dgm:cxn modelId="{56AAE7D3-14DA-4EAA-B757-0B06F919CCB1}" type="presParOf" srcId="{590E5B55-6556-4C4A-A4F7-5D9D87BA505E}" destId="{01CB211D-132F-405A-BE95-6D84237610BB}" srcOrd="0" destOrd="0" presId="urn:microsoft.com/office/officeart/2005/8/layout/hierarchy1"/>
    <dgm:cxn modelId="{08B290CC-F068-44CD-92EF-759985B1DEE8}" type="presParOf" srcId="{01CB211D-132F-405A-BE95-6D84237610BB}" destId="{F0F24D51-0CE1-4282-B6C4-8D2427958370}" srcOrd="0" destOrd="0" presId="urn:microsoft.com/office/officeart/2005/8/layout/hierarchy1"/>
    <dgm:cxn modelId="{6ED15F6B-2E4A-4364-A2FD-0864EE071009}" type="presParOf" srcId="{F0F24D51-0CE1-4282-B6C4-8D2427958370}" destId="{6E9EB519-6716-41AB-9857-0B2694B56B98}" srcOrd="0" destOrd="0" presId="urn:microsoft.com/office/officeart/2005/8/layout/hierarchy1"/>
    <dgm:cxn modelId="{08CF9605-70D7-43B3-A41A-56A0BFD5F5FE}" type="presParOf" srcId="{F0F24D51-0CE1-4282-B6C4-8D2427958370}" destId="{7C989C20-D891-4B5C-B991-E84E0F55D30D}" srcOrd="1" destOrd="0" presId="urn:microsoft.com/office/officeart/2005/8/layout/hierarchy1"/>
    <dgm:cxn modelId="{69AFFFE8-C36A-4FC7-BC52-90A159FC0C48}" type="presParOf" srcId="{01CB211D-132F-405A-BE95-6D84237610BB}" destId="{08E6F46F-79AF-45A6-866D-807766774FF0}" srcOrd="1" destOrd="0" presId="urn:microsoft.com/office/officeart/2005/8/layout/hierarchy1"/>
    <dgm:cxn modelId="{98629735-E8D3-4401-8AC9-09B7484C7503}" type="presParOf" srcId="{08E6F46F-79AF-45A6-866D-807766774FF0}" destId="{89094E8F-2FB5-466F-94BB-A57C2E4181FF}" srcOrd="0" destOrd="0" presId="urn:microsoft.com/office/officeart/2005/8/layout/hierarchy1"/>
    <dgm:cxn modelId="{F6351B81-B2A4-4F92-A691-B82BA3208744}" type="presParOf" srcId="{08E6F46F-79AF-45A6-866D-807766774FF0}" destId="{92C116A9-CDDF-4F41-9BDF-FA2EB1D145F4}" srcOrd="1" destOrd="0" presId="urn:microsoft.com/office/officeart/2005/8/layout/hierarchy1"/>
    <dgm:cxn modelId="{CA3DDE18-7D64-4F3E-B1BB-CD8EBBD7B9F0}" type="presParOf" srcId="{92C116A9-CDDF-4F41-9BDF-FA2EB1D145F4}" destId="{55E64B7C-769B-4319-AD73-81324275FCB9}" srcOrd="0" destOrd="0" presId="urn:microsoft.com/office/officeart/2005/8/layout/hierarchy1"/>
    <dgm:cxn modelId="{5BE8741A-640B-4429-A260-9C2EBCC636B5}" type="presParOf" srcId="{55E64B7C-769B-4319-AD73-81324275FCB9}" destId="{2FE69B0A-3814-4F95-8C41-C5ACEDFBF556}" srcOrd="0" destOrd="0" presId="urn:microsoft.com/office/officeart/2005/8/layout/hierarchy1"/>
    <dgm:cxn modelId="{89660DF1-7A65-45A1-B349-3EAC1E5E58E0}" type="presParOf" srcId="{55E64B7C-769B-4319-AD73-81324275FCB9}" destId="{82B24D70-0ABE-4F80-A90D-E27088753B1A}" srcOrd="1" destOrd="0" presId="urn:microsoft.com/office/officeart/2005/8/layout/hierarchy1"/>
    <dgm:cxn modelId="{5F93F6CA-096A-45EC-8C23-3698F23F67CE}" type="presParOf" srcId="{92C116A9-CDDF-4F41-9BDF-FA2EB1D145F4}" destId="{B9C965B7-9C5C-44E1-97D3-E5BDA98C0159}" srcOrd="1" destOrd="0" presId="urn:microsoft.com/office/officeart/2005/8/layout/hierarchy1"/>
    <dgm:cxn modelId="{C71650AF-8B8F-4330-8ED1-CA40CAD31383}" type="presParOf" srcId="{08E6F46F-79AF-45A6-866D-807766774FF0}" destId="{A3D17CA4-5AC0-4C52-B561-A7DF6FDF6C3B}" srcOrd="2" destOrd="0" presId="urn:microsoft.com/office/officeart/2005/8/layout/hierarchy1"/>
    <dgm:cxn modelId="{488F333E-62E0-457E-84D0-BD373F22A348}" type="presParOf" srcId="{08E6F46F-79AF-45A6-866D-807766774FF0}" destId="{5DF32AC3-EFD9-48DB-BC31-C0CD18E65844}" srcOrd="3" destOrd="0" presId="urn:microsoft.com/office/officeart/2005/8/layout/hierarchy1"/>
    <dgm:cxn modelId="{92F0F9D2-C767-4794-9D11-CEA06AADED44}" type="presParOf" srcId="{5DF32AC3-EFD9-48DB-BC31-C0CD18E65844}" destId="{2838E6BD-2604-406F-8DE9-B571298C13E9}" srcOrd="0" destOrd="0" presId="urn:microsoft.com/office/officeart/2005/8/layout/hierarchy1"/>
    <dgm:cxn modelId="{D7330FFB-99FF-4EB4-B9ED-2FBBB7E42703}" type="presParOf" srcId="{2838E6BD-2604-406F-8DE9-B571298C13E9}" destId="{B4BDE411-5D84-4D50-BB53-27236DEC942D}" srcOrd="0" destOrd="0" presId="urn:microsoft.com/office/officeart/2005/8/layout/hierarchy1"/>
    <dgm:cxn modelId="{9AF8EF4B-3432-425C-98AA-FB07A66DA9E6}" type="presParOf" srcId="{2838E6BD-2604-406F-8DE9-B571298C13E9}" destId="{7C9A6F00-E955-49B0-8541-6D29BDC35B02}" srcOrd="1" destOrd="0" presId="urn:microsoft.com/office/officeart/2005/8/layout/hierarchy1"/>
    <dgm:cxn modelId="{7F52B991-BC12-4B0F-A1F1-37937B9D0B6F}" type="presParOf" srcId="{5DF32AC3-EFD9-48DB-BC31-C0CD18E65844}" destId="{054F6B84-7694-4AEC-BA1E-5868CF812620}" srcOrd="1" destOrd="0" presId="urn:microsoft.com/office/officeart/2005/8/layout/hierarchy1"/>
    <dgm:cxn modelId="{1D31A967-CE0E-44C7-9123-14A72CB50AD7}" type="presParOf" srcId="{08E6F46F-79AF-45A6-866D-807766774FF0}" destId="{50551604-4091-4739-B04B-15AD2C7E1AA3}" srcOrd="4" destOrd="0" presId="urn:microsoft.com/office/officeart/2005/8/layout/hierarchy1"/>
    <dgm:cxn modelId="{AC0C892E-B188-4C33-A516-808E8173ED2D}" type="presParOf" srcId="{08E6F46F-79AF-45A6-866D-807766774FF0}" destId="{1287E8C0-5E3E-44AB-8187-DF4A71B667AC}" srcOrd="5" destOrd="0" presId="urn:microsoft.com/office/officeart/2005/8/layout/hierarchy1"/>
    <dgm:cxn modelId="{07796A52-06FF-4168-B623-25C60F1D5583}" type="presParOf" srcId="{1287E8C0-5E3E-44AB-8187-DF4A71B667AC}" destId="{D676F33D-3462-4569-A755-133A3B80A03E}" srcOrd="0" destOrd="0" presId="urn:microsoft.com/office/officeart/2005/8/layout/hierarchy1"/>
    <dgm:cxn modelId="{F55BD64E-76C1-4AE1-A368-0AB01B228A56}" type="presParOf" srcId="{D676F33D-3462-4569-A755-133A3B80A03E}" destId="{BF6A7878-E6D4-46B3-8376-A95A610B0C1A}" srcOrd="0" destOrd="0" presId="urn:microsoft.com/office/officeart/2005/8/layout/hierarchy1"/>
    <dgm:cxn modelId="{AB1ADEA7-8BA5-40BE-9D36-86EDF1EFD2CB}" type="presParOf" srcId="{D676F33D-3462-4569-A755-133A3B80A03E}" destId="{2B2B4927-1D88-4E26-B041-78F216C7F0C6}" srcOrd="1" destOrd="0" presId="urn:microsoft.com/office/officeart/2005/8/layout/hierarchy1"/>
    <dgm:cxn modelId="{75D74223-CBC9-472A-AD53-D2CB0069C5EB}" type="presParOf" srcId="{1287E8C0-5E3E-44AB-8187-DF4A71B667AC}" destId="{A0186228-C6D6-4134-BEBF-FCA1FF98F3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9C879-3B5A-42A9-9135-995442E14FA8}">
      <dsp:nvSpPr>
        <dsp:cNvPr id="0" name=""/>
        <dsp:cNvSpPr/>
      </dsp:nvSpPr>
      <dsp:spPr>
        <a:xfrm>
          <a:off x="3325811" y="1109790"/>
          <a:ext cx="2759127" cy="328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08"/>
              </a:lnTo>
              <a:lnTo>
                <a:pt x="2759127" y="223708"/>
              </a:lnTo>
              <a:lnTo>
                <a:pt x="2759127" y="3282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088C5-C478-441A-B49B-522D5F2D7C78}">
      <dsp:nvSpPr>
        <dsp:cNvPr id="0" name=""/>
        <dsp:cNvSpPr/>
      </dsp:nvSpPr>
      <dsp:spPr>
        <a:xfrm>
          <a:off x="3325811" y="1109790"/>
          <a:ext cx="1379563" cy="328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08"/>
              </a:lnTo>
              <a:lnTo>
                <a:pt x="1379563" y="223708"/>
              </a:lnTo>
              <a:lnTo>
                <a:pt x="1379563" y="3282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E9188-4522-4A8B-B4C7-B914FDB8A542}">
      <dsp:nvSpPr>
        <dsp:cNvPr id="0" name=""/>
        <dsp:cNvSpPr/>
      </dsp:nvSpPr>
      <dsp:spPr>
        <a:xfrm>
          <a:off x="3280091" y="1109790"/>
          <a:ext cx="91440" cy="328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82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3422E-577C-4A1A-9FDD-A2D2A80EDAE3}">
      <dsp:nvSpPr>
        <dsp:cNvPr id="0" name=""/>
        <dsp:cNvSpPr/>
      </dsp:nvSpPr>
      <dsp:spPr>
        <a:xfrm>
          <a:off x="1946247" y="1109790"/>
          <a:ext cx="1379563" cy="328273"/>
        </a:xfrm>
        <a:custGeom>
          <a:avLst/>
          <a:gdLst/>
          <a:ahLst/>
          <a:cxnLst/>
          <a:rect l="0" t="0" r="0" b="0"/>
          <a:pathLst>
            <a:path>
              <a:moveTo>
                <a:pt x="1379563" y="0"/>
              </a:moveTo>
              <a:lnTo>
                <a:pt x="1379563" y="223708"/>
              </a:lnTo>
              <a:lnTo>
                <a:pt x="0" y="223708"/>
              </a:lnTo>
              <a:lnTo>
                <a:pt x="0" y="3282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2BADC-EC31-4EEE-86E5-DB4DA9FE9790}">
      <dsp:nvSpPr>
        <dsp:cNvPr id="0" name=""/>
        <dsp:cNvSpPr/>
      </dsp:nvSpPr>
      <dsp:spPr>
        <a:xfrm>
          <a:off x="566683" y="1109790"/>
          <a:ext cx="2759127" cy="328273"/>
        </a:xfrm>
        <a:custGeom>
          <a:avLst/>
          <a:gdLst/>
          <a:ahLst/>
          <a:cxnLst/>
          <a:rect l="0" t="0" r="0" b="0"/>
          <a:pathLst>
            <a:path>
              <a:moveTo>
                <a:pt x="2759127" y="0"/>
              </a:moveTo>
              <a:lnTo>
                <a:pt x="2759127" y="223708"/>
              </a:lnTo>
              <a:lnTo>
                <a:pt x="0" y="223708"/>
              </a:lnTo>
              <a:lnTo>
                <a:pt x="0" y="3282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F3A29-9582-4FDF-B227-E45C95685DB2}">
      <dsp:nvSpPr>
        <dsp:cNvPr id="0" name=""/>
        <dsp:cNvSpPr/>
      </dsp:nvSpPr>
      <dsp:spPr>
        <a:xfrm>
          <a:off x="2761444" y="393044"/>
          <a:ext cx="1128734" cy="71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0BFA5-DF56-40AE-8AA3-841BF56C84A0}">
      <dsp:nvSpPr>
        <dsp:cNvPr id="0" name=""/>
        <dsp:cNvSpPr/>
      </dsp:nvSpPr>
      <dsp:spPr>
        <a:xfrm>
          <a:off x="2886858" y="512188"/>
          <a:ext cx="1128734" cy="71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Компоненты</a:t>
          </a:r>
          <a:endParaRPr lang="ru-RU" sz="1200" kern="1200" dirty="0"/>
        </a:p>
      </dsp:txBody>
      <dsp:txXfrm>
        <a:off x="2907851" y="533181"/>
        <a:ext cx="1086748" cy="674760"/>
      </dsp:txXfrm>
    </dsp:sp>
    <dsp:sp modelId="{3767C6C9-0F58-442B-A356-B5C56B9EF2B9}">
      <dsp:nvSpPr>
        <dsp:cNvPr id="0" name=""/>
        <dsp:cNvSpPr/>
      </dsp:nvSpPr>
      <dsp:spPr>
        <a:xfrm>
          <a:off x="2316" y="1438064"/>
          <a:ext cx="1128734" cy="71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2118-BF3E-4E0A-B550-0AE4498476B1}">
      <dsp:nvSpPr>
        <dsp:cNvPr id="0" name=""/>
        <dsp:cNvSpPr/>
      </dsp:nvSpPr>
      <dsp:spPr>
        <a:xfrm>
          <a:off x="127731" y="1557208"/>
          <a:ext cx="1128734" cy="71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Корневые ресурсы</a:t>
          </a:r>
          <a:endParaRPr lang="ru-RU" sz="1200" kern="1200" dirty="0"/>
        </a:p>
      </dsp:txBody>
      <dsp:txXfrm>
        <a:off x="148724" y="1578201"/>
        <a:ext cx="1086748" cy="674760"/>
      </dsp:txXfrm>
    </dsp:sp>
    <dsp:sp modelId="{1C25D4D6-0EA9-4517-BDEE-81948BD9012A}">
      <dsp:nvSpPr>
        <dsp:cNvPr id="0" name=""/>
        <dsp:cNvSpPr/>
      </dsp:nvSpPr>
      <dsp:spPr>
        <a:xfrm>
          <a:off x="1381880" y="1438064"/>
          <a:ext cx="1128734" cy="71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F8FCE-590C-448F-9CC7-A1D59A2F3A77}">
      <dsp:nvSpPr>
        <dsp:cNvPr id="0" name=""/>
        <dsp:cNvSpPr/>
      </dsp:nvSpPr>
      <dsp:spPr>
        <a:xfrm>
          <a:off x="1507295" y="1557208"/>
          <a:ext cx="1128734" cy="71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Дочерние ресурсы</a:t>
          </a:r>
          <a:endParaRPr lang="ru-RU" sz="1200" kern="1200" dirty="0"/>
        </a:p>
      </dsp:txBody>
      <dsp:txXfrm>
        <a:off x="1528288" y="1578201"/>
        <a:ext cx="1086748" cy="674760"/>
      </dsp:txXfrm>
    </dsp:sp>
    <dsp:sp modelId="{2FCED6D5-BB21-4310-85B5-E0087C45F01B}">
      <dsp:nvSpPr>
        <dsp:cNvPr id="0" name=""/>
        <dsp:cNvSpPr/>
      </dsp:nvSpPr>
      <dsp:spPr>
        <a:xfrm>
          <a:off x="2761444" y="1438064"/>
          <a:ext cx="1128734" cy="71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BA2F-4E35-4EBF-9EA5-0536A65ABCA6}">
      <dsp:nvSpPr>
        <dsp:cNvPr id="0" name=""/>
        <dsp:cNvSpPr/>
      </dsp:nvSpPr>
      <dsp:spPr>
        <a:xfrm>
          <a:off x="2886858" y="1557208"/>
          <a:ext cx="1128734" cy="71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ресурсов</a:t>
          </a:r>
          <a:endParaRPr lang="ru-RU" sz="1200" kern="1200" dirty="0"/>
        </a:p>
      </dsp:txBody>
      <dsp:txXfrm>
        <a:off x="2907851" y="1578201"/>
        <a:ext cx="1086748" cy="674760"/>
      </dsp:txXfrm>
    </dsp:sp>
    <dsp:sp modelId="{547600B3-74AB-457E-8456-472BCA289EA6}">
      <dsp:nvSpPr>
        <dsp:cNvPr id="0" name=""/>
        <dsp:cNvSpPr/>
      </dsp:nvSpPr>
      <dsp:spPr>
        <a:xfrm>
          <a:off x="4141007" y="1438064"/>
          <a:ext cx="1128734" cy="71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D31F0-ED4F-4DF9-819B-8C54F70EC46A}">
      <dsp:nvSpPr>
        <dsp:cNvPr id="0" name=""/>
        <dsp:cNvSpPr/>
      </dsp:nvSpPr>
      <dsp:spPr>
        <a:xfrm>
          <a:off x="4266422" y="1557208"/>
          <a:ext cx="1128734" cy="71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дочерних ресурсов</a:t>
          </a:r>
          <a:endParaRPr lang="ru-RU" sz="1200" kern="1200" dirty="0"/>
        </a:p>
      </dsp:txBody>
      <dsp:txXfrm>
        <a:off x="4287415" y="1578201"/>
        <a:ext cx="1086748" cy="674760"/>
      </dsp:txXfrm>
    </dsp:sp>
    <dsp:sp modelId="{1177B4BA-49E3-4B79-B917-3AB8DBCA09CB}">
      <dsp:nvSpPr>
        <dsp:cNvPr id="0" name=""/>
        <dsp:cNvSpPr/>
      </dsp:nvSpPr>
      <dsp:spPr>
        <a:xfrm>
          <a:off x="5520571" y="1438064"/>
          <a:ext cx="1128734" cy="716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15631-7708-4FDE-83C6-7D81392FED8B}">
      <dsp:nvSpPr>
        <dsp:cNvPr id="0" name=""/>
        <dsp:cNvSpPr/>
      </dsp:nvSpPr>
      <dsp:spPr>
        <a:xfrm>
          <a:off x="5645986" y="1557208"/>
          <a:ext cx="1128734" cy="716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Локаторы дочерних ресурсов</a:t>
          </a:r>
          <a:endParaRPr lang="ru-RU" sz="1200" kern="1200" dirty="0"/>
        </a:p>
      </dsp:txBody>
      <dsp:txXfrm>
        <a:off x="5666979" y="1578201"/>
        <a:ext cx="1086748" cy="674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1604-4091-4739-B04B-15AD2C7E1AA3}">
      <dsp:nvSpPr>
        <dsp:cNvPr id="0" name=""/>
        <dsp:cNvSpPr/>
      </dsp:nvSpPr>
      <dsp:spPr>
        <a:xfrm>
          <a:off x="2975223" y="832568"/>
          <a:ext cx="1601092" cy="380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31"/>
              </a:lnTo>
              <a:lnTo>
                <a:pt x="1601092" y="259631"/>
              </a:lnTo>
              <a:lnTo>
                <a:pt x="1601092" y="380987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17CA4-5AC0-4C52-B561-A7DF6FDF6C3B}">
      <dsp:nvSpPr>
        <dsp:cNvPr id="0" name=""/>
        <dsp:cNvSpPr/>
      </dsp:nvSpPr>
      <dsp:spPr>
        <a:xfrm>
          <a:off x="2929503" y="832568"/>
          <a:ext cx="91440" cy="3809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987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94E8F-2FB5-466F-94BB-A57C2E4181FF}">
      <dsp:nvSpPr>
        <dsp:cNvPr id="0" name=""/>
        <dsp:cNvSpPr/>
      </dsp:nvSpPr>
      <dsp:spPr>
        <a:xfrm>
          <a:off x="1374130" y="832568"/>
          <a:ext cx="1601092" cy="380987"/>
        </a:xfrm>
        <a:custGeom>
          <a:avLst/>
          <a:gdLst/>
          <a:ahLst/>
          <a:cxnLst/>
          <a:rect l="0" t="0" r="0" b="0"/>
          <a:pathLst>
            <a:path>
              <a:moveTo>
                <a:pt x="1601092" y="0"/>
              </a:moveTo>
              <a:lnTo>
                <a:pt x="1601092" y="259631"/>
              </a:lnTo>
              <a:lnTo>
                <a:pt x="0" y="259631"/>
              </a:lnTo>
              <a:lnTo>
                <a:pt x="0" y="380987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EB519-6716-41AB-9857-0B2694B56B98}">
      <dsp:nvSpPr>
        <dsp:cNvPr id="0" name=""/>
        <dsp:cNvSpPr/>
      </dsp:nvSpPr>
      <dsp:spPr>
        <a:xfrm>
          <a:off x="2320230" y="727"/>
          <a:ext cx="1309985" cy="8318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89C20-D891-4B5C-B991-E84E0F55D30D}">
      <dsp:nvSpPr>
        <dsp:cNvPr id="0" name=""/>
        <dsp:cNvSpPr/>
      </dsp:nvSpPr>
      <dsp:spPr>
        <a:xfrm>
          <a:off x="2465784" y="139003"/>
          <a:ext cx="1309985" cy="83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Основные аннотации</a:t>
          </a:r>
          <a:endParaRPr lang="ru-RU" sz="1200" kern="1200" dirty="0"/>
        </a:p>
      </dsp:txBody>
      <dsp:txXfrm>
        <a:off x="2490148" y="163367"/>
        <a:ext cx="1261257" cy="783112"/>
      </dsp:txXfrm>
    </dsp:sp>
    <dsp:sp modelId="{2FE69B0A-3814-4F95-8C41-C5ACEDFBF556}">
      <dsp:nvSpPr>
        <dsp:cNvPr id="0" name=""/>
        <dsp:cNvSpPr/>
      </dsp:nvSpPr>
      <dsp:spPr>
        <a:xfrm>
          <a:off x="719137" y="1213555"/>
          <a:ext cx="1309985" cy="8318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24D70-0ABE-4F80-A90D-E27088753B1A}">
      <dsp:nvSpPr>
        <dsp:cNvPr id="0" name=""/>
        <dsp:cNvSpPr/>
      </dsp:nvSpPr>
      <dsp:spPr>
        <a:xfrm>
          <a:off x="864691" y="1351831"/>
          <a:ext cx="1309985" cy="83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@Path</a:t>
          </a:r>
          <a:endParaRPr lang="ru-RU" sz="1200" kern="1200" dirty="0"/>
        </a:p>
      </dsp:txBody>
      <dsp:txXfrm>
        <a:off x="889055" y="1376195"/>
        <a:ext cx="1261257" cy="783112"/>
      </dsp:txXfrm>
    </dsp:sp>
    <dsp:sp modelId="{B4BDE411-5D84-4D50-BB53-27236DEC942D}">
      <dsp:nvSpPr>
        <dsp:cNvPr id="0" name=""/>
        <dsp:cNvSpPr/>
      </dsp:nvSpPr>
      <dsp:spPr>
        <a:xfrm>
          <a:off x="2320230" y="1213555"/>
          <a:ext cx="1309985" cy="8318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A6F00-E955-49B0-8541-6D29BDC35B02}">
      <dsp:nvSpPr>
        <dsp:cNvPr id="0" name=""/>
        <dsp:cNvSpPr/>
      </dsp:nvSpPr>
      <dsp:spPr>
        <a:xfrm>
          <a:off x="2465784" y="1351831"/>
          <a:ext cx="1309985" cy="83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@GET, @POST, @PUT, @DELETE, @HEAD</a:t>
          </a:r>
          <a:endParaRPr lang="ru-RU" sz="1200" kern="1200" dirty="0"/>
        </a:p>
      </dsp:txBody>
      <dsp:txXfrm>
        <a:off x="2490148" y="1376195"/>
        <a:ext cx="1261257" cy="783112"/>
      </dsp:txXfrm>
    </dsp:sp>
    <dsp:sp modelId="{BF6A7878-E6D4-46B3-8376-A95A610B0C1A}">
      <dsp:nvSpPr>
        <dsp:cNvPr id="0" name=""/>
        <dsp:cNvSpPr/>
      </dsp:nvSpPr>
      <dsp:spPr>
        <a:xfrm>
          <a:off x="3921323" y="1213555"/>
          <a:ext cx="1309985" cy="8318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B4927-1D88-4E26-B041-78F216C7F0C6}">
      <dsp:nvSpPr>
        <dsp:cNvPr id="0" name=""/>
        <dsp:cNvSpPr/>
      </dsp:nvSpPr>
      <dsp:spPr>
        <a:xfrm>
          <a:off x="4066877" y="1351831"/>
          <a:ext cx="1309985" cy="83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@Consumes / @Produces</a:t>
          </a:r>
          <a:endParaRPr lang="ru-RU" sz="1200" kern="1200" dirty="0"/>
        </a:p>
      </dsp:txBody>
      <dsp:txXfrm>
        <a:off x="4091241" y="1376195"/>
        <a:ext cx="1261257" cy="783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EB84F63-743D-4D2A-BBAE-D957C6F6D9B2}" type="datetimeFigureOut">
              <a:rPr lang="ru-RU" smtClean="0"/>
              <a:t>17.05.2016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718A9AD-32B5-4B19-85F1-50E57AAF0AA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0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r>
              <a:rPr lang="ru-RU" b="1" dirty="0" smtClean="0"/>
              <a:t>Сборка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4191000"/>
          </a:xfrm>
        </p:spPr>
        <p:txBody>
          <a:bodyPr/>
          <a:lstStyle/>
          <a:p>
            <a:pPr marL="68263" indent="388938">
              <a:spcAft>
                <a:spcPts val="1200"/>
              </a:spcAft>
              <a:buNone/>
            </a:pPr>
            <a:r>
              <a:rPr lang="ru-RU" dirty="0" smtClean="0"/>
              <a:t>Для сборки проекта на </a:t>
            </a:r>
            <a:r>
              <a:rPr lang="en-US" dirty="0" smtClean="0"/>
              <a:t>Java</a:t>
            </a:r>
            <a:r>
              <a:rPr lang="ru-RU" dirty="0" smtClean="0"/>
              <a:t> используются такие инструменты, как </a:t>
            </a:r>
            <a:r>
              <a:rPr lang="en-US" b="1" i="1" dirty="0" smtClean="0"/>
              <a:t>Ant</a:t>
            </a:r>
            <a:r>
              <a:rPr lang="ru-RU" dirty="0" smtClean="0"/>
              <a:t> или </a:t>
            </a:r>
            <a:r>
              <a:rPr lang="en-US" b="1" i="1" dirty="0" smtClean="0"/>
              <a:t>Maven</a:t>
            </a:r>
            <a:r>
              <a:rPr lang="ru-RU" dirty="0" smtClean="0"/>
              <a:t>.</a:t>
            </a:r>
          </a:p>
          <a:p>
            <a:pPr marL="68263" indent="388938">
              <a:spcAft>
                <a:spcPts val="1200"/>
              </a:spcAft>
              <a:buNone/>
            </a:pPr>
            <a:r>
              <a:rPr lang="ru-RU" dirty="0" smtClean="0"/>
              <a:t>Преимущества </a:t>
            </a:r>
            <a:r>
              <a:rPr lang="en-US" b="1" i="1" dirty="0" smtClean="0"/>
              <a:t>Maven</a:t>
            </a:r>
            <a:r>
              <a:rPr lang="ru-RU" dirty="0" smtClean="0"/>
              <a:t>:</a:t>
            </a:r>
          </a:p>
          <a:p>
            <a:pPr marL="400050" indent="-342900"/>
            <a:r>
              <a:rPr lang="ru-RU" sz="2000" dirty="0" smtClean="0"/>
              <a:t>Независимость от ОС</a:t>
            </a:r>
          </a:p>
          <a:p>
            <a:pPr marL="400050" indent="-342900"/>
            <a:r>
              <a:rPr lang="ru-RU" sz="2000" dirty="0" smtClean="0"/>
              <a:t>Легкость в управлении зависимостями</a:t>
            </a:r>
          </a:p>
          <a:p>
            <a:pPr marL="400050" indent="-342900"/>
            <a:r>
              <a:rPr lang="ru-RU" sz="2000" dirty="0" smtClean="0"/>
              <a:t>Хорошая интеграция со средами разработки</a:t>
            </a:r>
          </a:p>
          <a:p>
            <a:pPr marL="400050" indent="-342900"/>
            <a:r>
              <a:rPr lang="ru-RU" sz="2000" dirty="0" smtClean="0"/>
              <a:t>Декларативное описание объекта (в файлах описания проекта содержится его спецификация)</a:t>
            </a:r>
            <a:endParaRPr lang="ru-RU" sz="2000" dirty="0"/>
          </a:p>
        </p:txBody>
      </p:sp>
      <p:pic>
        <p:nvPicPr>
          <p:cNvPr id="5122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990600"/>
            <a:ext cx="2095500" cy="53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2/2f/Apache-Ant-logo.svg/2000px-Apache-Ant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19" y="1240809"/>
            <a:ext cx="1754785" cy="10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2456" y="699448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Jetty vs Tomcat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 marL="68263" indent="388938">
              <a:spcAft>
                <a:spcPts val="1200"/>
              </a:spcAft>
              <a:buNone/>
            </a:pPr>
            <a:r>
              <a:rPr lang="ru-RU" sz="2000" dirty="0"/>
              <a:t>Контейнер сервлетов – программа, представляющая собой сервер, который занимается системной поддержкой сервлетов и обеспечивает их жизненный цикл в соответствии с правилами, определёнными в спецификациях</a:t>
            </a:r>
            <a:r>
              <a:rPr lang="ru-RU" sz="2000" dirty="0" smtClean="0"/>
              <a:t>. Известные реализации: </a:t>
            </a:r>
            <a:r>
              <a:rPr lang="en-US" sz="2000" dirty="0" smtClean="0"/>
              <a:t>Apache Tomcat, Jetty, </a:t>
            </a:r>
            <a:r>
              <a:rPr lang="en-US" sz="2000" dirty="0" err="1" smtClean="0"/>
              <a:t>JBoss</a:t>
            </a:r>
            <a:r>
              <a:rPr lang="en-US" sz="2000" dirty="0" smtClean="0"/>
              <a:t>, </a:t>
            </a:r>
            <a:r>
              <a:rPr lang="en-US" sz="2000" dirty="0" err="1" smtClean="0"/>
              <a:t>GlassFish</a:t>
            </a:r>
            <a:r>
              <a:rPr lang="ru-RU" sz="2000" dirty="0" smtClean="0"/>
              <a:t>.</a:t>
            </a:r>
          </a:p>
          <a:p>
            <a:pPr marL="68263" indent="388938">
              <a:spcAft>
                <a:spcPts val="1200"/>
              </a:spcAft>
              <a:buNone/>
            </a:pPr>
            <a:r>
              <a:rPr lang="ru-RU" sz="2000" b="1" i="1" dirty="0" err="1"/>
              <a:t>Jetty</a:t>
            </a:r>
            <a:r>
              <a:rPr lang="ru-RU" sz="2000" dirty="0"/>
              <a:t> – набор программных </a:t>
            </a:r>
            <a:r>
              <a:rPr lang="ru-RU" sz="2000" dirty="0" smtClean="0"/>
              <a:t>компонентов, обслуживающих </a:t>
            </a:r>
            <a:r>
              <a:rPr lang="en-US" sz="2000" dirty="0"/>
              <a:t>HTTP</a:t>
            </a:r>
            <a:r>
              <a:rPr lang="ru-RU" sz="2000" dirty="0"/>
              <a:t>-запросы и </a:t>
            </a:r>
            <a:r>
              <a:rPr lang="ru-RU" sz="2000" dirty="0" smtClean="0"/>
              <a:t>сервлеты. </a:t>
            </a:r>
          </a:p>
          <a:p>
            <a:pPr marL="68263" indent="388938">
              <a:buNone/>
            </a:pPr>
            <a:r>
              <a:rPr lang="ru-RU" sz="2000" dirty="0" smtClean="0"/>
              <a:t>При проектировании сервера в качестве контейнера сервлетов был выбран именно он в </a:t>
            </a:r>
            <a:r>
              <a:rPr lang="ru-RU" sz="2000" dirty="0"/>
              <a:t>силу </a:t>
            </a:r>
            <a:r>
              <a:rPr lang="ru-RU" sz="2000" dirty="0" smtClean="0"/>
              <a:t>большей </a:t>
            </a:r>
            <a:r>
              <a:rPr lang="ru-RU" sz="2000" dirty="0"/>
              <a:t>гибкости, </a:t>
            </a:r>
            <a:r>
              <a:rPr lang="ru-RU" sz="2000" dirty="0" smtClean="0"/>
              <a:t>легкого </a:t>
            </a:r>
            <a:r>
              <a:rPr lang="ru-RU" sz="2000" dirty="0"/>
              <a:t>подключения к проекту и лучшей адаптации к </a:t>
            </a:r>
            <a:r>
              <a:rPr lang="ru-RU" sz="2000" dirty="0" smtClean="0"/>
              <a:t>изменениям.</a:t>
            </a:r>
            <a:endParaRPr lang="ru-RU" sz="2000" dirty="0"/>
          </a:p>
        </p:txBody>
      </p:sp>
      <p:pic>
        <p:nvPicPr>
          <p:cNvPr id="2050" name="Picture 2" descr="http://www.eclipse.org/jetty/images/jetty-logo-80x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38200"/>
            <a:ext cx="188690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formation-web.org/wp-content/uploads/2013/01/apache_tomcat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54858"/>
            <a:ext cx="1943099" cy="93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2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.over-blog.com/384x235/4/91/54/42/jdbc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3352800"/>
            <a:ext cx="435798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04850"/>
            <a:ext cx="741471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Подключение к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05000"/>
            <a:ext cx="7696200" cy="4343400"/>
          </a:xfrm>
        </p:spPr>
        <p:txBody>
          <a:bodyPr>
            <a:normAutofit/>
          </a:bodyPr>
          <a:lstStyle/>
          <a:p>
            <a:pPr marL="68263" indent="388938">
              <a:spcAft>
                <a:spcPts val="1200"/>
              </a:spcAft>
              <a:buNone/>
            </a:pPr>
            <a:r>
              <a:rPr lang="ru-RU" sz="2000" dirty="0" smtClean="0"/>
              <a:t>Для хранения информации была создана база данных </a:t>
            </a:r>
            <a:r>
              <a:rPr lang="en-US" sz="2000" dirty="0" smtClean="0"/>
              <a:t>MySQL</a:t>
            </a:r>
            <a:r>
              <a:rPr lang="ru-RU" sz="2000" dirty="0" smtClean="0"/>
              <a:t>. Доступ к ней осуществлялся со стороны сервера при помощи </a:t>
            </a:r>
            <a:r>
              <a:rPr lang="en-US" sz="2000" dirty="0" smtClean="0"/>
              <a:t>JDBC</a:t>
            </a:r>
            <a:r>
              <a:rPr lang="ru-RU" sz="2000" dirty="0" smtClean="0"/>
              <a:t>-драйвера.</a:t>
            </a:r>
          </a:p>
          <a:p>
            <a:pPr marL="68263" indent="388938" algn="r">
              <a:buNone/>
            </a:pPr>
            <a:endParaRPr lang="ru-RU" sz="2000" b="1" i="1" dirty="0" smtClean="0"/>
          </a:p>
          <a:p>
            <a:pPr marL="68263" indent="388938" algn="r">
              <a:buNone/>
            </a:pPr>
            <a:r>
              <a:rPr lang="ru-RU" sz="2000" b="1" i="1" dirty="0" smtClean="0"/>
              <a:t>JDBC </a:t>
            </a:r>
            <a:r>
              <a:rPr lang="ru-RU" sz="2000" b="1" i="1" dirty="0" err="1"/>
              <a:t>Driver</a:t>
            </a:r>
            <a:r>
              <a:rPr lang="ru-RU" sz="2000" dirty="0"/>
              <a:t> (</a:t>
            </a:r>
            <a:r>
              <a:rPr lang="ru-RU" sz="2000" i="1" dirty="0"/>
              <a:t>Java </a:t>
            </a:r>
            <a:r>
              <a:rPr lang="ru-RU" sz="2000" i="1" dirty="0" err="1" smtClean="0"/>
              <a:t>DataBase</a:t>
            </a:r>
            <a:endParaRPr lang="ru-RU" sz="2000" i="1" dirty="0"/>
          </a:p>
          <a:p>
            <a:pPr marL="68263" indent="388938" algn="r">
              <a:buNone/>
            </a:pPr>
            <a:r>
              <a:rPr lang="ru-RU" sz="2000" i="1" dirty="0" err="1" smtClean="0"/>
              <a:t>Connectivity</a:t>
            </a:r>
            <a:r>
              <a:rPr lang="ru-RU" sz="2000" dirty="0" smtClean="0"/>
              <a:t>) </a:t>
            </a:r>
            <a:r>
              <a:rPr lang="ru-RU" sz="2000" dirty="0"/>
              <a:t>— </a:t>
            </a:r>
            <a:r>
              <a:rPr lang="ru-RU" sz="2000" dirty="0" smtClean="0"/>
              <a:t>платформенно</a:t>
            </a:r>
          </a:p>
          <a:p>
            <a:pPr marL="68263" indent="388938" algn="r">
              <a:buNone/>
            </a:pPr>
            <a:r>
              <a:rPr lang="ru-RU" sz="2000" dirty="0" smtClean="0"/>
              <a:t>-</a:t>
            </a:r>
            <a:r>
              <a:rPr lang="ru-RU" sz="2000" dirty="0"/>
              <a:t>независимый </a:t>
            </a:r>
            <a:r>
              <a:rPr lang="ru-RU" sz="2000" dirty="0" smtClean="0"/>
              <a:t>промышленный</a:t>
            </a:r>
          </a:p>
          <a:p>
            <a:pPr marL="68263" indent="388938" algn="r">
              <a:buNone/>
            </a:pPr>
            <a:r>
              <a:rPr lang="ru-RU" sz="2000" dirty="0"/>
              <a:t>с</a:t>
            </a:r>
            <a:r>
              <a:rPr lang="ru-RU" sz="2000" dirty="0" smtClean="0"/>
              <a:t>тандарт взаимодействия </a:t>
            </a:r>
          </a:p>
          <a:p>
            <a:pPr marL="68263" indent="388938" algn="r">
              <a:buNone/>
            </a:pPr>
            <a:r>
              <a:rPr lang="ru-RU" sz="2000" dirty="0" smtClean="0"/>
              <a:t>Java-приложений </a:t>
            </a:r>
            <a:r>
              <a:rPr lang="ru-RU" sz="2000" dirty="0"/>
              <a:t>с </a:t>
            </a:r>
            <a:endParaRPr lang="ru-RU" sz="2000" dirty="0" smtClean="0"/>
          </a:p>
          <a:p>
            <a:pPr marL="68263" indent="46038" algn="r">
              <a:buNone/>
            </a:pPr>
            <a:r>
              <a:rPr lang="ru-RU" sz="2000" dirty="0" smtClean="0"/>
              <a:t>различными СУБД.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760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04850"/>
            <a:ext cx="726231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Этапы работы с базой 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14400" y="2190750"/>
            <a:ext cx="23622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1.загрузка класса драйвера БД</a:t>
            </a:r>
            <a:endParaRPr lang="ru-RU" b="1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3581400" y="2324100"/>
            <a:ext cx="9906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800600" y="2190750"/>
            <a:ext cx="23622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2.установка соединения с БД</a:t>
            </a:r>
            <a:endParaRPr lang="ru-RU" b="1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990600" y="3657600"/>
            <a:ext cx="9906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95500" y="3276600"/>
            <a:ext cx="27051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3.создание объекта </a:t>
            </a:r>
            <a:r>
              <a:rPr lang="en-US" b="1" dirty="0" smtClean="0"/>
              <a:t>Statement</a:t>
            </a:r>
            <a:r>
              <a:rPr lang="ru-RU" b="1" dirty="0" smtClean="0"/>
              <a:t> для передачи запросов</a:t>
            </a:r>
            <a:endParaRPr lang="ru-RU" b="1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029200" y="3657600"/>
            <a:ext cx="9906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48400" y="34290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4.выполнение запроса</a:t>
            </a:r>
            <a:endParaRPr lang="ru-RU" b="1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990600" y="5238750"/>
            <a:ext cx="9906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1560" y="48768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5.обработка результатов выполнения запроса</a:t>
            </a:r>
            <a:endParaRPr lang="ru-RU" b="1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5105400" y="5238750"/>
            <a:ext cx="9906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48400" y="5029200"/>
            <a:ext cx="2286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6.закрытие соединения с БД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667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2286000"/>
            <a:ext cx="6186544" cy="1143000"/>
          </a:xfrm>
        </p:spPr>
        <p:txBody>
          <a:bodyPr/>
          <a:lstStyle/>
          <a:p>
            <a:r>
              <a:rPr lang="ru-RU" b="1" i="1" dirty="0" smtClean="0"/>
              <a:t>Спасибо за внимание!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28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41471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Архитектура «клиент-сервер»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553148"/>
          </a:xfrm>
        </p:spPr>
        <p:txBody>
          <a:bodyPr>
            <a:normAutofit/>
          </a:bodyPr>
          <a:lstStyle/>
          <a:p>
            <a:pPr marL="68263" indent="388938">
              <a:buNone/>
            </a:pPr>
            <a:r>
              <a:rPr lang="ru-RU" sz="2000" b="1" i="1" dirty="0"/>
              <a:t>Клиент-сервер</a:t>
            </a:r>
            <a:r>
              <a:rPr lang="ru-RU" sz="2000" dirty="0"/>
              <a:t> — вычислительная архитектура, определяющая общие принципы организации взаимодействия в сети, где имеются клиенты – </a:t>
            </a:r>
            <a:r>
              <a:rPr lang="ru-RU" sz="2000" dirty="0" smtClean="0"/>
              <a:t>компьютеры, </a:t>
            </a:r>
            <a:r>
              <a:rPr lang="ru-RU" sz="2000" dirty="0"/>
              <a:t>осуществляющие запрос к серверу на выполнения каких-либо </a:t>
            </a:r>
            <a:r>
              <a:rPr lang="ru-RU" sz="2000" dirty="0" smtClean="0"/>
              <a:t>действий, </a:t>
            </a:r>
            <a:r>
              <a:rPr lang="ru-RU" sz="2000" dirty="0"/>
              <a:t>и серверы – </a:t>
            </a:r>
            <a:r>
              <a:rPr lang="ru-RU" sz="2000" dirty="0" smtClean="0"/>
              <a:t>компьютеры, </a:t>
            </a:r>
            <a:r>
              <a:rPr lang="ru-RU" sz="2000" dirty="0"/>
              <a:t>управляющие ресурсами и поставляющие некоторые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4055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6800" y="1143000"/>
            <a:ext cx="2590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Функции приложения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10200" y="1162664"/>
            <a:ext cx="2590800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Компоненты приложения</a:t>
            </a:r>
            <a:endParaRPr lang="ru-RU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1600" y="28956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и отображение данных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71600" y="38862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Прикладные функции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71600" y="48768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Функции управления ресурсами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15000" y="28956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Компонент отображения данных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15000" y="38862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Прикладные компонент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15000" y="4876800"/>
            <a:ext cx="2057400" cy="838200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Компонент управления ресурсами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3886200" y="3733800"/>
            <a:ext cx="1524000" cy="9906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180652"/>
            <a:ext cx="6777317" cy="6481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 smtClean="0"/>
              <a:t>Двухзвенная архитектура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35" y="1941195"/>
            <a:ext cx="5256530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914400"/>
            <a:ext cx="749091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Технология написания сервера: </a:t>
            </a:r>
            <a:r>
              <a:rPr lang="en-US" b="1" dirty="0" smtClean="0"/>
              <a:t>Socket vs REST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263" indent="388938">
              <a:buNone/>
            </a:pPr>
            <a:r>
              <a:rPr lang="ru-RU" b="1" dirty="0" smtClean="0"/>
              <a:t>Преимущества </a:t>
            </a:r>
            <a:r>
              <a:rPr lang="en-US" b="1" dirty="0" smtClean="0"/>
              <a:t>REST-</a:t>
            </a:r>
            <a:r>
              <a:rPr lang="ru-RU" b="1" dirty="0" smtClean="0"/>
              <a:t>технологии</a:t>
            </a:r>
            <a:r>
              <a:rPr lang="ru-RU" dirty="0" smtClean="0"/>
              <a:t>:</a:t>
            </a:r>
          </a:p>
          <a:p>
            <a:pPr marL="68580" indent="0">
              <a:buNone/>
            </a:pPr>
            <a:endParaRPr lang="ru-RU" sz="1400" dirty="0" smtClean="0"/>
          </a:p>
          <a:p>
            <a:r>
              <a:rPr lang="ru-RU" dirty="0" smtClean="0"/>
              <a:t>Простота разработки</a:t>
            </a:r>
          </a:p>
          <a:p>
            <a:r>
              <a:rPr lang="ru-RU" dirty="0" smtClean="0"/>
              <a:t>Простота добавления функциональности к готовому приложению</a:t>
            </a:r>
          </a:p>
          <a:p>
            <a:r>
              <a:rPr lang="ru-RU" dirty="0" smtClean="0"/>
              <a:t>Использование различных форматов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5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REST</a:t>
            </a:r>
            <a:r>
              <a:rPr lang="ru-RU" dirty="0" smtClean="0"/>
              <a:t> (?)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Jersey &amp; JAX-RS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704652"/>
            <a:ext cx="7620000" cy="2172148"/>
          </a:xfrm>
        </p:spPr>
        <p:txBody>
          <a:bodyPr/>
          <a:lstStyle/>
          <a:p>
            <a:pPr marL="68263" indent="388938">
              <a:buNone/>
            </a:pPr>
            <a:r>
              <a:rPr lang="ru-RU" dirty="0" smtClean="0"/>
              <a:t>Для создания </a:t>
            </a:r>
            <a:r>
              <a:rPr lang="en-US" dirty="0" smtClean="0"/>
              <a:t>REST</a:t>
            </a:r>
            <a:r>
              <a:rPr lang="ru-RU" dirty="0" smtClean="0"/>
              <a:t>-сервиса использовался фреймворк </a:t>
            </a:r>
            <a:r>
              <a:rPr lang="en-US" dirty="0" smtClean="0"/>
              <a:t>Jersey</a:t>
            </a:r>
            <a:r>
              <a:rPr lang="ru-RU" dirty="0" smtClean="0"/>
              <a:t>, который реализует спецификацию </a:t>
            </a:r>
            <a:r>
              <a:rPr lang="en-US" dirty="0" smtClean="0"/>
              <a:t>JAX-RS</a:t>
            </a:r>
            <a:r>
              <a:rPr lang="ru-RU" dirty="0" smtClean="0"/>
              <a:t>. </a:t>
            </a:r>
            <a:r>
              <a:rPr lang="ru-RU" dirty="0" smtClean="0"/>
              <a:t>Данная </a:t>
            </a:r>
            <a:r>
              <a:rPr lang="ru-RU" dirty="0" smtClean="0"/>
              <a:t>спецификация </a:t>
            </a:r>
            <a:r>
              <a:rPr lang="ru-RU" dirty="0" smtClean="0"/>
              <a:t>предлагает модель описания распределенных ресурсов на основе аннотаций</a:t>
            </a:r>
            <a:endParaRPr lang="ru-RU" dirty="0"/>
          </a:p>
        </p:txBody>
      </p:sp>
      <p:pic>
        <p:nvPicPr>
          <p:cNvPr id="4098" name="Picture 2" descr="http://www.broadleafcommerce.com/img/tech/jerse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20" b="29553"/>
          <a:stretch/>
        </p:blipFill>
        <p:spPr bwMode="auto">
          <a:xfrm>
            <a:off x="5162550" y="1434151"/>
            <a:ext cx="2381250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236585"/>
              </p:ext>
            </p:extLst>
          </p:nvPr>
        </p:nvGraphicFramePr>
        <p:xfrm>
          <a:off x="1371600" y="685801"/>
          <a:ext cx="6777037" cy="266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3814266"/>
              </p:ext>
            </p:extLst>
          </p:nvPr>
        </p:nvGraphicFramePr>
        <p:xfrm>
          <a:off x="1600200" y="3429000"/>
          <a:ext cx="6096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60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228</TotalTime>
  <Words>360</Words>
  <Application>Microsoft Office PowerPoint</Application>
  <PresentationFormat>Экран (4:3)</PresentationFormat>
  <Paragraphs>60</Paragraphs>
  <Slides>14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Остин</vt:lpstr>
      <vt:lpstr>Клиентская часть</vt:lpstr>
      <vt:lpstr>Серверная часть</vt:lpstr>
      <vt:lpstr>Архитектура «клиент-сервер»</vt:lpstr>
      <vt:lpstr>Презентация PowerPoint</vt:lpstr>
      <vt:lpstr>Презентация PowerPoint</vt:lpstr>
      <vt:lpstr>Технология написания сервера: Socket vs REST</vt:lpstr>
      <vt:lpstr>Принципы REST (?)</vt:lpstr>
      <vt:lpstr>Jersey &amp; JAX-RS</vt:lpstr>
      <vt:lpstr>Презентация PowerPoint</vt:lpstr>
      <vt:lpstr>Сборка проекта</vt:lpstr>
      <vt:lpstr>Jetty vs Tomcat</vt:lpstr>
      <vt:lpstr>Подключение к базе данных</vt:lpstr>
      <vt:lpstr>Этапы работы с базой данных</vt:lpstr>
      <vt:lpstr>Спасибо за внимание!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Julie</dc:creator>
  <cp:lastModifiedBy>Julie</cp:lastModifiedBy>
  <cp:revision>23</cp:revision>
  <dcterms:created xsi:type="dcterms:W3CDTF">2016-05-15T16:06:24Z</dcterms:created>
  <dcterms:modified xsi:type="dcterms:W3CDTF">2016-05-17T20:51:35Z</dcterms:modified>
</cp:coreProperties>
</file>