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chemeClr val="dk1"/>
                </a:solidFill>
              </a:rPr>
              <a:t>http://chimera.labs.oreilly.com/books/1234000001802/ch06.html#_network_discovery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Network Status Monitor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07250"/>
            <a:ext cx="8520600" cy="9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440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61350"/>
            <a:ext cx="4018800" cy="33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</a:rPr>
              <a:t>Descubrir la cantidad de nodos en la red y las versiones de sus clientes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601" y="1261349"/>
            <a:ext cx="4779428" cy="3107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82325"/>
            <a:ext cx="8520600" cy="12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4400">
                <a:solidFill>
                  <a:srgbClr val="FFFFFF"/>
                </a:solidFill>
              </a:rPr>
              <a:t>Cómo descubrir los nodos en la red?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75925" y="2052400"/>
            <a:ext cx="3629100" cy="29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Pool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Peer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Messages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3000">
                <a:solidFill>
                  <a:srgbClr val="FFFFFF"/>
                </a:solidFill>
              </a:rPr>
              <a:t>GetAddr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825" y="1864674"/>
            <a:ext cx="4802549" cy="21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4400">
                <a:solidFill>
                  <a:srgbClr val="FFFFFF"/>
                </a:solidFill>
              </a:rPr>
              <a:t>Cómo descubrir el nodo inicial?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938600" y="2327725"/>
            <a:ext cx="4856700" cy="13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4000">
                <a:solidFill>
                  <a:srgbClr val="FFFFFF"/>
                </a:solidFill>
              </a:rPr>
              <a:t>Servidores DNS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2725"/>
            <a:ext cx="8520600" cy="7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440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68999"/>
            <a:ext cx="5757573" cy="35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194425" y="1212637"/>
            <a:ext cx="27561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Nodos</a:t>
            </a:r>
            <a:r>
              <a:rPr lang="en-GB" sz="2800">
                <a:solidFill>
                  <a:srgbClr val="FFFFFF"/>
                </a:solidFill>
              </a:rPr>
              <a:t>: 636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Versi</a:t>
            </a:r>
            <a:r>
              <a:rPr b="1" lang="en-GB" sz="2800">
                <a:solidFill>
                  <a:srgbClr val="FFFFFF"/>
                </a:solidFill>
              </a:rPr>
              <a:t>ó</a:t>
            </a:r>
            <a:r>
              <a:rPr b="1" lang="en-GB" sz="2800">
                <a:solidFill>
                  <a:srgbClr val="FFFFFF"/>
                </a:solidFill>
              </a:rPr>
              <a:t>n</a:t>
            </a:r>
            <a:r>
              <a:rPr lang="en-GB" sz="2800">
                <a:solidFill>
                  <a:srgbClr val="FFFFFF"/>
                </a:solidFill>
              </a:rPr>
              <a:t>: 70014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Sub Versión</a:t>
            </a:r>
            <a:r>
              <a:rPr lang="en-GB" sz="2800">
                <a:solidFill>
                  <a:srgbClr val="FFFFFF"/>
                </a:solidFill>
              </a:rPr>
              <a:t>: Satoshi: 0.13.0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