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3" r:id="rId4"/>
    <p:sldId id="414" r:id="rId5"/>
    <p:sldId id="411" r:id="rId6"/>
    <p:sldId id="415" r:id="rId7"/>
    <p:sldId id="410" r:id="rId8"/>
    <p:sldId id="417" r:id="rId9"/>
    <p:sldId id="416" r:id="rId10"/>
    <p:sldId id="41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2.png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基于</a:t>
            </a:r>
            <a:r>
              <a:rPr lang="en-US" altLang="zh-CN" dirty="0" err="1" smtClean="0">
                <a:sym typeface="+mn-ea"/>
              </a:rPr>
              <a:t>Appium</a:t>
            </a:r>
            <a:r>
              <a:rPr lang="zh-CN" altLang="en-US" dirty="0" smtClean="0">
                <a:sym typeface="+mn-ea"/>
              </a:rPr>
              <a:t>的 </a:t>
            </a:r>
            <a:r>
              <a:rPr lang="en-US" altLang="zh-CN" dirty="0" smtClean="0">
                <a:sym typeface="+mn-ea"/>
              </a:rPr>
              <a:t>App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UI</a:t>
            </a:r>
            <a:r>
              <a:rPr lang="zh-CN" altLang="en-US" dirty="0" smtClean="0">
                <a:sym typeface="+mn-ea"/>
              </a:rPr>
              <a:t>自动化框架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Alistar - </a:t>
            </a:r>
            <a:r>
              <a:rPr lang="zh-CN" altLang="en-US"/>
              <a:t>易星自动化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89350"/>
            <a:ext cx="10969200" cy="705600"/>
          </a:xfrm>
        </p:spPr>
        <p:txBody>
          <a:bodyPr/>
          <a:p>
            <a:r>
              <a:t>自动化能解决当前什么问题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>
              <a:buAutoNum type="arabicPeriod"/>
            </a:pPr>
            <a:r>
              <a:t>帮助测试人员发版前回归基础功能，降低线上事故率</a:t>
            </a:r>
          </a:p>
          <a:p>
            <a:pPr marL="342900" indent="-342900">
              <a:buAutoNum type="arabicPeriod"/>
            </a:pPr>
            <a:r>
              <a:t>开发人员做完自己的需求后，可以批跑可能影响到的模块冒烟用例，检查是否有冒烟事故</a:t>
            </a:r>
          </a:p>
          <a:p>
            <a:pPr marL="342900" indent="-342900">
              <a:buAutoNum type="arabicPeriod"/>
            </a:pPr>
            <a:r>
              <a:t>版本正式转测初就对基础功能校验，防止后续测试进度卡滞</a:t>
            </a:r>
          </a:p>
          <a:p>
            <a:pPr marL="342900" indent="-342900">
              <a:buAutoNum type="arabicPeriod"/>
            </a:pPr>
            <a:r>
              <a:t>可以自动化测试  多种不同终端的重复测试工作</a:t>
            </a:r>
          </a:p>
          <a:p>
            <a:pPr marL="342900" indent="-342900">
              <a:buAutoNum type="arabicPeriod"/>
            </a:pPr>
            <a:r>
              <a:t>旧迭代测试用例的可集成、复用，保证旧版本旧功能在新迭代中也能被测试到</a:t>
            </a:r>
          </a:p>
          <a:p>
            <a:pPr marL="342900" indent="-342900">
              <a:buAutoNum type="arabicPeriod"/>
            </a:pPr>
            <a:r>
              <a:t>发现人力很难观察到的内存泄漏、高压使用后稳定变差等问题</a:t>
            </a:r>
          </a:p>
          <a:p>
            <a:pPr marL="342900" indent="-342900">
              <a:buAutoNum type="arabicPeriod"/>
            </a:pPr>
            <a:r>
              <a:t>自动化是性能测试的基础，对后续可能需要的性能测试做准备</a:t>
            </a:r>
          </a:p>
          <a:p>
            <a:pPr marL="342900" indent="-342900">
              <a:buAutoNum type="arabicPeriod"/>
            </a:pPr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所以我们需要个怎么样的自动化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AutoNum type="arabicPeriod"/>
            </a:pPr>
            <a:r>
              <a:rPr lang="zh-CN" altLang="en-US"/>
              <a:t>能区别出不同类别用例，哪些是冒烟，哪些是基础功能，哪些是旧迭代功能，哪些是新迭代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有清晰的测试报告，甚至有错误截图，能帮助开发、测试直接明了观察出异常点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可以集成</a:t>
            </a:r>
            <a:r>
              <a:rPr lang="en-US" altLang="zh-CN"/>
              <a:t>jenkins</a:t>
            </a:r>
            <a:r>
              <a:t>，对接服务器，实现一键冒烟，一键全量测试，定时晚上批跑保持稳定性</a:t>
            </a:r>
          </a:p>
          <a:p>
            <a:pPr marL="342900" indent="-342900">
              <a:buAutoNum type="arabicPeriod"/>
            </a:pPr>
            <a:r>
              <a:t>测试用例编写简单，代码能力要求不高</a:t>
            </a:r>
          </a:p>
          <a:p>
            <a:pPr marL="342900" indent="-342900">
              <a:buAutoNum type="arabicPeriod"/>
            </a:pPr>
            <a:r>
              <a:t>测试用例维护成本低，屏蔽各类变化对业务用例的影响</a:t>
            </a:r>
          </a:p>
          <a:p>
            <a:pPr marL="342900" indent="-342900">
              <a:buAutoNum type="arabicPeriod"/>
            </a:pPr>
            <a:r>
              <a:t>最好对于安卓、</a:t>
            </a:r>
            <a:r>
              <a:rPr lang="en-US" altLang="zh-CN"/>
              <a:t>iOS</a:t>
            </a:r>
            <a:r>
              <a:t>可以封装差异，业务用例依旧可以通用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UI</a:t>
            </a:r>
            <a:r>
              <a:t>自动化遇到的困境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测试用例管理。想要根据不同情况，批跑不同类型的用例</a:t>
            </a:r>
            <a:endParaRPr lang="zh-CN" altLang="en-US"/>
          </a:p>
          <a:p>
            <a:r>
              <a:rPr lang="zh-CN" altLang="en-US"/>
              <a:t>测试用例可集成。旧功能测试用例可以继续维护，对后续版本迭代起到测试作用</a:t>
            </a:r>
            <a:endParaRPr lang="zh-CN" altLang="en-US"/>
          </a:p>
          <a:p>
            <a:r>
              <a:rPr lang="zh-CN" altLang="en-US"/>
              <a:t>测试问题定位。自动化失败后，测试、开发人员如何读懂自动化呈现的问题</a:t>
            </a:r>
            <a:endParaRPr lang="zh-CN" altLang="en-US"/>
          </a:p>
          <a:p>
            <a:r>
              <a:rPr lang="en-US" altLang="zh-CN"/>
              <a:t>appium</a:t>
            </a:r>
            <a:r>
              <a:t>、</a:t>
            </a:r>
            <a:r>
              <a:rPr lang="en-US" altLang="zh-CN"/>
              <a:t>macaca</a:t>
            </a:r>
            <a:r>
              <a:t>等等</a:t>
            </a:r>
            <a:r>
              <a:rPr lang="en-US" altLang="zh-CN"/>
              <a:t>adb</a:t>
            </a:r>
            <a:r>
              <a:t>交互</a:t>
            </a:r>
            <a:r>
              <a:t>软件，更改、升级导致的维护成本</a:t>
            </a:r>
          </a:p>
          <a:p>
            <a:r>
              <a:t>自动化用例编写、维护</a:t>
            </a:r>
          </a:p>
          <a:p>
            <a:pPr algn="l"/>
            <a:r>
              <a:t>测试数据管理</a:t>
            </a:r>
          </a:p>
          <a:p>
            <a:pPr algn="l"/>
            <a:r>
              <a:t>平台搭建完毕后的后续可扩展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技术选型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pytest </a:t>
            </a:r>
            <a:r>
              <a:t>与</a:t>
            </a:r>
            <a:r>
              <a:rPr lang="en-US" altLang="zh-CN"/>
              <a:t> unittest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>
              <a:buAutoNum type="arabicPeriod"/>
            </a:pPr>
            <a:r>
              <a:rPr lang="en-US" altLang="zh-CN"/>
              <a:t>pytest</a:t>
            </a:r>
            <a:r>
              <a:t>一大特色：</a:t>
            </a:r>
            <a:r>
              <a:rPr lang="en-US" altLang="zh-CN"/>
              <a:t>fixture</a:t>
            </a:r>
            <a:r>
              <a:t>，用例前缀管理。可以对测试用例添加自定义的</a:t>
            </a:r>
            <a:r>
              <a:rPr lang="en-US" altLang="zh-CN"/>
              <a:t>fixture</a:t>
            </a:r>
            <a:r>
              <a:t>，比如：</a:t>
            </a:r>
          </a:p>
          <a:p>
            <a:pPr marL="800100" lvl="1" indent="-342900">
              <a:buAutoNum type="arabicPeriod"/>
            </a:pPr>
            <a:r>
              <a:rPr lang="en-US" altLang="zh-CN"/>
              <a:t>“smoke”	</a:t>
            </a:r>
            <a:r>
              <a:t>该测试用例用于冒烟测试（给与开发人员验证，新功能对</a:t>
            </a:r>
            <a:r>
              <a:rPr lang="en-US" altLang="zh-CN"/>
              <a:t>app</a:t>
            </a:r>
            <a:r>
              <a:t>没有严重阻塞</a:t>
            </a:r>
            <a:r>
              <a:t>）</a:t>
            </a:r>
          </a:p>
          <a:p>
            <a:pPr marL="800100" lvl="1" indent="-342900">
              <a:buAutoNum type="arabicPeriod"/>
            </a:pPr>
            <a:r>
              <a:rPr lang="en-US" altLang="zh-CN"/>
              <a:t>“fatal”		</a:t>
            </a:r>
            <a:r>
              <a:t>该测试用例涉及核心功能（给与测试人员版本回归、基础验证）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en-US" altLang="zh-CN"/>
              <a:t>“specific_login”  </a:t>
            </a:r>
            <a:r>
              <a:t>该测试用例对具体功能全面测试，可能涉及数据驱动，各类非法输入，性能压测等等</a:t>
            </a:r>
          </a:p>
          <a:p>
            <a:pPr marL="0" lvl="0" indent="0">
              <a:buNone/>
            </a:pPr>
            <a:r>
              <a:t>有了这些前缀修饰用例后，需要单独跑某几种前缀的用例时，只要</a:t>
            </a:r>
            <a:r>
              <a:rPr lang="en-US" altLang="zh-CN"/>
              <a:t>pytest -mark xxxx</a:t>
            </a:r>
            <a:r>
              <a:t>就能做到。非常高效、方便。。这是</a:t>
            </a:r>
            <a:r>
              <a:rPr lang="en-US" altLang="zh-CN"/>
              <a:t>unittest</a:t>
            </a:r>
            <a:r>
              <a:t>不具备的</a:t>
            </a:r>
          </a:p>
          <a:p>
            <a:pPr marL="0" lvl="0" indent="0">
              <a:buNone/>
            </a:pPr>
            <a:r>
              <a:rPr lang="en-US" altLang="zh-CN"/>
              <a:t>2. pytest</a:t>
            </a:r>
            <a:r>
              <a:t>提供超多的钩子函数，</a:t>
            </a:r>
            <a:r>
              <a:rPr>
                <a:sym typeface="+mn-ea"/>
              </a:rPr>
              <a:t>可扩展性非常良好。</a:t>
            </a:r>
            <a:endParaRPr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>
                <a:sym typeface="+mn-ea"/>
              </a:rPr>
              <a:t>也是因为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</a:t>
            </a:r>
            <a:r>
              <a:t>解释了为什么有这么多人员为它开发第三方库。比如多进程并发，就有成熟的</a:t>
            </a:r>
            <a:r>
              <a:rPr lang="en-US" altLang="zh-CN"/>
              <a:t>pytest-xdist</a:t>
            </a:r>
            <a:r>
              <a:t>库，测试代码覆盖率，有</a:t>
            </a:r>
            <a:r>
              <a:rPr lang="en-US" altLang="zh-CN"/>
              <a:t>pytest-cov</a:t>
            </a:r>
            <a:r>
              <a:t>等等等等。越来越受人欢迎</a:t>
            </a:r>
          </a:p>
          <a:p>
            <a:pPr marL="0" lvl="0" indent="0">
              <a:buNone/>
            </a:pPr>
            <a:r>
              <a:rPr lang="en-US" altLang="zh-CN"/>
              <a:t>3. </a:t>
            </a:r>
            <a:r>
              <a:t>集成了</a:t>
            </a:r>
            <a:r>
              <a:rPr lang="en-US" altLang="zh-CN"/>
              <a:t>allure</a:t>
            </a:r>
            <a:r>
              <a:t>报告、</a:t>
            </a:r>
            <a:r>
              <a:rPr lang="en-US" altLang="zh-CN"/>
              <a:t>jenkins</a:t>
            </a:r>
            <a:r>
              <a:t>集成等等实用功能</a:t>
            </a:r>
          </a:p>
          <a:p>
            <a:pPr marL="0" lvl="0" indent="0">
              <a:buNone/>
            </a:pPr>
            <a:r>
              <a:rPr lang="en-US" altLang="zh-CN"/>
              <a:t>4. </a:t>
            </a:r>
            <a:r>
              <a:t>上手轻松，简单易学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6435" y="1236345"/>
            <a:ext cx="8272780" cy="5267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9830" y="2058670"/>
            <a:ext cx="4572000" cy="1781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为什么用</a:t>
            </a:r>
            <a:r>
              <a:rPr lang="en-US" altLang="zh-CN"/>
              <a:t>yaml</a:t>
            </a:r>
            <a:r>
              <a:t>管理测试数据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>
              <a:buAutoNum type="arabicPeriod"/>
            </a:pPr>
            <a:r>
              <a:rPr lang="en-US" altLang="zh-CN"/>
              <a:t>pytest</a:t>
            </a:r>
            <a:r>
              <a:t>一大特色：</a:t>
            </a:r>
            <a:r>
              <a:rPr lang="en-US" altLang="zh-CN"/>
              <a:t>fixture</a:t>
            </a:r>
            <a:r>
              <a:t>，用例前缀管理。可以对测试用例添加自定义的</a:t>
            </a:r>
            <a:r>
              <a:rPr lang="en-US" altLang="zh-CN"/>
              <a:t>fixture</a:t>
            </a:r>
            <a:r>
              <a:t>，比如：</a:t>
            </a:r>
          </a:p>
          <a:p>
            <a:pPr marL="800100" lvl="1" indent="-342900">
              <a:buAutoNum type="arabicPeriod"/>
            </a:pPr>
            <a:r>
              <a:rPr lang="en-US" altLang="zh-CN"/>
              <a:t>“smoke”	</a:t>
            </a:r>
            <a:r>
              <a:t>该测试用例用于冒烟测试（给与开发人员验证，新功能对</a:t>
            </a:r>
            <a:r>
              <a:rPr lang="en-US" altLang="zh-CN"/>
              <a:t>app</a:t>
            </a:r>
            <a:r>
              <a:t>没有严重阻塞</a:t>
            </a:r>
            <a:r>
              <a:t>）</a:t>
            </a:r>
          </a:p>
          <a:p>
            <a:pPr marL="800100" lvl="1" indent="-342900">
              <a:buAutoNum type="arabicPeriod"/>
            </a:pPr>
            <a:r>
              <a:rPr lang="en-US" altLang="zh-CN"/>
              <a:t>“fatal”		</a:t>
            </a:r>
            <a:r>
              <a:t>该测试用例涉及核心功能（给与测试人员版本回归、基础验证）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en-US" altLang="zh-CN"/>
              <a:t>“specific_login”  </a:t>
            </a:r>
            <a:r>
              <a:t>该测试用例对具体功能全面测试，可能涉及数据驱动，各类非法输入，性能压测等等</a:t>
            </a:r>
          </a:p>
          <a:p>
            <a:pPr marL="0" lvl="0" indent="0">
              <a:buNone/>
            </a:pPr>
            <a:r>
              <a:t>有了这些前缀修饰用例后，需要单独跑某几种前缀的用例时，只要</a:t>
            </a:r>
            <a:r>
              <a:rPr lang="en-US" altLang="zh-CN"/>
              <a:t>pytest -mark xxxx</a:t>
            </a:r>
            <a:r>
              <a:t>就能做到。非常高效、方便。。这是</a:t>
            </a:r>
            <a:r>
              <a:rPr lang="en-US" altLang="zh-CN"/>
              <a:t>unittest</a:t>
            </a:r>
            <a:r>
              <a:t>不具备的</a:t>
            </a:r>
          </a:p>
          <a:p>
            <a:pPr marL="0" lvl="0" indent="0">
              <a:buNone/>
            </a:pPr>
            <a:r>
              <a:rPr lang="en-US" altLang="zh-CN"/>
              <a:t>2. pytest</a:t>
            </a:r>
            <a:r>
              <a:t>提供超多的钩子函数，也解释了为什么有这么多人员为它开发第三方库。可扩展性非常良好，比如多进程并发，就有成熟的</a:t>
            </a:r>
            <a:r>
              <a:rPr lang="en-US" altLang="zh-CN"/>
              <a:t>pytest-xdist</a:t>
            </a:r>
            <a:r>
              <a:t>库，测试代码覆盖率，有</a:t>
            </a:r>
            <a:r>
              <a:rPr lang="en-US" altLang="zh-CN"/>
              <a:t>pytest-cov</a:t>
            </a:r>
            <a:r>
              <a:t>等等等等。越来越受人欢迎</a:t>
            </a:r>
          </a:p>
          <a:p>
            <a:pPr marL="0" lvl="0" indent="0">
              <a:buNone/>
            </a:pPr>
            <a:r>
              <a:rPr lang="en-US" altLang="zh-CN"/>
              <a:t>3. </a:t>
            </a:r>
            <a:r>
              <a:t>集成了</a:t>
            </a:r>
            <a:r>
              <a:rPr lang="en-US" altLang="zh-CN"/>
              <a:t>allure</a:t>
            </a:r>
            <a:r>
              <a:t>报告、</a:t>
            </a:r>
            <a:r>
              <a:rPr lang="en-US" altLang="zh-CN"/>
              <a:t>jenkins</a:t>
            </a:r>
            <a:r>
              <a:t>集成等等实用功能</a:t>
            </a:r>
          </a:p>
          <a:p>
            <a:pPr marL="0" lvl="0" indent="0">
              <a:buNone/>
            </a:pPr>
            <a:r>
              <a:rPr lang="en-US" altLang="zh-CN"/>
              <a:t>4. </a:t>
            </a:r>
            <a:r>
              <a:t>至今还在维护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PLACING_PICTURE_USER_VIEWPORT" val="{&quot;height&quot;:2805,&quot;width&quot;:7200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WPS 演示</Application>
  <PresentationFormat>宽屏</PresentationFormat>
  <Paragraphs>61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为什么用pytest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为什么用pytest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172</cp:revision>
  <dcterms:created xsi:type="dcterms:W3CDTF">2019-06-19T02:08:00Z</dcterms:created>
  <dcterms:modified xsi:type="dcterms:W3CDTF">2020-12-28T12:01:36Z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