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A47F58-D664-F54F-B530-3BBC63F3DDB8}">
          <p14:sldIdLst>
            <p14:sldId id="256"/>
            <p14:sldId id="258"/>
            <p14:sldId id="257"/>
            <p14:sldId id="260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/>
    <p:restoredTop sz="75740"/>
  </p:normalViewPr>
  <p:slideViewPr>
    <p:cSldViewPr snapToGrid="0" snapToObjects="1">
      <p:cViewPr varScale="1">
        <p:scale>
          <a:sx n="115" d="100"/>
          <a:sy n="115" d="100"/>
        </p:scale>
        <p:origin x="11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E5B38-0333-CA45-9C3D-F14B11445EEB}" type="datetimeFigureOut">
              <a:rPr lang="en-US" smtClean="0"/>
              <a:t>8/28/18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9C8DF-0CBD-A84E-A070-AAD28E2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65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9C8DF-0CBD-A84E-A070-AAD28E2E3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6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跨平台？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9C8DF-0CBD-A84E-A070-AAD28E2E3F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2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9C8DF-0CBD-A84E-A070-AAD28E2E3F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92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只有</a:t>
            </a:r>
            <a:r>
              <a:rPr lang="en-US" altLang="zh-CN" dirty="0" smtClean="0"/>
              <a:t>Driver</a:t>
            </a:r>
            <a:r>
              <a:rPr lang="zh-CN" altLang="en-US" dirty="0" smtClean="0"/>
              <a:t>会调用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  <a:endParaRPr lang="zh-CN" altLang="en-US" dirty="0" smtClean="0"/>
          </a:p>
          <a:p>
            <a:r>
              <a:rPr lang="zh-CN" altLang="en-US" dirty="0" smtClean="0"/>
              <a:t>除了黄色的部分其它部分需自己写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9C8DF-0CBD-A84E-A070-AAD28E2E3F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94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9C8DF-0CBD-A84E-A070-AAD28E2E3F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78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9C8DF-0CBD-A84E-A070-AAD28E2E3F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84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9C8DF-0CBD-A84E-A070-AAD28E2E3F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70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7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0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7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2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6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1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5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0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3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7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6B6D-ECAF-D54D-A049-E15B83092DC7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1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og.csdn.net/qq_37546891/article/details/79037299" TargetMode="External"/><Relationship Id="rId3" Type="http://schemas.openxmlformats.org/officeDocument/2006/relationships/hyperlink" Target="https://code.i-harness.com/en/q/4e91ca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457" y="1469572"/>
            <a:ext cx="11179629" cy="1931534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 </a:t>
            </a:r>
            <a:r>
              <a:rPr lang="en-US" altLang="zh-CN" dirty="0" smtClean="0"/>
              <a:t>UI</a:t>
            </a:r>
            <a:r>
              <a:rPr lang="zh-CN" altLang="en-US" dirty="0" smtClean="0"/>
              <a:t>自动化框架</a:t>
            </a:r>
            <a:r>
              <a:rPr lang="en-US" altLang="zh-CN" dirty="0" smtClean="0"/>
              <a:t>(Java)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619" y="5776332"/>
            <a:ext cx="4300654" cy="869795"/>
          </a:xfrm>
        </p:spPr>
        <p:txBody>
          <a:bodyPr>
            <a:normAutofit lnSpcReduction="10000"/>
          </a:bodyPr>
          <a:lstStyle/>
          <a:p>
            <a:endParaRPr lang="zh-CN" altLang="en-US" dirty="0" smtClean="0"/>
          </a:p>
          <a:p>
            <a:r>
              <a:rPr lang="en-US" altLang="zh-CN" dirty="0" smtClean="0"/>
              <a:t>Justin</a:t>
            </a:r>
            <a:r>
              <a:rPr lang="zh-CN" altLang="en-US" dirty="0" smtClean="0"/>
              <a:t> </a:t>
            </a:r>
            <a:r>
              <a:rPr lang="en-US" altLang="zh-CN" dirty="0" smtClean="0"/>
              <a:t>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5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一些原则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Page</a:t>
            </a:r>
            <a:r>
              <a:rPr lang="zh-CN" altLang="en-US" dirty="0"/>
              <a:t>类的构造函数用</a:t>
            </a:r>
            <a:r>
              <a:rPr lang="en-US" altLang="zh-CN" dirty="0"/>
              <a:t>Verify</a:t>
            </a:r>
            <a:r>
              <a:rPr lang="zh-CN" altLang="en-US" dirty="0" smtClean="0"/>
              <a:t>代替</a:t>
            </a:r>
          </a:p>
          <a:p>
            <a:endParaRPr lang="zh-CN" altLang="en-US" dirty="0"/>
          </a:p>
          <a:p>
            <a:r>
              <a:rPr lang="en-US" altLang="zh-CN" dirty="0"/>
              <a:t>Page</a:t>
            </a:r>
            <a:r>
              <a:rPr lang="zh-CN" altLang="en-US" dirty="0"/>
              <a:t>类的构造函数用</a:t>
            </a:r>
            <a:r>
              <a:rPr lang="en-US" altLang="zh-CN" dirty="0" err="1"/>
              <a:t>findElementByID</a:t>
            </a:r>
            <a:r>
              <a:rPr lang="zh-CN" altLang="en-US" dirty="0"/>
              <a:t>等函数能过检查页面关键元素来判断当前页面是不否为期望的</a:t>
            </a:r>
            <a:r>
              <a:rPr lang="en-US" altLang="zh-CN" dirty="0" smtClean="0"/>
              <a:t>Page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依照</a:t>
            </a:r>
            <a:r>
              <a:rPr lang="en-US" altLang="zh-CN" dirty="0"/>
              <a:t>SRP</a:t>
            </a:r>
            <a:r>
              <a:rPr lang="zh-CN" altLang="en-US" dirty="0"/>
              <a:t>原则，</a:t>
            </a:r>
            <a:r>
              <a:rPr lang="en-US" altLang="zh-CN" dirty="0"/>
              <a:t>Page</a:t>
            </a:r>
            <a:r>
              <a:rPr lang="zh-CN" altLang="en-US" dirty="0"/>
              <a:t>类内的函数 只返回当前类实例（</a:t>
            </a:r>
            <a:r>
              <a:rPr lang="en-US" altLang="zh-CN" dirty="0"/>
              <a:t>this)</a:t>
            </a:r>
            <a:r>
              <a:rPr lang="zh-CN" altLang="en-US" dirty="0"/>
              <a:t>或</a:t>
            </a:r>
            <a:r>
              <a:rPr lang="en-US" altLang="zh-CN" dirty="0"/>
              <a:t>void</a:t>
            </a:r>
            <a:r>
              <a:rPr lang="zh-CN" altLang="en-US" dirty="0"/>
              <a:t>， 不返回其它页面的对象，确保每个</a:t>
            </a:r>
            <a:r>
              <a:rPr lang="en-US" altLang="zh-CN" dirty="0"/>
              <a:t>Page</a:t>
            </a:r>
            <a:r>
              <a:rPr lang="zh-CN" altLang="en-US" dirty="0"/>
              <a:t>的单一职责且不依赖于任何其它</a:t>
            </a:r>
            <a:r>
              <a:rPr lang="en-US" altLang="zh-CN" dirty="0"/>
              <a:t>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5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测试用例集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2" y="2620017"/>
            <a:ext cx="6604000" cy="3746500"/>
          </a:xfrm>
        </p:spPr>
      </p:pic>
      <p:sp>
        <p:nvSpPr>
          <p:cNvPr id="5" name="TextBox 4"/>
          <p:cNvSpPr txBox="1"/>
          <p:nvPr/>
        </p:nvSpPr>
        <p:spPr>
          <a:xfrm>
            <a:off x="7557138" y="1142689"/>
            <a:ext cx="4634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在任务的xml中有四个值需要配置</a:t>
            </a:r>
            <a:r>
              <a:rPr lang="en-US" dirty="0"/>
              <a:t> </a:t>
            </a:r>
            <a:endParaRPr lang="zh-CN" alt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port </a:t>
            </a:r>
            <a:r>
              <a:rPr lang="en-US" dirty="0"/>
              <a:t>: </a:t>
            </a:r>
            <a:r>
              <a:rPr lang="en-US" dirty="0" err="1"/>
              <a:t>Appium</a:t>
            </a:r>
            <a:r>
              <a:rPr lang="en-US" dirty="0"/>
              <a:t> 端口 </a:t>
            </a:r>
            <a:endParaRPr lang="zh-CN" alt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udid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err="1"/>
              <a:t>设备ID</a:t>
            </a:r>
            <a:r>
              <a:rPr lang="en-US" dirty="0"/>
              <a:t> </a:t>
            </a:r>
            <a:endParaRPr lang="zh-CN" alt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wdaPort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err="1"/>
              <a:t>iOS设备运行的时的WDA</a:t>
            </a:r>
            <a:r>
              <a:rPr lang="en-US" dirty="0"/>
              <a:t> port </a:t>
            </a:r>
            <a:endParaRPr lang="zh-CN" alt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class </a:t>
            </a:r>
            <a:r>
              <a:rPr lang="en-US" dirty="0"/>
              <a:t>: 待运行的测试类</a:t>
            </a:r>
          </a:p>
        </p:txBody>
      </p:sp>
    </p:spTree>
    <p:extLst>
      <p:ext uri="{BB962C8B-B14F-4D97-AF65-F5344CB8AC3E}">
        <p14:creationId xmlns:p14="http://schemas.microsoft.com/office/powerpoint/2010/main" val="922050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如何运行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方式一 ： </a:t>
            </a:r>
            <a:r>
              <a:rPr lang="zh-CN" altLang="en-US" dirty="0" smtClean="0"/>
              <a:t>将</a:t>
            </a:r>
            <a:r>
              <a:rPr lang="en-US" dirty="0" err="1" smtClean="0"/>
              <a:t>工程打成</a:t>
            </a:r>
            <a:r>
              <a:rPr lang="en-US" dirty="0" err="1"/>
              <a:t>Jar包，然后运行命令</a:t>
            </a:r>
            <a:r>
              <a:rPr lang="en-US" dirty="0"/>
              <a:t> </a:t>
            </a:r>
            <a:endParaRPr lang="zh-CN" altLang="en-US" dirty="0" smtClean="0"/>
          </a:p>
          <a:p>
            <a:pPr lvl="1"/>
            <a:r>
              <a:rPr lang="en-US" dirty="0" smtClean="0"/>
              <a:t>java </a:t>
            </a:r>
            <a:r>
              <a:rPr lang="en-US" dirty="0"/>
              <a:t>-jar UIAutomation-1.0-fat-tests </a:t>
            </a:r>
            <a:r>
              <a:rPr lang="zh-CN" altLang="en-US" dirty="0" smtClean="0"/>
              <a:t>  </a:t>
            </a:r>
            <a:r>
              <a:rPr lang="en-US" dirty="0" smtClean="0"/>
              <a:t>task/demo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android</a:t>
            </a:r>
            <a:r>
              <a:rPr lang="en-US" dirty="0" err="1" smtClean="0"/>
              <a:t>.xml</a:t>
            </a:r>
            <a:endParaRPr lang="zh-CN" altLang="en-US" dirty="0" smtClean="0"/>
          </a:p>
          <a:p>
            <a:endParaRPr lang="en-US" dirty="0"/>
          </a:p>
          <a:p>
            <a:r>
              <a:rPr lang="en-US" dirty="0"/>
              <a:t>方式2 ： </a:t>
            </a:r>
            <a:r>
              <a:rPr lang="en-US" dirty="0" err="1"/>
              <a:t>IDEA中</a:t>
            </a:r>
            <a:r>
              <a:rPr lang="en-US" dirty="0"/>
              <a:t> </a:t>
            </a:r>
            <a:r>
              <a:rPr lang="en-US" dirty="0" err="1"/>
              <a:t>右键单击demo.xml</a:t>
            </a:r>
            <a:r>
              <a:rPr lang="en-US" dirty="0"/>
              <a:t> ,选择运行。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863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818" y="2618942"/>
            <a:ext cx="11603182" cy="4058948"/>
          </a:xfrm>
        </p:spPr>
        <p:txBody>
          <a:bodyPr/>
          <a:lstStyle/>
          <a:p>
            <a:r>
              <a:rPr lang="en-US" dirty="0"/>
              <a:t>Page Object 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blog.csdn.net/qq_37546891/article/details/79037299</a:t>
            </a:r>
            <a:endParaRPr lang="zh-CN" altLang="en-US" dirty="0" smtClean="0"/>
          </a:p>
          <a:p>
            <a:endParaRPr lang="en-US" dirty="0"/>
          </a:p>
          <a:p>
            <a:r>
              <a:rPr lang="en-US" dirty="0"/>
              <a:t>How can I configure the maven shade plugin to include test code in my jar? </a:t>
            </a:r>
            <a:r>
              <a:rPr lang="en-US" dirty="0">
                <a:hlinkClick r:id="rId3"/>
              </a:rPr>
              <a:t>https://code.i-harness.com/en/q/4e91ca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9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QA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45644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 </a:t>
            </a:r>
            <a:r>
              <a:rPr lang="en-US" altLang="zh-CN" dirty="0" smtClean="0"/>
              <a:t>UI</a:t>
            </a:r>
            <a:r>
              <a:rPr lang="zh-CN" altLang="en-US" dirty="0" smtClean="0"/>
              <a:t> 自动化常见问题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iOS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元素查找方式不一样需要各写一套自动化代码</a:t>
            </a:r>
          </a:p>
          <a:p>
            <a:r>
              <a:rPr lang="zh-CN" altLang="en-US" dirty="0" smtClean="0"/>
              <a:t>用例运行不稳定，无故失败，再次运行成功。</a:t>
            </a:r>
          </a:p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版本升级，某些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被废弃导致修改自动化代码</a:t>
            </a:r>
          </a:p>
          <a:p>
            <a:r>
              <a:rPr lang="zh-CN" altLang="en-US" dirty="0" smtClean="0"/>
              <a:t>页面元素</a:t>
            </a:r>
            <a:r>
              <a:rPr lang="en-US" altLang="zh-CN" dirty="0" smtClean="0"/>
              <a:t>ID</a:t>
            </a:r>
            <a:r>
              <a:rPr lang="zh-CN" altLang="en-US" dirty="0" smtClean="0"/>
              <a:t>等信息经常发生变化</a:t>
            </a:r>
          </a:p>
          <a:p>
            <a:r>
              <a:rPr lang="zh-CN" altLang="en-US" dirty="0" smtClean="0"/>
              <a:t> </a:t>
            </a:r>
            <a:r>
              <a:rPr lang="mr-IN" altLang="zh-CN" dirty="0" smtClean="0"/>
              <a:t>…</a:t>
            </a:r>
            <a:r>
              <a:rPr lang="zh-CN" altLang="en-US" dirty="0" smtClean="0"/>
              <a:t> </a:t>
            </a:r>
            <a:r>
              <a:rPr lang="mr-IN" altLang="zh-CN" dirty="0" smtClean="0"/>
              <a:t>…</a:t>
            </a:r>
            <a:r>
              <a:rPr lang="zh-CN" altLang="en-US" dirty="0" smtClean="0"/>
              <a:t> </a:t>
            </a:r>
            <a:r>
              <a:rPr lang="mr-IN" altLang="zh-CN" dirty="0" smtClean="0"/>
              <a:t>…</a:t>
            </a:r>
            <a:r>
              <a:rPr lang="zh-CN" altLang="en-US" smtClean="0"/>
              <a:t> 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430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设计初衷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能稳定运行（支持出错重试）</a:t>
            </a:r>
          </a:p>
          <a:p>
            <a:r>
              <a:rPr lang="zh-CN" altLang="en-US" dirty="0" smtClean="0"/>
              <a:t>减少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版本升级对自动化代码的影响</a:t>
            </a:r>
          </a:p>
          <a:p>
            <a:r>
              <a:rPr lang="zh-CN" altLang="en-US" dirty="0" smtClean="0"/>
              <a:t>元素</a:t>
            </a:r>
            <a:r>
              <a:rPr lang="en-US" altLang="zh-CN" dirty="0" smtClean="0"/>
              <a:t>ID</a:t>
            </a:r>
            <a:r>
              <a:rPr lang="zh-CN" altLang="en-US" dirty="0" smtClean="0"/>
              <a:t>等属性发生变化时不需要修改测试代码</a:t>
            </a:r>
          </a:p>
          <a:p>
            <a:r>
              <a:rPr lang="zh-CN" altLang="en-US" dirty="0" smtClean="0"/>
              <a:t>封装</a:t>
            </a:r>
            <a:r>
              <a:rPr lang="en-US" altLang="zh-CN" dirty="0" smtClean="0"/>
              <a:t>iOS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的查找方式，统一元素的查找方式</a:t>
            </a:r>
          </a:p>
          <a:p>
            <a:r>
              <a:rPr lang="zh-CN" altLang="en-US" dirty="0" smtClean="0"/>
              <a:t>应用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模式 提高测试代码的复用度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框架基本功能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每秒生成一次截图</a:t>
            </a:r>
          </a:p>
          <a:p>
            <a:r>
              <a:rPr lang="zh-CN" altLang="en-US" dirty="0"/>
              <a:t>生成</a:t>
            </a:r>
            <a:r>
              <a:rPr lang="en-US" altLang="zh-CN" dirty="0"/>
              <a:t>Android/iOS log</a:t>
            </a:r>
            <a:r>
              <a:rPr lang="zh-CN" altLang="en-US" dirty="0"/>
              <a:t>文件</a:t>
            </a:r>
          </a:p>
          <a:p>
            <a:r>
              <a:rPr lang="zh-CN" altLang="en-US" dirty="0"/>
              <a:t>用例执行失败自动重试，且重试次数可配置</a:t>
            </a:r>
          </a:p>
          <a:p>
            <a:r>
              <a:rPr lang="zh-CN" altLang="en-US" dirty="0"/>
              <a:t>用例执行失败时自动截图</a:t>
            </a:r>
          </a:p>
          <a:p>
            <a:r>
              <a:rPr lang="zh-CN" altLang="en-US" dirty="0"/>
              <a:t>生成测试报告</a:t>
            </a:r>
            <a:r>
              <a:rPr lang="en-US" altLang="zh-CN" dirty="0"/>
              <a:t>(</a:t>
            </a:r>
            <a:r>
              <a:rPr lang="en-US" altLang="zh-CN" dirty="0" err="1"/>
              <a:t>NGReport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通过</a:t>
            </a:r>
            <a:r>
              <a:rPr lang="en-US" altLang="zh-CN" dirty="0"/>
              <a:t>xml</a:t>
            </a:r>
            <a:r>
              <a:rPr lang="zh-CN" altLang="en-US" dirty="0"/>
              <a:t>配置待执行的测试用例</a:t>
            </a:r>
          </a:p>
          <a:p>
            <a:r>
              <a:rPr lang="zh-CN" altLang="en-US" dirty="0"/>
              <a:t>通过</a:t>
            </a:r>
            <a:r>
              <a:rPr lang="en-US" altLang="zh-CN" dirty="0" err="1"/>
              <a:t>yml</a:t>
            </a:r>
            <a:r>
              <a:rPr lang="zh-CN" altLang="en-US" dirty="0"/>
              <a:t>指定待执行测试的设备及</a:t>
            </a:r>
            <a:r>
              <a:rPr lang="en-US" altLang="zh-CN" dirty="0" err="1"/>
              <a:t>Appium</a:t>
            </a:r>
            <a:r>
              <a:rPr lang="zh-CN" altLang="en-US" dirty="0"/>
              <a:t>端口</a:t>
            </a:r>
          </a:p>
          <a:p>
            <a:r>
              <a:rPr lang="zh-CN" altLang="en-US" dirty="0"/>
              <a:t>支持自定义配置项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7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5" y="354841"/>
            <a:ext cx="11291939" cy="6127845"/>
          </a:xfrm>
        </p:spPr>
      </p:pic>
    </p:spTree>
    <p:extLst>
      <p:ext uri="{BB962C8B-B14F-4D97-AF65-F5344CB8AC3E}">
        <p14:creationId xmlns:p14="http://schemas.microsoft.com/office/powerpoint/2010/main" val="189306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基础类介绍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Driver : </a:t>
            </a:r>
            <a:r>
              <a:rPr lang="zh-CN" altLang="en-US" dirty="0" smtClean="0"/>
              <a:t>           封</a:t>
            </a:r>
            <a:r>
              <a:rPr lang="zh-CN" altLang="en-US" dirty="0"/>
              <a:t>装所有用到的</a:t>
            </a:r>
            <a:r>
              <a:rPr lang="en-US" altLang="zh-CN" dirty="0" err="1"/>
              <a:t>Appium</a:t>
            </a:r>
            <a:r>
              <a:rPr lang="zh-CN" altLang="en-US" dirty="0"/>
              <a:t>方法</a:t>
            </a:r>
            <a:r>
              <a:rPr lang="zh-CN" altLang="en-US" dirty="0" smtClean="0"/>
              <a:t>。</a:t>
            </a:r>
          </a:p>
          <a:p>
            <a:r>
              <a:rPr lang="en-US" altLang="zh-CN" dirty="0" err="1" smtClean="0"/>
              <a:t>BasePage</a:t>
            </a:r>
            <a:r>
              <a:rPr lang="en-US" altLang="zh-CN" dirty="0" smtClean="0"/>
              <a:t> </a:t>
            </a:r>
            <a:r>
              <a:rPr lang="en-US" altLang="zh-CN" dirty="0"/>
              <a:t>: </a:t>
            </a:r>
            <a:r>
              <a:rPr lang="zh-CN" altLang="en-US" dirty="0" smtClean="0"/>
              <a:t>      所有</a:t>
            </a:r>
            <a:r>
              <a:rPr lang="en-US" altLang="zh-CN" dirty="0"/>
              <a:t>Page</a:t>
            </a:r>
            <a:r>
              <a:rPr lang="zh-CN" altLang="en-US" dirty="0"/>
              <a:t>类的基类</a:t>
            </a:r>
          </a:p>
          <a:p>
            <a:r>
              <a:rPr lang="en-US" altLang="zh-CN" dirty="0" err="1"/>
              <a:t>BaseTest</a:t>
            </a:r>
            <a:r>
              <a:rPr lang="en-US" altLang="zh-CN" dirty="0"/>
              <a:t> : </a:t>
            </a:r>
            <a:r>
              <a:rPr lang="zh-CN" altLang="en-US" dirty="0" smtClean="0"/>
              <a:t>       所有</a:t>
            </a:r>
            <a:r>
              <a:rPr lang="en-US" altLang="zh-CN" dirty="0"/>
              <a:t>Test</a:t>
            </a:r>
            <a:r>
              <a:rPr lang="zh-CN" altLang="en-US" dirty="0"/>
              <a:t>类的基类</a:t>
            </a:r>
          </a:p>
          <a:p>
            <a:r>
              <a:rPr lang="en-US" altLang="zh-CN" dirty="0" err="1"/>
              <a:t>ConfigUtil</a:t>
            </a:r>
            <a:r>
              <a:rPr lang="en-US" altLang="zh-CN" dirty="0"/>
              <a:t> : </a:t>
            </a:r>
            <a:r>
              <a:rPr lang="zh-CN" altLang="en-US" dirty="0" smtClean="0"/>
              <a:t>     读取</a:t>
            </a:r>
            <a:r>
              <a:rPr lang="en-US" altLang="zh-CN" dirty="0" err="1" smtClean="0"/>
              <a:t>config.yml</a:t>
            </a:r>
            <a:r>
              <a:rPr lang="zh-CN" altLang="en-US" dirty="0" smtClean="0"/>
              <a:t>配置</a:t>
            </a:r>
            <a:r>
              <a:rPr lang="zh-CN" altLang="en-US" dirty="0"/>
              <a:t>文件</a:t>
            </a:r>
          </a:p>
          <a:p>
            <a:r>
              <a:rPr lang="en-US" altLang="zh-CN" dirty="0" err="1"/>
              <a:t>ResourceUtil</a:t>
            </a:r>
            <a:r>
              <a:rPr lang="en-US" altLang="zh-CN" dirty="0"/>
              <a:t> : </a:t>
            </a:r>
            <a:r>
              <a:rPr lang="zh-CN" altLang="en-US" dirty="0" smtClean="0"/>
              <a:t>读取*</a:t>
            </a:r>
            <a:r>
              <a:rPr lang="en-US" altLang="zh-CN" dirty="0" err="1" smtClean="0"/>
              <a:t>RES.yml</a:t>
            </a:r>
            <a:r>
              <a:rPr lang="zh-CN" altLang="en-US" dirty="0" smtClean="0"/>
              <a:t>资源</a:t>
            </a:r>
            <a:r>
              <a:rPr lang="zh-CN" altLang="en-US" dirty="0"/>
              <a:t>配置文件</a:t>
            </a:r>
          </a:p>
          <a:p>
            <a:r>
              <a:rPr lang="en-US" altLang="zh-CN" dirty="0" err="1"/>
              <a:t>Util</a:t>
            </a:r>
            <a:r>
              <a:rPr lang="en-US" altLang="zh-CN" dirty="0"/>
              <a:t> : </a:t>
            </a:r>
            <a:r>
              <a:rPr lang="zh-CN" altLang="en-US" dirty="0" smtClean="0"/>
              <a:t>                工具</a:t>
            </a:r>
            <a:r>
              <a:rPr lang="zh-CN" altLang="en-US" dirty="0"/>
              <a:t>类，提供</a:t>
            </a:r>
            <a:r>
              <a:rPr lang="zh-CN" altLang="en-US" dirty="0" smtClean="0"/>
              <a:t>一些通用</a:t>
            </a:r>
            <a:r>
              <a:rPr lang="zh-CN" altLang="en-US" dirty="0"/>
              <a:t>方法</a:t>
            </a:r>
          </a:p>
          <a:p>
            <a:r>
              <a:rPr lang="en-US" altLang="zh-CN" dirty="0" err="1"/>
              <a:t>PageUtil</a:t>
            </a:r>
            <a:r>
              <a:rPr lang="en-US" altLang="zh-CN" dirty="0"/>
              <a:t> : </a:t>
            </a:r>
            <a:r>
              <a:rPr lang="zh-CN" altLang="en-US" dirty="0" smtClean="0"/>
              <a:t>        封装</a:t>
            </a:r>
            <a:r>
              <a:rPr lang="zh-CN" altLang="en-US" dirty="0"/>
              <a:t>进入某个页面的方法，方便复杂</a:t>
            </a:r>
            <a:r>
              <a:rPr lang="en-US" altLang="zh-CN" dirty="0"/>
              <a:t>test case</a:t>
            </a:r>
            <a:r>
              <a:rPr lang="zh-CN" altLang="en-US" dirty="0"/>
              <a:t>的编写</a:t>
            </a:r>
          </a:p>
          <a:p>
            <a:r>
              <a:rPr lang="en-US" altLang="zh-CN" dirty="0" err="1"/>
              <a:t>TestListener</a:t>
            </a:r>
            <a:r>
              <a:rPr lang="en-US" altLang="zh-CN" dirty="0"/>
              <a:t> : </a:t>
            </a:r>
            <a:r>
              <a:rPr lang="zh-CN" altLang="en-US" dirty="0" smtClean="0"/>
              <a:t> 监听</a:t>
            </a:r>
            <a:r>
              <a:rPr lang="zh-CN" altLang="en-US" dirty="0"/>
              <a:t>测试</a:t>
            </a:r>
            <a:r>
              <a:rPr lang="zh-CN" altLang="en-US" dirty="0" smtClean="0"/>
              <a:t>结果，用例执行失败时截图</a:t>
            </a:r>
            <a:endParaRPr lang="zh-CN" altLang="en-US" dirty="0"/>
          </a:p>
          <a:p>
            <a:r>
              <a:rPr lang="en-US" altLang="zh-CN" dirty="0" err="1" smtClean="0"/>
              <a:t>TestRetry</a:t>
            </a:r>
            <a:r>
              <a:rPr lang="en-US" altLang="zh-CN" dirty="0" smtClean="0"/>
              <a:t>:</a:t>
            </a:r>
            <a:r>
              <a:rPr lang="zh-CN" altLang="en-US" dirty="0" smtClean="0"/>
              <a:t>        用例执行失败重试</a:t>
            </a: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7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为什么要封装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屏蔽对</a:t>
            </a:r>
            <a:r>
              <a:rPr lang="en-US" altLang="zh-CN" dirty="0" err="1"/>
              <a:t>Appium</a:t>
            </a:r>
            <a:r>
              <a:rPr lang="en-US" altLang="zh-CN" dirty="0"/>
              <a:t> API</a:t>
            </a:r>
            <a:r>
              <a:rPr lang="zh-CN" altLang="en-US" dirty="0"/>
              <a:t>的依赖，如果</a:t>
            </a:r>
            <a:r>
              <a:rPr lang="en-US" altLang="zh-CN" dirty="0" err="1"/>
              <a:t>Appium</a:t>
            </a:r>
            <a:r>
              <a:rPr lang="zh-CN" altLang="en-US" dirty="0"/>
              <a:t>的某个</a:t>
            </a:r>
            <a:r>
              <a:rPr lang="en-US" altLang="zh-CN" dirty="0"/>
              <a:t>API</a:t>
            </a:r>
            <a:r>
              <a:rPr lang="zh-CN" altLang="en-US" dirty="0"/>
              <a:t>官方废弃了，只需修改</a:t>
            </a:r>
            <a:r>
              <a:rPr lang="en-US" altLang="zh-CN" dirty="0"/>
              <a:t>Driver</a:t>
            </a:r>
            <a:r>
              <a:rPr lang="zh-CN" altLang="en-US" dirty="0"/>
              <a:t>类封装的相应方法</a:t>
            </a:r>
            <a:r>
              <a:rPr lang="zh-CN" altLang="en-US" dirty="0" smtClean="0"/>
              <a:t>即可</a:t>
            </a:r>
          </a:p>
          <a:p>
            <a:endParaRPr lang="zh-CN" altLang="en-US" dirty="0"/>
          </a:p>
          <a:p>
            <a:r>
              <a:rPr lang="zh-CN" altLang="en-US" dirty="0"/>
              <a:t>如果将</a:t>
            </a:r>
            <a:r>
              <a:rPr lang="en-US" altLang="zh-CN" dirty="0" err="1"/>
              <a:t>Appium</a:t>
            </a:r>
            <a:r>
              <a:rPr lang="zh-CN" altLang="en-US" dirty="0"/>
              <a:t>换成</a:t>
            </a:r>
            <a:r>
              <a:rPr lang="en-US" altLang="zh-CN" dirty="0" err="1"/>
              <a:t>Macaca</a:t>
            </a:r>
            <a:r>
              <a:rPr lang="zh-CN" altLang="en-US" dirty="0"/>
              <a:t>或其它框架，除了改动</a:t>
            </a:r>
            <a:r>
              <a:rPr lang="en-US" altLang="zh-CN" dirty="0"/>
              <a:t>Driver</a:t>
            </a:r>
            <a:r>
              <a:rPr lang="zh-CN" altLang="en-US" dirty="0"/>
              <a:t>类 其它类无需</a:t>
            </a:r>
            <a:r>
              <a:rPr lang="zh-CN" altLang="en-US" dirty="0" smtClean="0"/>
              <a:t>改动</a:t>
            </a:r>
          </a:p>
          <a:p>
            <a:endParaRPr lang="zh-CN" altLang="en-US" dirty="0"/>
          </a:p>
          <a:p>
            <a:r>
              <a:rPr lang="zh-CN" altLang="en-US" dirty="0" smtClean="0"/>
              <a:t>统一元素的查找方式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08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836" y="240435"/>
            <a:ext cx="3622964" cy="1034184"/>
          </a:xfrm>
        </p:spPr>
        <p:txBody>
          <a:bodyPr/>
          <a:lstStyle/>
          <a:p>
            <a:r>
              <a:rPr lang="zh-CN" altLang="en-US" dirty="0" smtClean="0"/>
              <a:t>配置文件介绍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7" y="365125"/>
            <a:ext cx="6019793" cy="6117562"/>
          </a:xfrm>
        </p:spPr>
      </p:pic>
      <p:sp>
        <p:nvSpPr>
          <p:cNvPr id="5" name="TextBox 4"/>
          <p:cNvSpPr txBox="1"/>
          <p:nvPr/>
        </p:nvSpPr>
        <p:spPr>
          <a:xfrm>
            <a:off x="491836" y="1828800"/>
            <a:ext cx="4371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通常情况下只需要修改</a:t>
            </a:r>
            <a:r>
              <a:rPr lang="zh-CN" altLang="en-US" dirty="0"/>
              <a:t> </a:t>
            </a:r>
            <a:r>
              <a:rPr lang="en-US" altLang="zh-CN" dirty="0" smtClean="0"/>
              <a:t>RUN_TEST_CONFIG</a:t>
            </a:r>
            <a:r>
              <a:rPr lang="zh-CN" altLang="en-US" dirty="0" smtClean="0"/>
              <a:t>中的值，其它值不需修改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9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1109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资源文件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57" y="1221654"/>
            <a:ext cx="5792543" cy="284465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3962400"/>
            <a:ext cx="6210300" cy="2895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102" y="4696692"/>
            <a:ext cx="5747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err="1"/>
              <a:t>AndroidRES.yml</a:t>
            </a:r>
            <a:r>
              <a:rPr lang="en-US" altLang="zh-CN" dirty="0"/>
              <a:t> </a:t>
            </a:r>
            <a:r>
              <a:rPr lang="zh-CN" altLang="en-US" dirty="0"/>
              <a:t>写入</a:t>
            </a:r>
            <a:r>
              <a:rPr lang="en-US" altLang="zh-CN" dirty="0"/>
              <a:t>Android</a:t>
            </a:r>
            <a:r>
              <a:rPr lang="zh-CN" altLang="en-US" dirty="0"/>
              <a:t>元素查找时需要用到的</a:t>
            </a:r>
            <a:r>
              <a:rPr lang="zh-CN" altLang="en-US" dirty="0" smtClean="0"/>
              <a:t>值</a:t>
            </a:r>
          </a:p>
          <a:p>
            <a:pPr marL="285750" indent="-285750">
              <a:buFont typeface="Arial" charset="0"/>
              <a:buChar char="•"/>
            </a:pPr>
            <a:endParaRPr lang="zh-CN" altLang="en-US" dirty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err="1"/>
              <a:t>IOSRES.yml</a:t>
            </a:r>
            <a:r>
              <a:rPr lang="en-US" altLang="zh-CN" dirty="0"/>
              <a:t> </a:t>
            </a:r>
            <a:r>
              <a:rPr lang="zh-CN" altLang="en-US" dirty="0"/>
              <a:t>写入</a:t>
            </a:r>
            <a:r>
              <a:rPr lang="en-US" altLang="zh-CN" dirty="0"/>
              <a:t>iOS</a:t>
            </a:r>
            <a:r>
              <a:rPr lang="zh-CN" altLang="en-US" dirty="0"/>
              <a:t>元素查找时需要用到的值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4484" y="1310941"/>
            <a:ext cx="5747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为每个元素新建一个便于辨识的名字，用这个名字统一</a:t>
            </a:r>
            <a:r>
              <a:rPr lang="en-US" altLang="zh-CN" dirty="0"/>
              <a:t>Android/iOS</a:t>
            </a:r>
            <a:r>
              <a:rPr lang="zh-CN" altLang="en-US" dirty="0"/>
              <a:t>待查找元素</a:t>
            </a:r>
            <a:r>
              <a:rPr lang="en-US" altLang="zh-CN" dirty="0"/>
              <a:t>, </a:t>
            </a:r>
            <a:r>
              <a:rPr lang="zh-CN" altLang="en-US" dirty="0"/>
              <a:t>然后将不同系统找中该名字的元素对应的值写入相应的</a:t>
            </a:r>
            <a:r>
              <a:rPr lang="en-US" altLang="zh-CN" dirty="0" err="1"/>
              <a:t>RES.yml</a:t>
            </a:r>
            <a:r>
              <a:rPr lang="zh-CN" altLang="en-US" dirty="0"/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190787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564</Words>
  <Application>Microsoft Macintosh PowerPoint</Application>
  <PresentationFormat>宽屏</PresentationFormat>
  <Paragraphs>79</Paragraphs>
  <Slides>14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Mangal</vt:lpstr>
      <vt:lpstr>宋体</vt:lpstr>
      <vt:lpstr>Office Theme</vt:lpstr>
      <vt:lpstr>基于Appium的 App UI自动化框架(Java) </vt:lpstr>
      <vt:lpstr>App UI 自动化常见问题</vt:lpstr>
      <vt:lpstr>设计初衷</vt:lpstr>
      <vt:lpstr>框架基本功能</vt:lpstr>
      <vt:lpstr>PowerPoint 演示文稿</vt:lpstr>
      <vt:lpstr>基础类介绍</vt:lpstr>
      <vt:lpstr>为什么要封装Appium API?</vt:lpstr>
      <vt:lpstr>配置文件介绍</vt:lpstr>
      <vt:lpstr>资源文件</vt:lpstr>
      <vt:lpstr>一些原则</vt:lpstr>
      <vt:lpstr>测试用例集</vt:lpstr>
      <vt:lpstr>如何运行</vt:lpstr>
      <vt:lpstr>参考文档</vt:lpstr>
      <vt:lpstr>QA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基于Appium的 App UI自动化框架 </dc:title>
  <dc:creator>Microsoft Office User</dc:creator>
  <cp:lastModifiedBy>Microsoft Office 用户</cp:lastModifiedBy>
  <cp:revision>17</cp:revision>
  <dcterms:created xsi:type="dcterms:W3CDTF">2018-08-07T06:11:51Z</dcterms:created>
  <dcterms:modified xsi:type="dcterms:W3CDTF">2018-08-28T01:15:52Z</dcterms:modified>
</cp:coreProperties>
</file>