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/>
    <p:restoredTop sz="86902"/>
  </p:normalViewPr>
  <p:slideViewPr>
    <p:cSldViewPr snapToGrid="0" snapToObjects="1">
      <p:cViewPr varScale="1">
        <p:scale>
          <a:sx n="133" d="100"/>
          <a:sy n="133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F2E360-E77E-2D4D-BEF8-7A331A32D95C}" type="datetimeFigureOut">
              <a:rPr lang="en-US" smtClean="0"/>
              <a:t>8/28/18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4E22D3-EF41-C84D-BA64-3D40A5177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22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E22D3-EF41-C84D-BA64-3D40A5177A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99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E22D3-EF41-C84D-BA64-3D40A5177A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27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E22D3-EF41-C84D-BA64-3D40A5177A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24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E22D3-EF41-C84D-BA64-3D40A5177A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74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488F-2A15-9E45-85AE-3D27A09830A3}" type="datetimeFigureOut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2501-C98A-E746-8887-A1DD03CD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05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488F-2A15-9E45-85AE-3D27A09830A3}" type="datetimeFigureOut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2501-C98A-E746-8887-A1DD03CD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2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488F-2A15-9E45-85AE-3D27A09830A3}" type="datetimeFigureOut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2501-C98A-E746-8887-A1DD03CD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83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488F-2A15-9E45-85AE-3D27A09830A3}" type="datetimeFigureOut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2501-C98A-E746-8887-A1DD03CD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84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488F-2A15-9E45-85AE-3D27A09830A3}" type="datetimeFigureOut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2501-C98A-E746-8887-A1DD03CD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4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488F-2A15-9E45-85AE-3D27A09830A3}" type="datetimeFigureOut">
              <a:rPr lang="en-US" smtClean="0"/>
              <a:t>8/28/18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2501-C98A-E746-8887-A1DD03CD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88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488F-2A15-9E45-85AE-3D27A09830A3}" type="datetimeFigureOut">
              <a:rPr lang="en-US" smtClean="0"/>
              <a:t>8/28/18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2501-C98A-E746-8887-A1DD03CD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48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488F-2A15-9E45-85AE-3D27A09830A3}" type="datetimeFigureOut">
              <a:rPr lang="en-US" smtClean="0"/>
              <a:t>8/28/18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2501-C98A-E746-8887-A1DD03CD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31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488F-2A15-9E45-85AE-3D27A09830A3}" type="datetimeFigureOut">
              <a:rPr lang="en-US" smtClean="0"/>
              <a:t>8/28/18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2501-C98A-E746-8887-A1DD03CD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80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488F-2A15-9E45-85AE-3D27A09830A3}" type="datetimeFigureOut">
              <a:rPr lang="en-US" smtClean="0"/>
              <a:t>8/28/18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2501-C98A-E746-8887-A1DD03CD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25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488F-2A15-9E45-85AE-3D27A09830A3}" type="datetimeFigureOut">
              <a:rPr lang="en-US" smtClean="0"/>
              <a:t>8/28/18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2501-C98A-E746-8887-A1DD03CD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41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D488F-2A15-9E45-85AE-3D27A09830A3}" type="datetimeFigureOut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C2501-C98A-E746-8887-A1DD03CD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5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例子讲解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微信朋友圈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99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8276" y="351907"/>
            <a:ext cx="8904514" cy="86473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ShowMyMomentTest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24792" y="1850612"/>
            <a:ext cx="32772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必须继承自</a:t>
            </a:r>
            <a:r>
              <a:rPr lang="en-US" dirty="0" err="1" smtClean="0"/>
              <a:t>BaseTest</a:t>
            </a:r>
            <a:r>
              <a:rPr lang="zh-CN" altLang="en-US" dirty="0" smtClean="0"/>
              <a:t>类</a:t>
            </a:r>
          </a:p>
          <a:p>
            <a:r>
              <a:rPr lang="zh-CN" altLang="en-US" dirty="0" smtClean="0"/>
              <a:t>加</a:t>
            </a:r>
            <a:r>
              <a:rPr lang="en-US" altLang="zh-CN" dirty="0" smtClean="0"/>
              <a:t>@Test</a:t>
            </a:r>
            <a:r>
              <a:rPr lang="zh-CN" altLang="en-US" dirty="0" smtClean="0"/>
              <a:t>注解</a:t>
            </a:r>
          </a:p>
          <a:p>
            <a:endParaRPr lang="zh-CN" altLang="en-US" dirty="0"/>
          </a:p>
          <a:p>
            <a:r>
              <a:rPr lang="zh-CN" altLang="en-US" dirty="0" smtClean="0"/>
              <a:t>先</a:t>
            </a:r>
            <a:r>
              <a:rPr lang="en-US" altLang="zh-CN" dirty="0" smtClean="0"/>
              <a:t>Verify()</a:t>
            </a:r>
            <a:r>
              <a:rPr lang="zh-CN" altLang="en-US" dirty="0" smtClean="0"/>
              <a:t> 再执行业务操作</a:t>
            </a:r>
            <a:endParaRPr lang="zh-CN" altLang="en-US" dirty="0"/>
          </a:p>
          <a:p>
            <a:endParaRPr lang="zh-CN" alt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874" y="1859936"/>
            <a:ext cx="5511105" cy="43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65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Android</a:t>
            </a:r>
            <a:r>
              <a:rPr lang="zh-CN" altLang="en-US" dirty="0" smtClean="0"/>
              <a:t> </a:t>
            </a:r>
            <a:r>
              <a:rPr lang="en-US" altLang="zh-CN" dirty="0" smtClean="0"/>
              <a:t>Device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918494"/>
            <a:ext cx="6858000" cy="4165600"/>
          </a:xfrm>
        </p:spPr>
      </p:pic>
    </p:spTree>
    <p:extLst>
      <p:ext uri="{BB962C8B-B14F-4D97-AF65-F5344CB8AC3E}">
        <p14:creationId xmlns:p14="http://schemas.microsoft.com/office/powerpoint/2010/main" val="1383365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iOS</a:t>
            </a:r>
            <a:r>
              <a:rPr lang="zh-CN" altLang="en-US" dirty="0" smtClean="0"/>
              <a:t>  </a:t>
            </a:r>
            <a:r>
              <a:rPr lang="en-US" altLang="zh-CN" dirty="0" smtClean="0"/>
              <a:t>Device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055" y="1949633"/>
            <a:ext cx="8661400" cy="4191000"/>
          </a:xfrm>
        </p:spPr>
      </p:pic>
    </p:spTree>
    <p:extLst>
      <p:ext uri="{BB962C8B-B14F-4D97-AF65-F5344CB8AC3E}">
        <p14:creationId xmlns:p14="http://schemas.microsoft.com/office/powerpoint/2010/main" val="2040150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55915"/>
            <a:ext cx="8904514" cy="86473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UI</a:t>
            </a:r>
            <a:r>
              <a:rPr lang="zh-CN" altLang="en-US" dirty="0" smtClean="0"/>
              <a:t>操作步骤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82933"/>
            <a:ext cx="9144000" cy="1655762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charset="0"/>
              <a:buChar char="•"/>
            </a:pPr>
            <a:r>
              <a:rPr lang="zh-CN" altLang="en-US" dirty="0" smtClean="0"/>
              <a:t>打开微信</a:t>
            </a:r>
          </a:p>
          <a:p>
            <a:pPr marL="342900" indent="-342900" algn="l">
              <a:buFont typeface="Arial" charset="0"/>
              <a:buChar char="•"/>
            </a:pPr>
            <a:r>
              <a:rPr lang="zh-CN" altLang="en-US" dirty="0" smtClean="0"/>
              <a:t>点击“我”</a:t>
            </a:r>
          </a:p>
          <a:p>
            <a:pPr marL="342900" indent="-342900" algn="l">
              <a:buFont typeface="Arial" charset="0"/>
              <a:buChar char="•"/>
            </a:pPr>
            <a:r>
              <a:rPr lang="zh-CN" altLang="en-US" dirty="0" smtClean="0"/>
              <a:t>点击“相册”进入我发的朋友圈</a:t>
            </a:r>
          </a:p>
          <a:p>
            <a:pPr marL="342900" indent="-342900" algn="l">
              <a:buFont typeface="Arial" charset="0"/>
              <a:buChar char="•"/>
            </a:pPr>
            <a:r>
              <a:rPr lang="zh-CN" altLang="en-US" dirty="0" smtClean="0"/>
              <a:t>打开一个朋友圈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4354285"/>
            <a:ext cx="1455180" cy="23552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450" y="4354285"/>
            <a:ext cx="1426138" cy="24417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225" y="4354285"/>
            <a:ext cx="1441253" cy="25037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923" y="4323288"/>
            <a:ext cx="1444595" cy="250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33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55915"/>
            <a:ext cx="8904514" cy="86473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创建</a:t>
            </a:r>
            <a:r>
              <a:rPr lang="en-US" altLang="zh-CN" dirty="0" smtClean="0"/>
              <a:t>Page</a:t>
            </a:r>
            <a:r>
              <a:rPr lang="zh-CN" altLang="en-US" dirty="0" smtClean="0"/>
              <a:t>类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2698523"/>
            <a:ext cx="9144000" cy="1655762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charset="0"/>
              <a:buChar char="•"/>
            </a:pPr>
            <a:r>
              <a:rPr lang="en-US" dirty="0" err="1" smtClean="0"/>
              <a:t>WeiXinMainPage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---</a:t>
            </a:r>
            <a:r>
              <a:rPr lang="zh-CN" altLang="en-US" dirty="0" smtClean="0"/>
              <a:t> 打开微信后的主页面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err="1" smtClean="0"/>
              <a:t>WeiXinMePage</a:t>
            </a:r>
            <a:r>
              <a:rPr lang="zh-CN" altLang="en-US" dirty="0" smtClean="0"/>
              <a:t>    </a:t>
            </a:r>
            <a:r>
              <a:rPr lang="en-US" altLang="zh-CN" dirty="0" smtClean="0"/>
              <a:t>---</a:t>
            </a:r>
            <a:r>
              <a:rPr lang="zh-CN" altLang="en-US" dirty="0" smtClean="0"/>
              <a:t> “我”的页面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err="1" smtClean="0"/>
              <a:t>WeiXinMomentPage</a:t>
            </a:r>
            <a:r>
              <a:rPr lang="zh-CN" altLang="en-US" dirty="0" smtClean="0"/>
              <a:t>  </a:t>
            </a:r>
            <a:r>
              <a:rPr lang="en-US" altLang="zh-CN" dirty="0" smtClean="0"/>
              <a:t>---</a:t>
            </a:r>
            <a:r>
              <a:rPr lang="zh-CN" altLang="en-US" dirty="0" smtClean="0"/>
              <a:t> “我的相册”页面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err="1" smtClean="0"/>
              <a:t>WeiXinMomentDetailedPage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---</a:t>
            </a:r>
            <a:r>
              <a:rPr lang="zh-CN" altLang="en-US" dirty="0" smtClean="0"/>
              <a:t> 朋友圈详情页面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4354285"/>
            <a:ext cx="1455180" cy="23552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450" y="4354285"/>
            <a:ext cx="1426138" cy="24417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225" y="4354285"/>
            <a:ext cx="1441253" cy="25037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923" y="4323288"/>
            <a:ext cx="1444595" cy="250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88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32925"/>
            <a:ext cx="8904514" cy="86473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WeiXinMainPage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37" y="1586039"/>
            <a:ext cx="2484534" cy="45486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445" y="2990539"/>
            <a:ext cx="5820256" cy="326468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85445" y="1513211"/>
            <a:ext cx="61128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MAIN_PAGE_WEIXIN_TEXT: </a:t>
            </a:r>
            <a:r>
              <a:rPr lang="en-US" dirty="0" smtClean="0"/>
              <a:t>‘微信’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MAIN_PAGE_CONTACT_TEXT: </a:t>
            </a:r>
            <a:r>
              <a:rPr lang="en-US" dirty="0" smtClean="0"/>
              <a:t>‘通讯录’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MAIN_PAGE_DISCOVER_TEXT: </a:t>
            </a:r>
            <a:r>
              <a:rPr lang="en-US" dirty="0" smtClean="0"/>
              <a:t>‘发现’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MAIN_PAGE_ME_TEXT: </a:t>
            </a:r>
            <a:r>
              <a:rPr lang="en-US" dirty="0" smtClean="0"/>
              <a:t>‘我’</a:t>
            </a:r>
            <a:endParaRPr lang="zh-CN" altLang="en-US" dirty="0" smtClean="0"/>
          </a:p>
          <a:p>
            <a:r>
              <a:rPr lang="zh-CN" altLang="en-US" dirty="0" smtClean="0"/>
              <a:t>此页面</a:t>
            </a:r>
            <a:r>
              <a:rPr lang="en-US" altLang="zh-CN" dirty="0" smtClean="0"/>
              <a:t>iOS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Android</a:t>
            </a:r>
            <a:r>
              <a:rPr lang="zh-CN" altLang="en-US" dirty="0"/>
              <a:t> </a:t>
            </a:r>
            <a:r>
              <a:rPr lang="en-US" altLang="zh-CN" dirty="0" smtClean="0"/>
              <a:t>Resource</a:t>
            </a:r>
            <a:r>
              <a:rPr lang="zh-CN" altLang="en-US" dirty="0" smtClean="0"/>
              <a:t> 内容一致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3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55915"/>
            <a:ext cx="8904514" cy="86473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关键点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199" y="2698522"/>
            <a:ext cx="9146023" cy="3208663"/>
          </a:xfrm>
        </p:spPr>
        <p:txBody>
          <a:bodyPr>
            <a:normAutofit/>
          </a:bodyPr>
          <a:lstStyle/>
          <a:p>
            <a:pPr marL="342900" indent="-342900" algn="l">
              <a:buFont typeface="Arial" charset="0"/>
              <a:buChar char="•"/>
            </a:pPr>
            <a:r>
              <a:rPr lang="zh-CN" altLang="en-US" dirty="0"/>
              <a:t>构造函数设为</a:t>
            </a:r>
            <a:r>
              <a:rPr lang="en-US" altLang="zh-CN" dirty="0"/>
              <a:t>Protected</a:t>
            </a:r>
            <a:r>
              <a:rPr lang="zh-CN" altLang="en-US" dirty="0"/>
              <a:t>禁止外部调用 </a:t>
            </a:r>
            <a:endParaRPr lang="zh-CN" altLang="en-US" dirty="0" smtClean="0"/>
          </a:p>
          <a:p>
            <a:pPr marL="342900" indent="-342900" algn="l">
              <a:buFont typeface="Arial" charset="0"/>
              <a:buChar char="•"/>
            </a:pPr>
            <a:r>
              <a:rPr lang="zh-CN" altLang="en-US" dirty="0" smtClean="0"/>
              <a:t>页面对象实例化通过静态函数</a:t>
            </a:r>
            <a:r>
              <a:rPr lang="en-US" altLang="zh-CN" dirty="0" smtClean="0"/>
              <a:t>verify()</a:t>
            </a:r>
            <a:r>
              <a:rPr lang="zh-CN" altLang="en-US" dirty="0" smtClean="0"/>
              <a:t>完成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altLang="zh-CN" dirty="0" smtClean="0"/>
              <a:t>Page</a:t>
            </a:r>
            <a:r>
              <a:rPr lang="zh-CN" altLang="en-US" dirty="0" smtClean="0"/>
              <a:t>类必须继承于</a:t>
            </a:r>
            <a:r>
              <a:rPr lang="en-US" altLang="zh-CN" dirty="0" err="1" smtClean="0"/>
              <a:t>BasePage</a:t>
            </a:r>
            <a:endParaRPr lang="zh-CN" altLang="en-US" dirty="0" smtClean="0"/>
          </a:p>
          <a:p>
            <a:pPr marL="342900" indent="-342900" algn="l">
              <a:buFont typeface="Arial" charset="0"/>
              <a:buChar char="•"/>
            </a:pPr>
            <a:r>
              <a:rPr lang="en-US" altLang="zh-CN" dirty="0" smtClean="0"/>
              <a:t>Page</a:t>
            </a:r>
            <a:r>
              <a:rPr lang="zh-CN" altLang="en-US" dirty="0" smtClean="0"/>
              <a:t>类的所有公共方法只返回</a:t>
            </a:r>
            <a:r>
              <a:rPr lang="en-US" altLang="zh-CN" dirty="0" smtClean="0"/>
              <a:t>Void</a:t>
            </a:r>
            <a:r>
              <a:rPr lang="zh-CN" altLang="en-US" dirty="0" smtClean="0"/>
              <a:t>或当前类实例</a:t>
            </a:r>
            <a:r>
              <a:rPr lang="en-US" altLang="zh-CN" dirty="0" smtClean="0"/>
              <a:t>(this)</a:t>
            </a:r>
            <a:endParaRPr lang="zh-CN" altLang="en-US" dirty="0" smtClean="0"/>
          </a:p>
          <a:p>
            <a:pPr marL="342900" indent="-342900" algn="l">
              <a:buFont typeface="Arial" charset="0"/>
              <a:buChar char="•"/>
            </a:pPr>
            <a:r>
              <a:rPr lang="zh-CN" altLang="en-US" dirty="0"/>
              <a:t>函数函数内部通过</a:t>
            </a:r>
            <a:r>
              <a:rPr lang="en-US" altLang="zh-CN" dirty="0" err="1"/>
              <a:t>findElement</a:t>
            </a:r>
            <a:r>
              <a:rPr lang="zh-CN" altLang="en-US" dirty="0"/>
              <a:t>*方法来检验页面的关键元素是否存在来判断是否为期望的页面</a:t>
            </a:r>
          </a:p>
          <a:p>
            <a:pPr marL="342900" indent="-342900" algn="l">
              <a:buFont typeface="Arial" charset="0"/>
              <a:buChar char="•"/>
            </a:pPr>
            <a:r>
              <a:rPr lang="zh-CN" altLang="en-US" dirty="0" smtClean="0"/>
              <a:t>所有待查找元素的字符串资源等都以</a:t>
            </a:r>
            <a:r>
              <a:rPr lang="en-US" altLang="zh-CN" dirty="0" err="1" smtClean="0"/>
              <a:t>Resouce</a:t>
            </a:r>
            <a:r>
              <a:rPr lang="zh-CN" altLang="en-US" dirty="0" smtClean="0"/>
              <a:t> </a:t>
            </a:r>
            <a:r>
              <a:rPr lang="en-US" altLang="zh-CN" dirty="0" smtClean="0"/>
              <a:t>ID</a:t>
            </a:r>
            <a:r>
              <a:rPr lang="zh-CN" altLang="en-US" dirty="0" smtClean="0"/>
              <a:t>显示</a:t>
            </a:r>
          </a:p>
          <a:p>
            <a:pPr marL="342900" indent="-342900" algn="l">
              <a:buFont typeface="Arial" charset="0"/>
              <a:buChar char="•"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3984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9723" y="279079"/>
            <a:ext cx="8904514" cy="86473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WeiXinMePage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47" y="2065275"/>
            <a:ext cx="2617253" cy="44810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010" y="3310353"/>
            <a:ext cx="8294337" cy="234585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42010" y="2065275"/>
            <a:ext cx="6214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ME_PAGE_MY_POST_TEXT: </a:t>
            </a:r>
            <a:r>
              <a:rPr lang="en-US" dirty="0" smtClean="0"/>
              <a:t>‘相册’</a:t>
            </a:r>
            <a:endParaRPr lang="zh-CN" altLang="en-US" dirty="0" smtClean="0"/>
          </a:p>
          <a:p>
            <a:r>
              <a:rPr lang="zh-CN" altLang="en-US" dirty="0"/>
              <a:t>此页面</a:t>
            </a:r>
            <a:r>
              <a:rPr lang="en-US" altLang="zh-CN" dirty="0"/>
              <a:t>iOS</a:t>
            </a:r>
            <a:r>
              <a:rPr lang="zh-CN" altLang="en-US" dirty="0"/>
              <a:t>和</a:t>
            </a:r>
            <a:r>
              <a:rPr lang="en-US" altLang="zh-CN" dirty="0"/>
              <a:t>Android</a:t>
            </a:r>
            <a:r>
              <a:rPr lang="zh-CN" altLang="en-US" dirty="0"/>
              <a:t> </a:t>
            </a:r>
            <a:r>
              <a:rPr lang="en-US" altLang="zh-CN" dirty="0"/>
              <a:t>Resource</a:t>
            </a:r>
            <a:r>
              <a:rPr lang="zh-CN" altLang="en-US" dirty="0"/>
              <a:t> 内容一致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3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1100" y="287172"/>
            <a:ext cx="8904514" cy="864734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WeiXinMomentPage</a:t>
            </a:r>
            <a:r>
              <a:rPr lang="en-US" altLang="zh-CN" dirty="0" smtClean="0"/>
              <a:t>(</a:t>
            </a:r>
            <a:r>
              <a:rPr lang="zh-CN" altLang="en-US" dirty="0" smtClean="0"/>
              <a:t>安卓</a:t>
            </a:r>
            <a:r>
              <a:rPr lang="en-US" altLang="zh-CN" dirty="0" smtClean="0"/>
              <a:t>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525" y="2572936"/>
            <a:ext cx="2212181" cy="38429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11" y="2266060"/>
            <a:ext cx="6673232" cy="445670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36488" y="1176392"/>
            <a:ext cx="87070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MOMENT_PAGE_ME_TEXT: </a:t>
            </a:r>
            <a:r>
              <a:rPr lang="en-US" dirty="0"/>
              <a:t>'</a:t>
            </a:r>
            <a:r>
              <a:rPr lang="en-US" dirty="0" smtClean="0"/>
              <a:t>我的相册’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MY_POST_PAGE_MOMENT_PIC_ID: </a:t>
            </a:r>
            <a:r>
              <a:rPr lang="en-US" dirty="0"/>
              <a:t>'</a:t>
            </a:r>
            <a:r>
              <a:rPr lang="en-US" dirty="0" err="1"/>
              <a:t>com.tencent.mm:id</a:t>
            </a:r>
            <a:r>
              <a:rPr lang="en-US" dirty="0"/>
              <a:t>/</a:t>
            </a:r>
            <a:r>
              <a:rPr lang="en-US" dirty="0" err="1"/>
              <a:t>dep</a:t>
            </a:r>
            <a:r>
              <a:rPr lang="en-US" dirty="0"/>
              <a:t>'</a:t>
            </a:r>
            <a:br>
              <a:rPr lang="en-US" dirty="0"/>
            </a:br>
            <a:r>
              <a:rPr lang="en-US" b="1" dirty="0"/>
              <a:t>MY_POST_PAGE_MOMENT_ARTICLE_ID: </a:t>
            </a:r>
            <a:r>
              <a:rPr lang="en-US" dirty="0"/>
              <a:t>'</a:t>
            </a:r>
            <a:r>
              <a:rPr lang="en-US" dirty="0" err="1"/>
              <a:t>com.tencent.mm:id</a:t>
            </a:r>
            <a:r>
              <a:rPr lang="en-US" dirty="0"/>
              <a:t>/</a:t>
            </a:r>
            <a:r>
              <a:rPr lang="en-US" dirty="0" err="1"/>
              <a:t>yk</a:t>
            </a:r>
            <a:r>
              <a:rPr lang="en-US" dirty="0"/>
              <a:t>'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15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1100" y="287172"/>
            <a:ext cx="8904514" cy="86473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WeiXinMomentPageiOS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03119" y="1564600"/>
            <a:ext cx="8707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继承自</a:t>
            </a:r>
            <a:r>
              <a:rPr lang="en-US" altLang="zh-CN" b="1" dirty="0" err="1" smtClean="0">
                <a:solidFill>
                  <a:srgbClr val="FF0000"/>
                </a:solidFill>
              </a:rPr>
              <a:t>WeiXinMomentPage</a:t>
            </a:r>
            <a:endParaRPr lang="zh-CN" altLang="en-US" b="1" dirty="0" smtClean="0">
              <a:solidFill>
                <a:srgbClr val="FF0000"/>
              </a:solidFill>
            </a:endParaRPr>
          </a:p>
          <a:p>
            <a:endParaRPr lang="zh-CN" alt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/>
              <a:t>MOMENT_PAGE_ME_TEXT</a:t>
            </a:r>
            <a:r>
              <a:rPr lang="en-US" b="1" dirty="0"/>
              <a:t>: </a:t>
            </a:r>
            <a:r>
              <a:rPr lang="en-US" dirty="0" smtClean="0"/>
              <a:t>’我’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zh-CN" altLang="en-US" dirty="0" smtClean="0"/>
              <a:t>此处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为</a:t>
            </a:r>
            <a:r>
              <a:rPr lang="en-US" altLang="zh-CN" dirty="0" smtClean="0"/>
              <a:t>“</a:t>
            </a:r>
            <a:r>
              <a:rPr lang="zh-CN" altLang="en-US" dirty="0" smtClean="0"/>
              <a:t>我的相册</a:t>
            </a:r>
            <a:r>
              <a:rPr lang="en-US" altLang="zh-CN" dirty="0" smtClean="0"/>
              <a:t>”)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MY_POST_PAGE_MOMENT_PIC_ID: </a:t>
            </a:r>
            <a:r>
              <a:rPr lang="en-US" dirty="0" smtClean="0"/>
              <a:t>‘visible </a:t>
            </a:r>
            <a:r>
              <a:rPr lang="en-US" dirty="0"/>
              <a:t>== true AND type == </a:t>
            </a:r>
            <a:r>
              <a:rPr lang="en-US" dirty="0" smtClean="0"/>
              <a:t>“</a:t>
            </a:r>
            <a:r>
              <a:rPr lang="en-US" dirty="0" err="1" smtClean="0"/>
              <a:t>XCUIElementTypeStaticText</a:t>
            </a:r>
            <a:r>
              <a:rPr lang="en-US" dirty="0" smtClean="0"/>
              <a:t>” </a:t>
            </a:r>
            <a:r>
              <a:rPr lang="en-US" dirty="0"/>
              <a:t>AND name CONTAINS </a:t>
            </a:r>
            <a:r>
              <a:rPr lang="en-US" dirty="0" smtClean="0"/>
              <a:t>“月”’</a:t>
            </a:r>
            <a:r>
              <a:rPr lang="en-US" dirty="0"/>
              <a:t/>
            </a:r>
            <a:br>
              <a:rPr lang="en-US" dirty="0"/>
            </a:br>
            <a:r>
              <a:rPr lang="en-US" altLang="zh-CN" dirty="0" smtClean="0"/>
              <a:t>(</a:t>
            </a:r>
            <a:r>
              <a:rPr lang="zh-CN" altLang="en-US" dirty="0" smtClean="0"/>
              <a:t>第一个带有“月”字的元素，其</a:t>
            </a:r>
            <a:r>
              <a:rPr lang="en-US" altLang="zh-CN" dirty="0" smtClean="0"/>
              <a:t>X</a:t>
            </a:r>
            <a:r>
              <a:rPr lang="zh-CN" altLang="en-US" dirty="0" smtClean="0"/>
              <a:t>坐标</a:t>
            </a:r>
            <a:r>
              <a:rPr lang="en-US" altLang="zh-CN" dirty="0" smtClean="0"/>
              <a:t>+50</a:t>
            </a:r>
            <a:r>
              <a:rPr lang="zh-CN" altLang="en-US" dirty="0" smtClean="0"/>
              <a:t> 即为所需点击的位置</a:t>
            </a:r>
            <a:r>
              <a:rPr lang="en-US" altLang="zh-CN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930" y="3714243"/>
            <a:ext cx="8186443" cy="26517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14" y="1502152"/>
            <a:ext cx="2789713" cy="479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50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55915"/>
            <a:ext cx="8904514" cy="86473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WeiXinMomentDetailedPage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5" y="2203175"/>
            <a:ext cx="2623335" cy="454666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479575" y="2203175"/>
            <a:ext cx="71695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MOMENT_DETAILED_PAGE_PRAISE_TEXT: </a:t>
            </a:r>
            <a:r>
              <a:rPr lang="en-US" dirty="0" smtClean="0"/>
              <a:t>‘赞’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zh-CN" altLang="en-US" dirty="0"/>
              <a:t>此页面</a:t>
            </a:r>
            <a:r>
              <a:rPr lang="en-US" altLang="zh-CN" dirty="0"/>
              <a:t>iOS</a:t>
            </a:r>
            <a:r>
              <a:rPr lang="zh-CN" altLang="en-US" dirty="0"/>
              <a:t>和</a:t>
            </a:r>
            <a:r>
              <a:rPr lang="en-US" altLang="zh-CN" dirty="0"/>
              <a:t>Android</a:t>
            </a:r>
            <a:r>
              <a:rPr lang="zh-CN" altLang="en-US" dirty="0"/>
              <a:t> </a:t>
            </a:r>
            <a:r>
              <a:rPr lang="en-US" altLang="zh-CN" dirty="0"/>
              <a:t>Resource</a:t>
            </a:r>
            <a:r>
              <a:rPr lang="zh-CN" altLang="en-US" dirty="0"/>
              <a:t> 内容</a:t>
            </a:r>
            <a:r>
              <a:rPr lang="zh-CN" altLang="en-US" dirty="0" smtClean="0"/>
              <a:t>一致</a:t>
            </a:r>
          </a:p>
          <a:p>
            <a:endParaRPr lang="zh-CN" altLang="en-US" dirty="0"/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625" y="4476505"/>
            <a:ext cx="79756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86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229</Words>
  <Application>Microsoft Macintosh PowerPoint</Application>
  <PresentationFormat>宽屏</PresentationFormat>
  <Paragraphs>46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宋体</vt:lpstr>
      <vt:lpstr>Office Theme</vt:lpstr>
      <vt:lpstr>例子讲解</vt:lpstr>
      <vt:lpstr>UI操作步骤</vt:lpstr>
      <vt:lpstr>创建Page类</vt:lpstr>
      <vt:lpstr>WeiXinMainPage</vt:lpstr>
      <vt:lpstr>关键点</vt:lpstr>
      <vt:lpstr>WeiXinMePage</vt:lpstr>
      <vt:lpstr>WeiXinMomentPage(安卓)</vt:lpstr>
      <vt:lpstr>WeiXinMomentPageiOS</vt:lpstr>
      <vt:lpstr>WeiXinMomentDetailedPage</vt:lpstr>
      <vt:lpstr>ShowMyMomentTest</vt:lpstr>
      <vt:lpstr>Android Device</vt:lpstr>
      <vt:lpstr>iOS  Device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例子讲解</dc:title>
  <dc:creator>Microsoft Office User</dc:creator>
  <cp:lastModifiedBy>Microsoft Office 用户</cp:lastModifiedBy>
  <cp:revision>13</cp:revision>
  <dcterms:created xsi:type="dcterms:W3CDTF">2018-08-10T09:25:22Z</dcterms:created>
  <dcterms:modified xsi:type="dcterms:W3CDTF">2018-08-28T01:15:49Z</dcterms:modified>
</cp:coreProperties>
</file>