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a04f223e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a04f223e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a04f223e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a04f223e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a04f223e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a04f223e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a04f223e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a04f223e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ga-cake.myharava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22">
                <a:latin typeface="Roboto Slab"/>
                <a:ea typeface="Roboto Slab"/>
                <a:cs typeface="Roboto Slab"/>
                <a:sym typeface="Roboto Slab"/>
              </a:rPr>
              <a:t>TRANG WEB TĨNH BÁN BÁNH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 EGA CAKE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426300" y="3921775"/>
            <a:ext cx="1918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Thành viên: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Lâm Chấn Vũ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○"/>
            </a:pP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Lê Thanh Hùng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97725" y="4428600"/>
            <a:ext cx="33357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Slab"/>
                <a:ea typeface="Roboto Slab"/>
                <a:cs typeface="Roboto Slab"/>
                <a:sym typeface="Roboto Slab"/>
              </a:rPr>
              <a:t>CT188 – Nhập môn lập trình Web </a:t>
            </a:r>
            <a:endParaRPr sz="6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Slab"/>
                <a:ea typeface="Roboto Slab"/>
                <a:cs typeface="Roboto Slab"/>
                <a:sym typeface="Roboto Slab"/>
              </a:rPr>
              <a:t>GV : Vũ Duy Linh</a:t>
            </a:r>
            <a:endParaRPr sz="6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 Slab"/>
                <a:ea typeface="Roboto Slab"/>
                <a:cs typeface="Roboto Slab"/>
                <a:sym typeface="Roboto Slab"/>
              </a:rPr>
              <a:t>Lý do làm nên trang web	</a:t>
            </a:r>
            <a:endParaRPr sz="3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284800" y="2278550"/>
            <a:ext cx="6051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○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Nhầm theo kịp sự phát triển của xã hội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○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Ứng biến trước tình hình đại dịch phức tạp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○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Phục vụ nhu cầu mua bánh online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○"/>
            </a:pPr>
            <a:r>
              <a:rPr lang="en" sz="1800">
                <a:latin typeface="Roboto Slab"/>
                <a:ea typeface="Roboto Slab"/>
                <a:cs typeface="Roboto Slab"/>
                <a:sym typeface="Roboto Slab"/>
              </a:rPr>
              <a:t>Tăng cường sự phát triển của thương hiệu</a:t>
            </a:r>
            <a:endParaRPr sz="18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Công nghệ được áp dụng</a:t>
            </a:r>
            <a:endParaRPr sz="36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75" y="1567550"/>
            <a:ext cx="2747549" cy="27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63" y="1567550"/>
            <a:ext cx="1947468" cy="274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350" y="1123150"/>
            <a:ext cx="2946075" cy="3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884700" y="1685975"/>
            <a:ext cx="3687300" cy="29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Sơ đồ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trang web</a:t>
            </a:r>
            <a:endParaRPr sz="3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63" y="0"/>
            <a:ext cx="5000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Các nguồn tham khảo</a:t>
            </a:r>
            <a:endParaRPr sz="36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rId3"/>
              </a:rPr>
              <a:t>Ega-cake.myharavan.com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w3schools.com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