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3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442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44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31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941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00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7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10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33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6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2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25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4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91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2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F92C-A96C-46BF-8FB4-6AC9C27195BD}" type="datetimeFigureOut">
              <a:rPr lang="en-IE" smtClean="0"/>
              <a:t>21/09/2016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2528B-7713-4006-9F55-2E59148212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699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12272"/>
            <a:ext cx="9448800" cy="1825096"/>
          </a:xfrm>
        </p:spPr>
        <p:txBody>
          <a:bodyPr/>
          <a:lstStyle/>
          <a:p>
            <a:r>
              <a:rPr lang="en-IE" dirty="0" smtClean="0"/>
              <a:t>Project Proposal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0745"/>
            <a:ext cx="9448800" cy="685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E" dirty="0" smtClean="0"/>
              <a:t>Jullian Engracio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E" dirty="0" smtClean="0"/>
              <a:t>William Hamilton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447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The idea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Our Idea is to create a website that will serve as a ‘news feed’ site.</a:t>
            </a:r>
          </a:p>
          <a:p>
            <a:r>
              <a:rPr lang="en-IE" dirty="0" smtClean="0"/>
              <a:t>We will pick websites to use a reference for the news feeds that we will represent </a:t>
            </a:r>
            <a:r>
              <a:rPr lang="en-IE" smtClean="0"/>
              <a:t>in the website.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85540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</vt:lpstr>
      <vt:lpstr>Vapor Trail</vt:lpstr>
      <vt:lpstr>Project Proposal</vt:lpstr>
      <vt:lpstr>The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Jullian Engracio</dc:creator>
  <cp:lastModifiedBy>Jullian Engracio</cp:lastModifiedBy>
  <cp:revision>2</cp:revision>
  <dcterms:created xsi:type="dcterms:W3CDTF">2016-09-21T09:02:29Z</dcterms:created>
  <dcterms:modified xsi:type="dcterms:W3CDTF">2016-09-21T09:10:22Z</dcterms:modified>
</cp:coreProperties>
</file>