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8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1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462F3B-60D6-4BA9-B762-C0FF3574AAD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24A254-364D-4DFE-8B7E-5B494A20C44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Bahar</a:t>
            </a:r>
            <a:r>
              <a:rPr lang="en-US" sz="2500" dirty="0" smtClean="0"/>
              <a:t> </a:t>
            </a:r>
            <a:r>
              <a:rPr lang="en-US" sz="2500" dirty="0" err="1" smtClean="0"/>
              <a:t>Golmohammadi</a:t>
            </a:r>
            <a:endParaRPr lang="en-US" sz="2500" dirty="0" smtClean="0"/>
          </a:p>
          <a:p>
            <a:r>
              <a:rPr lang="en-US" sz="2500" dirty="0" smtClean="0"/>
              <a:t>Li Liang</a:t>
            </a:r>
          </a:p>
          <a:p>
            <a:r>
              <a:rPr lang="en-US" sz="2500" dirty="0" smtClean="0"/>
              <a:t>Julie Zhou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4832025"/>
            <a:ext cx="7772366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muji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 smtClean="0"/>
              <a:t>Muji</a:t>
            </a:r>
            <a:r>
              <a:rPr lang="en-US" sz="3000" dirty="0" smtClean="0"/>
              <a:t> is a Japanese </a:t>
            </a:r>
            <a:r>
              <a:rPr lang="en-US" sz="3000" dirty="0"/>
              <a:t>retail company founded in 1980, which sells a wide variety of products, including household goods, apparel, and food. The company is most known for its simple product design and minimalistic attributes. </a:t>
            </a:r>
            <a:r>
              <a:rPr lang="en-US" sz="3000" dirty="0" smtClean="0"/>
              <a:t>It is </a:t>
            </a:r>
            <a:r>
              <a:rPr lang="en-US" sz="3000" dirty="0"/>
              <a:t>also praised for being a highly sustainable company that emphasizes recycling, avoids waste during the production process, and uses sustainable packaging. </a:t>
            </a:r>
            <a:r>
              <a:rPr lang="en-US" sz="3000" dirty="0" err="1" smtClean="0"/>
              <a:t>Muji’s</a:t>
            </a:r>
            <a:r>
              <a:rPr lang="en-US" sz="3000" dirty="0" smtClean="0"/>
              <a:t> most </a:t>
            </a:r>
            <a:r>
              <a:rPr lang="en-US" sz="3000" dirty="0"/>
              <a:t>popular items range from stationary, to men and women’s clothing, to kitchen appliances.</a:t>
            </a:r>
            <a:endParaRPr lang="en-US" sz="3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design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Each customer creates an account with only one country, which is set as their “primary country.” If the customer wants to purchase a product in another country, the purchase still relates back to the customer’s primary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Each product only has one supplier.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Suppliers have offices listed in the USA.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6738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95738"/>
            <a:ext cx="9720072" cy="2060713"/>
          </a:xfrm>
        </p:spPr>
        <p:txBody>
          <a:bodyPr/>
          <a:lstStyle/>
          <a:p>
            <a:r>
              <a:rPr lang="en-US" dirty="0" smtClean="0"/>
              <a:t>Relational </a:t>
            </a:r>
            <a:br>
              <a:rPr lang="en-US" dirty="0" smtClean="0"/>
            </a:br>
            <a:r>
              <a:rPr lang="en-US" dirty="0" smtClean="0"/>
              <a:t>database 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382"/>
          <a:stretch/>
        </p:blipFill>
        <p:spPr>
          <a:xfrm>
            <a:off x="4846983" y="237296"/>
            <a:ext cx="6947452" cy="6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158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PowerPoint Presentation</vt:lpstr>
      <vt:lpstr>About muji</vt:lpstr>
      <vt:lpstr>Relational database design assumptions</vt:lpstr>
      <vt:lpstr>Relational  database  design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Julie</dc:creator>
  <cp:lastModifiedBy>Zhou, Julie</cp:lastModifiedBy>
  <cp:revision>2</cp:revision>
  <dcterms:created xsi:type="dcterms:W3CDTF">2016-10-23T21:54:41Z</dcterms:created>
  <dcterms:modified xsi:type="dcterms:W3CDTF">2016-10-23T22:07:17Z</dcterms:modified>
</cp:coreProperties>
</file>