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317" autoAdjust="0"/>
  </p:normalViewPr>
  <p:slideViewPr>
    <p:cSldViewPr snapToGrid="0">
      <p:cViewPr>
        <p:scale>
          <a:sx n="300" d="100"/>
          <a:sy n="300" d="100"/>
        </p:scale>
        <p:origin x="173" y="-187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CDD46-4079-4FE5-BC80-98F6FD0C53E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1143000"/>
            <a:ext cx="274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082E8-6806-4519-B17B-98F491E4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8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 위치 </a:t>
            </a:r>
            <a:r>
              <a:rPr lang="en-US" altLang="ko-KR" dirty="0"/>
              <a:t>: </a:t>
            </a:r>
            <a:r>
              <a:rPr lang="ko-KR" altLang="en-US" dirty="0"/>
              <a:t>왼쪽 가운데</a:t>
            </a:r>
            <a:endParaRPr lang="en-US" altLang="ko-KR" dirty="0"/>
          </a:p>
          <a:p>
            <a:r>
              <a:rPr lang="ko-KR" altLang="en-US" dirty="0"/>
              <a:t>메인 컬러 </a:t>
            </a:r>
            <a:r>
              <a:rPr lang="en-US" altLang="ko-KR" dirty="0"/>
              <a:t>: </a:t>
            </a:r>
            <a:r>
              <a:rPr lang="ko-KR" altLang="en-US" dirty="0"/>
              <a:t>라임</a:t>
            </a:r>
            <a:endParaRPr lang="en-US" altLang="ko-KR" dirty="0"/>
          </a:p>
          <a:p>
            <a:r>
              <a:rPr lang="ko-KR" altLang="en-US" dirty="0"/>
              <a:t>케이크 종류 </a:t>
            </a:r>
            <a:r>
              <a:rPr lang="en-US" altLang="ko-KR" dirty="0"/>
              <a:t>: 5/5</a:t>
            </a:r>
            <a:r>
              <a:rPr lang="ko-KR" altLang="en-US" dirty="0"/>
              <a:t> 총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082E8-6806-4519-B17B-98F491E417F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3545"/>
            <a:ext cx="77724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403057"/>
            <a:ext cx="6858000" cy="24836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6B4B-D893-4CF5-AB93-FF3D7C2BD1D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6A88-0598-47BE-8947-87F6C543C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5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6B4B-D893-4CF5-AB93-FF3D7C2BD1D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6A88-0598-47BE-8947-87F6C543C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2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47688"/>
            <a:ext cx="1971675" cy="87177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47688"/>
            <a:ext cx="5800725" cy="87177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6B4B-D893-4CF5-AB93-FF3D7C2BD1D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6A88-0598-47BE-8947-87F6C543C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1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6B4B-D893-4CF5-AB93-FF3D7C2BD1D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6A88-0598-47BE-8947-87F6C543C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0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64609"/>
            <a:ext cx="7886700" cy="427910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884197"/>
            <a:ext cx="7886700" cy="22502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6B4B-D893-4CF5-AB93-FF3D7C2BD1D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6A88-0598-47BE-8947-87F6C543C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738438"/>
            <a:ext cx="38862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738438"/>
            <a:ext cx="38862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6B4B-D893-4CF5-AB93-FF3D7C2BD1D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6A88-0598-47BE-8947-87F6C543C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0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7690"/>
            <a:ext cx="7886700" cy="19883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521745"/>
            <a:ext cx="3868340" cy="12358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757613"/>
            <a:ext cx="3868340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521745"/>
            <a:ext cx="3887391" cy="12358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757613"/>
            <a:ext cx="3887391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6B4B-D893-4CF5-AB93-FF3D7C2BD1D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6A88-0598-47BE-8947-87F6C543C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59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6B4B-D893-4CF5-AB93-FF3D7C2BD1D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6A88-0598-47BE-8947-87F6C543C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4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6B4B-D893-4CF5-AB93-FF3D7C2BD1D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6A88-0598-47BE-8947-87F6C543C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4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5800"/>
            <a:ext cx="2949178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81140"/>
            <a:ext cx="4629150" cy="73104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86100"/>
            <a:ext cx="2949178" cy="57173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6B4B-D893-4CF5-AB93-FF3D7C2BD1D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6A88-0598-47BE-8947-87F6C543C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12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5800"/>
            <a:ext cx="2949178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81140"/>
            <a:ext cx="4629150" cy="731043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086100"/>
            <a:ext cx="2949178" cy="57173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6B4B-D893-4CF5-AB93-FF3D7C2BD1D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6A88-0598-47BE-8947-87F6C543C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20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47690"/>
            <a:ext cx="78867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738438"/>
            <a:ext cx="78867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534527"/>
            <a:ext cx="20574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6B4B-D893-4CF5-AB93-FF3D7C2BD1D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534527"/>
            <a:ext cx="20574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66A88-0598-47BE-8947-87F6C543C5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6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AAB54462-9171-432A-2296-D378575AD480}"/>
              </a:ext>
            </a:extLst>
          </p:cNvPr>
          <p:cNvSpPr/>
          <p:nvPr/>
        </p:nvSpPr>
        <p:spPr>
          <a:xfrm>
            <a:off x="0" y="0"/>
            <a:ext cx="9144000" cy="927847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4C8D7-336D-21D2-7E76-1609CC63EDE4}"/>
              </a:ext>
            </a:extLst>
          </p:cNvPr>
          <p:cNvSpPr txBox="1"/>
          <p:nvPr/>
        </p:nvSpPr>
        <p:spPr>
          <a:xfrm>
            <a:off x="430306" y="3614163"/>
            <a:ext cx="2043953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프렌차이즈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453CBF-C78C-3DD3-EB95-743ED862F263}"/>
              </a:ext>
            </a:extLst>
          </p:cNvPr>
          <p:cNvSpPr/>
          <p:nvPr/>
        </p:nvSpPr>
        <p:spPr>
          <a:xfrm>
            <a:off x="430306" y="4172211"/>
            <a:ext cx="2673299" cy="165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2ABF33-5012-68C1-9110-DC0B2DE33EC3}"/>
              </a:ext>
            </a:extLst>
          </p:cNvPr>
          <p:cNvSpPr/>
          <p:nvPr/>
        </p:nvSpPr>
        <p:spPr>
          <a:xfrm>
            <a:off x="3329479" y="4172211"/>
            <a:ext cx="2673299" cy="165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5BDFC7-D707-B0F9-464D-169EA05C6959}"/>
              </a:ext>
            </a:extLst>
          </p:cNvPr>
          <p:cNvSpPr/>
          <p:nvPr/>
        </p:nvSpPr>
        <p:spPr>
          <a:xfrm>
            <a:off x="6228652" y="4172211"/>
            <a:ext cx="2673299" cy="165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0E98E0-D353-D15C-BF5C-93735D6630E4}"/>
              </a:ext>
            </a:extLst>
          </p:cNvPr>
          <p:cNvCxnSpPr>
            <a:cxnSpLocks/>
          </p:cNvCxnSpPr>
          <p:nvPr/>
        </p:nvCxnSpPr>
        <p:spPr>
          <a:xfrm>
            <a:off x="201706" y="4884906"/>
            <a:ext cx="8700247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EF0175-8987-CB95-CA65-0F180112DB41}"/>
              </a:ext>
            </a:extLst>
          </p:cNvPr>
          <p:cNvSpPr txBox="1"/>
          <p:nvPr/>
        </p:nvSpPr>
        <p:spPr>
          <a:xfrm>
            <a:off x="430306" y="6478388"/>
            <a:ext cx="2043953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개인카페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50579B-9733-E7FA-DC82-80CB964AA3FC}"/>
              </a:ext>
            </a:extLst>
          </p:cNvPr>
          <p:cNvSpPr/>
          <p:nvPr/>
        </p:nvSpPr>
        <p:spPr>
          <a:xfrm>
            <a:off x="430306" y="7036437"/>
            <a:ext cx="2673299" cy="165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74EAC8-9A14-7ECF-D49A-4E5C27EF39B8}"/>
              </a:ext>
            </a:extLst>
          </p:cNvPr>
          <p:cNvSpPr/>
          <p:nvPr/>
        </p:nvSpPr>
        <p:spPr>
          <a:xfrm>
            <a:off x="3329479" y="7036437"/>
            <a:ext cx="2673299" cy="165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A95AF7-AE84-39D1-C212-5ADE9F06CB3A}"/>
              </a:ext>
            </a:extLst>
          </p:cNvPr>
          <p:cNvSpPr/>
          <p:nvPr/>
        </p:nvSpPr>
        <p:spPr>
          <a:xfrm>
            <a:off x="6228652" y="7036437"/>
            <a:ext cx="2673299" cy="165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7E376B-C703-2907-D581-49C642190886}"/>
              </a:ext>
            </a:extLst>
          </p:cNvPr>
          <p:cNvCxnSpPr>
            <a:cxnSpLocks/>
          </p:cNvCxnSpPr>
          <p:nvPr/>
        </p:nvCxnSpPr>
        <p:spPr>
          <a:xfrm>
            <a:off x="201706" y="7749132"/>
            <a:ext cx="8700247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4D3B3F2-0897-3D9A-FB1E-AFACBE3C6802}"/>
              </a:ext>
            </a:extLst>
          </p:cNvPr>
          <p:cNvSpPr/>
          <p:nvPr/>
        </p:nvSpPr>
        <p:spPr>
          <a:xfrm>
            <a:off x="0" y="9900663"/>
            <a:ext cx="9144000" cy="4602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609BBF-F09E-F85D-1869-5966E9DA6AF6}"/>
              </a:ext>
            </a:extLst>
          </p:cNvPr>
          <p:cNvSpPr/>
          <p:nvPr/>
        </p:nvSpPr>
        <p:spPr>
          <a:xfrm>
            <a:off x="3213258" y="9928121"/>
            <a:ext cx="2905740" cy="45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ea typeface="휴먼편지체" panose="02030504000101010101" pitchFamily="18" charset="-127"/>
                <a:cs typeface="Arial" panose="020B0604020202020204" pitchFamily="34" charset="0"/>
              </a:rPr>
              <a:t>From. </a:t>
            </a:r>
            <a:r>
              <a:rPr lang="en-US" altLang="ko-KR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Desert In</a:t>
            </a:r>
            <a:r>
              <a:rPr lang="ko-KR" altLang="en-US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My hand</a:t>
            </a:r>
            <a:endParaRPr lang="ko-KR" altLang="en-US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E61F58-0EA5-A356-8F59-F015B04AF6B9}"/>
              </a:ext>
            </a:extLst>
          </p:cNvPr>
          <p:cNvSpPr/>
          <p:nvPr/>
        </p:nvSpPr>
        <p:spPr>
          <a:xfrm>
            <a:off x="-134184" y="26888"/>
            <a:ext cx="2377151" cy="900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Desert </a:t>
            </a:r>
          </a:p>
          <a:p>
            <a:pPr algn="ctr"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in</a:t>
            </a:r>
          </a:p>
          <a:p>
            <a:pPr algn="ctr">
              <a:lnSpc>
                <a:spcPct val="8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My hand</a:t>
            </a:r>
            <a:endParaRPr lang="ko-KR" altLang="en-US" sz="2000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3E6B73-D83C-EF61-44C5-9F50FFEA0234}"/>
              </a:ext>
            </a:extLst>
          </p:cNvPr>
          <p:cNvSpPr/>
          <p:nvPr/>
        </p:nvSpPr>
        <p:spPr>
          <a:xfrm>
            <a:off x="842824" y="1334882"/>
            <a:ext cx="7458352" cy="192293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7AAE99-1350-0989-A7EA-92334F16AA44}"/>
              </a:ext>
            </a:extLst>
          </p:cNvPr>
          <p:cNvSpPr txBox="1"/>
          <p:nvPr/>
        </p:nvSpPr>
        <p:spPr>
          <a:xfrm>
            <a:off x="2933459" y="1605387"/>
            <a:ext cx="1867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□ 체인</a:t>
            </a:r>
            <a:r>
              <a:rPr lang="en-US" altLang="ko-KR" sz="1600" dirty="0"/>
              <a:t>	</a:t>
            </a:r>
            <a:r>
              <a:rPr lang="ko-KR" altLang="en-US" sz="1600" dirty="0"/>
              <a:t> □ 개인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BE4B07-342C-6FC3-4BA2-0FA6134975DF}"/>
              </a:ext>
            </a:extLst>
          </p:cNvPr>
          <p:cNvSpPr txBox="1"/>
          <p:nvPr/>
        </p:nvSpPr>
        <p:spPr>
          <a:xfrm>
            <a:off x="2941731" y="2075717"/>
            <a:ext cx="3061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□ 초</a:t>
            </a:r>
            <a:r>
              <a:rPr lang="en-US" altLang="ko-KR" sz="1600" dirty="0"/>
              <a:t>	</a:t>
            </a:r>
            <a:r>
              <a:rPr lang="ko-KR" altLang="en-US" sz="1600" dirty="0"/>
              <a:t>코 </a:t>
            </a:r>
            <a:r>
              <a:rPr lang="en-US" altLang="ko-KR" sz="1600" dirty="0"/>
              <a:t>	</a:t>
            </a:r>
            <a:r>
              <a:rPr lang="ko-KR" altLang="en-US" sz="1600" dirty="0"/>
              <a:t>□ 딸기</a:t>
            </a:r>
            <a:r>
              <a:rPr lang="en-US" altLang="ko-KR" sz="1600" dirty="0"/>
              <a:t>	</a:t>
            </a:r>
            <a:r>
              <a:rPr lang="ko-KR" altLang="en-US" sz="1600" dirty="0"/>
              <a:t> □커피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E2ABC1-10B2-16EB-8F7D-A3BEA4FB28BD}"/>
              </a:ext>
            </a:extLst>
          </p:cNvPr>
          <p:cNvSpPr txBox="1"/>
          <p:nvPr/>
        </p:nvSpPr>
        <p:spPr>
          <a:xfrm>
            <a:off x="1526936" y="2602540"/>
            <a:ext cx="1201195" cy="338554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케이크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95B264-3C75-0A4F-EA4E-AC2ED0E1542F}"/>
              </a:ext>
            </a:extLst>
          </p:cNvPr>
          <p:cNvSpPr txBox="1"/>
          <p:nvPr/>
        </p:nvSpPr>
        <p:spPr>
          <a:xfrm>
            <a:off x="2941731" y="2610352"/>
            <a:ext cx="3061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□ 쇼트</a:t>
            </a:r>
            <a:r>
              <a:rPr lang="en-US" altLang="ko-KR" sz="1600" dirty="0"/>
              <a:t>	</a:t>
            </a:r>
            <a:r>
              <a:rPr lang="ko-KR" altLang="en-US" sz="1600" dirty="0"/>
              <a:t>□ 무스</a:t>
            </a:r>
            <a:r>
              <a:rPr lang="en-US" altLang="ko-KR" sz="1600" dirty="0"/>
              <a:t>	</a:t>
            </a:r>
            <a:r>
              <a:rPr lang="ko-KR" altLang="en-US" sz="1600" dirty="0"/>
              <a:t> □</a:t>
            </a:r>
            <a:r>
              <a:rPr lang="ko-KR" altLang="en-US" sz="1600" dirty="0" err="1"/>
              <a:t>쉬폰</a:t>
            </a:r>
            <a:endParaRPr lang="ko-KR" altLang="en-US" sz="1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3AF99-EDDC-1380-0AD8-863CE0972380}"/>
              </a:ext>
            </a:extLst>
          </p:cNvPr>
          <p:cNvSpPr txBox="1"/>
          <p:nvPr/>
        </p:nvSpPr>
        <p:spPr>
          <a:xfrm>
            <a:off x="1526936" y="2101868"/>
            <a:ext cx="1201195" cy="338554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맛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5C5BF2A-5EE8-91E6-7C06-388BA839FB65}"/>
              </a:ext>
            </a:extLst>
          </p:cNvPr>
          <p:cNvSpPr txBox="1"/>
          <p:nvPr/>
        </p:nvSpPr>
        <p:spPr>
          <a:xfrm>
            <a:off x="1526936" y="1605387"/>
            <a:ext cx="1201195" cy="338554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구분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AA6931BE-31D4-AFC5-E848-421F07CEF331}"/>
              </a:ext>
            </a:extLst>
          </p:cNvPr>
          <p:cNvSpPr/>
          <p:nvPr/>
        </p:nvSpPr>
        <p:spPr>
          <a:xfrm>
            <a:off x="6415871" y="1714375"/>
            <a:ext cx="1096914" cy="12373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17306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84CEA-3F51-D1C3-26FF-BB1647E6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56" y="317967"/>
            <a:ext cx="7886700" cy="82881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전체 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필터</a:t>
            </a:r>
            <a:r>
              <a:rPr lang="en-US" altLang="ko-KR" dirty="0"/>
              <a:t>(</a:t>
            </a:r>
            <a:r>
              <a:rPr lang="ko-KR" altLang="en-US" dirty="0"/>
              <a:t>모양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디저트 사진</a:t>
            </a:r>
            <a:r>
              <a:rPr lang="en-US" altLang="ko-KR" dirty="0"/>
              <a:t>/ </a:t>
            </a:r>
            <a:r>
              <a:rPr lang="ko-KR" altLang="en-US" dirty="0"/>
              <a:t>사진 옆으로 넘기는 거 찾기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필터 적용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팝업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필터 </a:t>
            </a:r>
            <a:r>
              <a:rPr lang="en-US" altLang="ko-KR" dirty="0"/>
              <a:t>&gt; section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사진들 </a:t>
            </a:r>
            <a:r>
              <a:rPr lang="en-US" altLang="ko-KR" dirty="0"/>
              <a:t>&gt; div</a:t>
            </a:r>
          </a:p>
          <a:p>
            <a:pPr marL="0" indent="0">
              <a:buNone/>
            </a:pPr>
            <a:r>
              <a:rPr lang="en-US" altLang="ko-KR" dirty="0"/>
              <a:t> &gt; </a:t>
            </a:r>
            <a:r>
              <a:rPr lang="ko-KR" altLang="en-US" dirty="0" err="1"/>
              <a:t>인생네컷</a:t>
            </a:r>
            <a:r>
              <a:rPr lang="ko-KR" altLang="en-US" dirty="0"/>
              <a:t> 참고</a:t>
            </a:r>
            <a:r>
              <a:rPr lang="en-US" altLang="ko-KR" dirty="0"/>
              <a:t>/ </a:t>
            </a:r>
            <a:r>
              <a:rPr lang="ko-KR" altLang="en-US" dirty="0"/>
              <a:t>귀여운 팝업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3/29</a:t>
            </a:r>
          </a:p>
          <a:p>
            <a:pPr marL="0" indent="0">
              <a:buNone/>
            </a:pPr>
            <a:r>
              <a:rPr lang="ko-KR" altLang="en-US" dirty="0"/>
              <a:t>정은 </a:t>
            </a:r>
            <a:r>
              <a:rPr lang="en-US" altLang="ko-KR" dirty="0"/>
              <a:t>: </a:t>
            </a:r>
            <a:r>
              <a:rPr lang="ko-KR" altLang="en-US" dirty="0"/>
              <a:t>전체적 윤곽 및 기능을 정하고 필요한 이미지 수집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주민 </a:t>
            </a:r>
            <a:r>
              <a:rPr lang="en-US" altLang="ko-KR" dirty="0"/>
              <a:t>:  </a:t>
            </a:r>
            <a:r>
              <a:rPr lang="ko-KR" altLang="en-US" dirty="0"/>
              <a:t>위와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261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EAD7FF3A-DC93-93A7-E3E4-1BD8D21658DC}"/>
              </a:ext>
            </a:extLst>
          </p:cNvPr>
          <p:cNvGrpSpPr/>
          <p:nvPr/>
        </p:nvGrpSpPr>
        <p:grpSpPr>
          <a:xfrm>
            <a:off x="-3302" y="10044"/>
            <a:ext cx="9147303" cy="8370586"/>
            <a:chOff x="-3302" y="10044"/>
            <a:chExt cx="9147303" cy="837058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E73AE6C-5166-FB27-A8AC-A8C8EF188C7C}"/>
                </a:ext>
              </a:extLst>
            </p:cNvPr>
            <p:cNvGrpSpPr/>
            <p:nvPr/>
          </p:nvGrpSpPr>
          <p:grpSpPr>
            <a:xfrm>
              <a:off x="-3302" y="10044"/>
              <a:ext cx="9147303" cy="4203700"/>
              <a:chOff x="-3302" y="10044"/>
              <a:chExt cx="9147303" cy="42037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F4799316-3CD1-3A9A-96D7-CE5CEB355CD7}"/>
                  </a:ext>
                </a:extLst>
              </p:cNvPr>
              <p:cNvGrpSpPr/>
              <p:nvPr/>
            </p:nvGrpSpPr>
            <p:grpSpPr>
              <a:xfrm>
                <a:off x="1" y="10044"/>
                <a:ext cx="9144000" cy="1050926"/>
                <a:chOff x="-1858475" y="2013993"/>
                <a:chExt cx="13975485" cy="1606212"/>
              </a:xfrm>
              <a:solidFill>
                <a:schemeClr val="bg1">
                  <a:alpha val="50000"/>
                </a:schemeClr>
              </a:solidFill>
            </p:grpSpPr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4B069FA5-A987-32A5-C77D-E15D48807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8373"/>
                <a:stretch/>
              </p:blipFill>
              <p:spPr>
                <a:xfrm>
                  <a:off x="-1858475" y="2013994"/>
                  <a:ext cx="7334983" cy="1606211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DF6BFA1C-130B-2981-2BE2-86B2259FF1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" t="28855" b="39518"/>
                <a:stretch/>
              </p:blipFill>
              <p:spPr>
                <a:xfrm>
                  <a:off x="5127585" y="2013993"/>
                  <a:ext cx="6989425" cy="1606211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A858241-0C8A-9419-8754-160F5C560A23}"/>
                  </a:ext>
                </a:extLst>
              </p:cNvPr>
              <p:cNvGrpSpPr/>
              <p:nvPr/>
            </p:nvGrpSpPr>
            <p:grpSpPr>
              <a:xfrm>
                <a:off x="-1100" y="1060969"/>
                <a:ext cx="9144000" cy="1050926"/>
                <a:chOff x="-1858475" y="2013993"/>
                <a:chExt cx="13975485" cy="1606212"/>
              </a:xfrm>
              <a:solidFill>
                <a:schemeClr val="bg1">
                  <a:alpha val="50000"/>
                </a:schemeClr>
              </a:solidFill>
            </p:grpSpPr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400DDAE6-BFC5-CB9B-CF9C-E8894BE57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8373"/>
                <a:stretch/>
              </p:blipFill>
              <p:spPr>
                <a:xfrm>
                  <a:off x="-1858475" y="2013994"/>
                  <a:ext cx="7334983" cy="1606211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C1E8316C-D2D1-5891-6F7D-A7FD01CF30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" t="28855" b="39518"/>
                <a:stretch/>
              </p:blipFill>
              <p:spPr>
                <a:xfrm>
                  <a:off x="5127585" y="2013993"/>
                  <a:ext cx="6989425" cy="1606211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D607601A-0996-1AF4-4D77-FDD141647A3B}"/>
                  </a:ext>
                </a:extLst>
              </p:cNvPr>
              <p:cNvGrpSpPr/>
              <p:nvPr/>
            </p:nvGrpSpPr>
            <p:grpSpPr>
              <a:xfrm>
                <a:off x="-2201" y="2111893"/>
                <a:ext cx="9144000" cy="1050926"/>
                <a:chOff x="-1858475" y="2013993"/>
                <a:chExt cx="13975485" cy="1606212"/>
              </a:xfrm>
              <a:solidFill>
                <a:schemeClr val="bg1">
                  <a:alpha val="50000"/>
                </a:schemeClr>
              </a:solidFill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EEB028D8-2DC9-3884-699B-DF6C8B33E7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8373"/>
                <a:stretch/>
              </p:blipFill>
              <p:spPr>
                <a:xfrm>
                  <a:off x="-1858475" y="2013994"/>
                  <a:ext cx="7334983" cy="1606211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C108A336-9FE1-C345-C4E7-471F744419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" t="28855" b="39518"/>
                <a:stretch/>
              </p:blipFill>
              <p:spPr>
                <a:xfrm>
                  <a:off x="5127585" y="2013993"/>
                  <a:ext cx="6989425" cy="1606211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1ABDA84-D5A1-5348-D2B1-2CE5BC934C28}"/>
                  </a:ext>
                </a:extLst>
              </p:cNvPr>
              <p:cNvGrpSpPr/>
              <p:nvPr/>
            </p:nvGrpSpPr>
            <p:grpSpPr>
              <a:xfrm>
                <a:off x="-3302" y="3162818"/>
                <a:ext cx="9144000" cy="1050926"/>
                <a:chOff x="-1858475" y="2013993"/>
                <a:chExt cx="13975485" cy="1606212"/>
              </a:xfrm>
              <a:solidFill>
                <a:schemeClr val="bg1">
                  <a:alpha val="50000"/>
                </a:schemeClr>
              </a:solidFill>
            </p:grpSpPr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5333DCCF-4F11-CCD5-9527-37F4A8A930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8373"/>
                <a:stretch/>
              </p:blipFill>
              <p:spPr>
                <a:xfrm>
                  <a:off x="-1858475" y="2013994"/>
                  <a:ext cx="7334983" cy="1606211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2FBA19B7-85F3-9059-9C6A-92085DD398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" t="28855" b="39518"/>
                <a:stretch/>
              </p:blipFill>
              <p:spPr>
                <a:xfrm>
                  <a:off x="5127585" y="2013993"/>
                  <a:ext cx="6989425" cy="1606211"/>
                </a:xfrm>
                <a:prstGeom prst="rect">
                  <a:avLst/>
                </a:prstGeom>
                <a:grpFill/>
              </p:spPr>
            </p:pic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DE175EB-E8A1-78D3-102D-A7633336FB56}"/>
                </a:ext>
              </a:extLst>
            </p:cNvPr>
            <p:cNvGrpSpPr/>
            <p:nvPr/>
          </p:nvGrpSpPr>
          <p:grpSpPr>
            <a:xfrm>
              <a:off x="-3302" y="4176930"/>
              <a:ext cx="9147303" cy="4203700"/>
              <a:chOff x="-3302" y="10044"/>
              <a:chExt cx="9147303" cy="4203700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F533EB58-A6E3-87A1-47D7-3E9D604360E2}"/>
                  </a:ext>
                </a:extLst>
              </p:cNvPr>
              <p:cNvGrpSpPr/>
              <p:nvPr/>
            </p:nvGrpSpPr>
            <p:grpSpPr>
              <a:xfrm>
                <a:off x="1" y="10044"/>
                <a:ext cx="9144000" cy="1050926"/>
                <a:chOff x="-1858475" y="2013993"/>
                <a:chExt cx="13975485" cy="1606212"/>
              </a:xfrm>
              <a:solidFill>
                <a:schemeClr val="bg1">
                  <a:alpha val="50000"/>
                </a:schemeClr>
              </a:solidFill>
            </p:grpSpPr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E24D11DD-9773-E1C6-9915-179439947C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8373"/>
                <a:stretch/>
              </p:blipFill>
              <p:spPr>
                <a:xfrm>
                  <a:off x="-1858475" y="2013994"/>
                  <a:ext cx="7334983" cy="1606211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F466740B-B2A6-EE33-1157-6289C43358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" t="28855" b="39518"/>
                <a:stretch/>
              </p:blipFill>
              <p:spPr>
                <a:xfrm>
                  <a:off x="5127585" y="2013993"/>
                  <a:ext cx="6989425" cy="1606211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07A0227B-6E5F-86D2-4584-E6790E446DF3}"/>
                  </a:ext>
                </a:extLst>
              </p:cNvPr>
              <p:cNvGrpSpPr/>
              <p:nvPr/>
            </p:nvGrpSpPr>
            <p:grpSpPr>
              <a:xfrm>
                <a:off x="-1100" y="1060969"/>
                <a:ext cx="9144000" cy="1050926"/>
                <a:chOff x="-1858475" y="2013993"/>
                <a:chExt cx="13975485" cy="1606212"/>
              </a:xfrm>
              <a:solidFill>
                <a:schemeClr val="bg1">
                  <a:alpha val="50000"/>
                </a:schemeClr>
              </a:solidFill>
            </p:grpSpPr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147ED51F-6779-7DDB-B04F-8DF3C0E66C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8373"/>
                <a:stretch/>
              </p:blipFill>
              <p:spPr>
                <a:xfrm>
                  <a:off x="-1858475" y="2013994"/>
                  <a:ext cx="7334983" cy="1606211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A43CCF0F-CF9D-0D95-5DE2-E1A4797600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" t="28855" b="39518"/>
                <a:stretch/>
              </p:blipFill>
              <p:spPr>
                <a:xfrm>
                  <a:off x="5127585" y="2013993"/>
                  <a:ext cx="6989425" cy="1606211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F66CDEEB-F7EB-966D-136C-C926D64EB4E4}"/>
                  </a:ext>
                </a:extLst>
              </p:cNvPr>
              <p:cNvGrpSpPr/>
              <p:nvPr/>
            </p:nvGrpSpPr>
            <p:grpSpPr>
              <a:xfrm>
                <a:off x="-2201" y="2111893"/>
                <a:ext cx="9144000" cy="1050926"/>
                <a:chOff x="-1858475" y="2013993"/>
                <a:chExt cx="13975485" cy="1606212"/>
              </a:xfrm>
              <a:solidFill>
                <a:schemeClr val="bg1">
                  <a:alpha val="50000"/>
                </a:schemeClr>
              </a:solidFill>
            </p:grpSpPr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C8426DAC-DDFA-E881-B87C-0E164D51DF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8373"/>
                <a:stretch/>
              </p:blipFill>
              <p:spPr>
                <a:xfrm>
                  <a:off x="-1858475" y="2013994"/>
                  <a:ext cx="7334983" cy="1606211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4878F457-F3F4-2574-F65F-DC785779F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" t="28855" b="39518"/>
                <a:stretch/>
              </p:blipFill>
              <p:spPr>
                <a:xfrm>
                  <a:off x="5127585" y="2013993"/>
                  <a:ext cx="6989425" cy="1606211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BEA6E878-7FDA-877C-7535-131E8998A90B}"/>
                  </a:ext>
                </a:extLst>
              </p:cNvPr>
              <p:cNvGrpSpPr/>
              <p:nvPr/>
            </p:nvGrpSpPr>
            <p:grpSpPr>
              <a:xfrm>
                <a:off x="-3302" y="3162818"/>
                <a:ext cx="9144000" cy="1050926"/>
                <a:chOff x="-1858475" y="2013993"/>
                <a:chExt cx="13975485" cy="1606212"/>
              </a:xfrm>
              <a:solidFill>
                <a:schemeClr val="bg1">
                  <a:alpha val="50000"/>
                </a:schemeClr>
              </a:solidFill>
            </p:grpSpPr>
            <p:pic>
              <p:nvPicPr>
                <p:cNvPr id="29" name="그림 28">
                  <a:extLst>
                    <a:ext uri="{FF2B5EF4-FFF2-40B4-BE49-F238E27FC236}">
                      <a16:creationId xmlns:a16="http://schemas.microsoft.com/office/drawing/2014/main" id="{84B723D9-3E41-A86D-9FBA-20CE528BF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8373"/>
                <a:stretch/>
              </p:blipFill>
              <p:spPr>
                <a:xfrm>
                  <a:off x="-1858475" y="2013994"/>
                  <a:ext cx="7334983" cy="1606211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0" name="그림 29">
                  <a:extLst>
                    <a:ext uri="{FF2B5EF4-FFF2-40B4-BE49-F238E27FC236}">
                      <a16:creationId xmlns:a16="http://schemas.microsoft.com/office/drawing/2014/main" id="{B8212E98-53F3-163E-2504-061C88CA9C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11" t="28855" b="39518"/>
                <a:stretch/>
              </p:blipFill>
              <p:spPr>
                <a:xfrm>
                  <a:off x="5127585" y="2013993"/>
                  <a:ext cx="6989425" cy="1606211"/>
                </a:xfrm>
                <a:prstGeom prst="rect">
                  <a:avLst/>
                </a:prstGeom>
                <a:grpFill/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58487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961DBB-BB41-A06C-1241-51982D80571F}"/>
              </a:ext>
            </a:extLst>
          </p:cNvPr>
          <p:cNvSpPr/>
          <p:nvPr/>
        </p:nvSpPr>
        <p:spPr>
          <a:xfrm>
            <a:off x="725851" y="1729600"/>
            <a:ext cx="638129" cy="85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300" dirty="0">
                <a:solidFill>
                  <a:schemeClr val="tx1"/>
                </a:solidFill>
                <a:latin typeface="Arial" panose="020B0604020202020204" pitchFamily="34" charset="0"/>
                <a:ea typeface="휴먼편지체" panose="02030504000101010101" pitchFamily="18" charset="-127"/>
                <a:cs typeface="Arial" panose="020B0604020202020204" pitchFamily="34" charset="0"/>
              </a:rPr>
              <a:t>From. </a:t>
            </a:r>
            <a:r>
              <a:rPr lang="en-US" altLang="ko-KR" sz="3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Dessert In</a:t>
            </a:r>
            <a:r>
              <a:rPr lang="ko-KR" altLang="en-US" sz="3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3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Arial" panose="020B0604020202020204" pitchFamily="34" charset="0"/>
              </a:rPr>
              <a:t>My hand</a:t>
            </a:r>
            <a:endParaRPr lang="ko-KR" altLang="en-US" sz="300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7B4F2A-49B2-C734-FE1A-D11D773033B2}"/>
              </a:ext>
            </a:extLst>
          </p:cNvPr>
          <p:cNvSpPr/>
          <p:nvPr/>
        </p:nvSpPr>
        <p:spPr>
          <a:xfrm>
            <a:off x="1399086" y="1230376"/>
            <a:ext cx="408759" cy="172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5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Dessert </a:t>
            </a:r>
          </a:p>
          <a:p>
            <a:pPr algn="ctr">
              <a:lnSpc>
                <a:spcPct val="80000"/>
              </a:lnSpc>
            </a:pPr>
            <a:r>
              <a:rPr lang="en-US" altLang="ko-KR" sz="4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in</a:t>
            </a:r>
          </a:p>
          <a:p>
            <a:pPr algn="ctr">
              <a:lnSpc>
                <a:spcPct val="80000"/>
              </a:lnSpc>
            </a:pPr>
            <a:r>
              <a:rPr lang="en-US" altLang="ko-KR" sz="5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My hand</a:t>
            </a:r>
            <a:endParaRPr lang="ko-KR" altLang="en-US" sz="500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95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311</TotalTime>
  <Words>118</Words>
  <Application>Microsoft Office PowerPoint</Application>
  <PresentationFormat>사용자 지정</PresentationFormat>
  <Paragraphs>35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휴먼편지체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주민</dc:creator>
  <cp:lastModifiedBy>박 주민</cp:lastModifiedBy>
  <cp:revision>10</cp:revision>
  <dcterms:created xsi:type="dcterms:W3CDTF">2023-03-30T06:15:29Z</dcterms:created>
  <dcterms:modified xsi:type="dcterms:W3CDTF">2023-04-03T07:18:24Z</dcterms:modified>
</cp:coreProperties>
</file>