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72" r:id="rId4"/>
    <p:sldMasterId id="214748370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Cabin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Assistant"/>
      <p:regular r:id="rId35"/>
      <p:bold r:id="rId36"/>
    </p:embeddedFont>
    <p:embeddedFont>
      <p:font typeface="Montserrat Medium"/>
      <p:regular r:id="rId37"/>
      <p:bold r:id="rId38"/>
      <p:italic r:id="rId39"/>
      <p:boldItalic r:id="rId40"/>
    </p:embeddedFont>
    <p:embeddedFont>
      <p:font typeface="Montserrat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3" roundtripDataSignature="AMtx7miDI/a0Rtw0fDkq6HcEhXJttM+p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Medium-boldItalic.fntdata"/><Relationship Id="rId20" Type="http://schemas.openxmlformats.org/officeDocument/2006/relationships/font" Target="fonts/MontserratSemiBold-bold.fntdata"/><Relationship Id="rId42" Type="http://schemas.openxmlformats.org/officeDocument/2006/relationships/font" Target="fonts/MontserratExtraBold-boldItalic.fntdata"/><Relationship Id="rId41" Type="http://schemas.openxmlformats.org/officeDocument/2006/relationships/font" Target="fonts/MontserratExtraBold-bold.fntdata"/><Relationship Id="rId22" Type="http://schemas.openxmlformats.org/officeDocument/2006/relationships/font" Target="fonts/MontserratSemiBold-boldItalic.fntdata"/><Relationship Id="rId21" Type="http://schemas.openxmlformats.org/officeDocument/2006/relationships/font" Target="fonts/MontserratSemiBold-italic.fntdata"/><Relationship Id="rId43" Type="http://customschemas.google.com/relationships/presentationmetadata" Target="meta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Cabin-bold.fntdata"/><Relationship Id="rId27" Type="http://schemas.openxmlformats.org/officeDocument/2006/relationships/font" Target="fonts/Cabin-regular.fntdata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font" Target="fonts/Cabin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Cabin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Assistant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Medium-regular.fntdata"/><Relationship Id="rId14" Type="http://schemas.openxmlformats.org/officeDocument/2006/relationships/slide" Target="slides/slide8.xml"/><Relationship Id="rId36" Type="http://schemas.openxmlformats.org/officeDocument/2006/relationships/font" Target="fonts/Assistant-bold.fntdata"/><Relationship Id="rId17" Type="http://schemas.openxmlformats.org/officeDocument/2006/relationships/slide" Target="slides/slide11.xml"/><Relationship Id="rId39" Type="http://schemas.openxmlformats.org/officeDocument/2006/relationships/font" Target="fonts/MontserratMedium-italic.fntdata"/><Relationship Id="rId16" Type="http://schemas.openxmlformats.org/officeDocument/2006/relationships/slide" Target="slides/slide10.xml"/><Relationship Id="rId38" Type="http://schemas.openxmlformats.org/officeDocument/2006/relationships/font" Target="fonts/MontserratMedium-bold.fntdata"/><Relationship Id="rId19" Type="http://schemas.openxmlformats.org/officeDocument/2006/relationships/font" Target="fonts/Montserrat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339b470fa9f_0_10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5" name="Google Shape;1385;g339b470fa9f_0_10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2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g34b161117c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4" name="Google Shape;1494;g34b161117c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CBC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4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34b161117c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6" name="Google Shape;1506;g34b161117c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CBC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8" name="Google Shape;15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339b470fa9f_0_1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8" name="Google Shape;1398;g339b470fa9f_0_1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g3322d080e0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0" name="Google Shape;1410;g3322d080e0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CBC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34b161117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2" name="Google Shape;1422;g34b161117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CBC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" name="Google Shape;1433;g34b161117c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4" name="Google Shape;1434;g34b161117c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CBC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g34b161117c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6" name="Google Shape;1446;g34b161117c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CBC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34b161117c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8" name="Google Shape;1458;g34b161117c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CBC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34b161117c5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0" name="Google Shape;1470;g34b161117c5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CBC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34b161117c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2" name="Google Shape;1482;g34b161117c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CBC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g339b470fa9f_0_1121"/>
          <p:cNvSpPr txBox="1"/>
          <p:nvPr>
            <p:ph type="ctrTitle"/>
          </p:nvPr>
        </p:nvSpPr>
        <p:spPr>
          <a:xfrm>
            <a:off x="715176" y="1276275"/>
            <a:ext cx="4496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g339b470fa9f_0_1121"/>
          <p:cNvSpPr txBox="1"/>
          <p:nvPr>
            <p:ph idx="1" type="subTitle"/>
          </p:nvPr>
        </p:nvSpPr>
        <p:spPr>
          <a:xfrm>
            <a:off x="715100" y="3328875"/>
            <a:ext cx="449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g339b470fa9f_0_1121"/>
          <p:cNvSpPr/>
          <p:nvPr/>
        </p:nvSpPr>
        <p:spPr>
          <a:xfrm>
            <a:off x="-514650" y="4419987"/>
            <a:ext cx="1901041" cy="488051"/>
          </a:xfrm>
          <a:custGeom>
            <a:rect b="b" l="l" r="r" t="t"/>
            <a:pathLst>
              <a:path extrusionOk="0" h="768585" w="2993765">
                <a:moveTo>
                  <a:pt x="2870296" y="257166"/>
                </a:moveTo>
                <a:lnTo>
                  <a:pt x="1714690" y="257166"/>
                </a:lnTo>
                <a:cubicBezTo>
                  <a:pt x="1643658" y="257166"/>
                  <a:pt x="1586138" y="314748"/>
                  <a:pt x="1586138" y="385718"/>
                </a:cubicBezTo>
                <a:cubicBezTo>
                  <a:pt x="1586138" y="456689"/>
                  <a:pt x="1643720" y="514271"/>
                  <a:pt x="1714690" y="514271"/>
                </a:cubicBezTo>
                <a:lnTo>
                  <a:pt x="2011649" y="514271"/>
                </a:lnTo>
                <a:cubicBezTo>
                  <a:pt x="2082681" y="514271"/>
                  <a:pt x="2140201" y="571853"/>
                  <a:pt x="2140201" y="642823"/>
                </a:cubicBezTo>
                <a:lnTo>
                  <a:pt x="2140201" y="642823"/>
                </a:lnTo>
                <a:cubicBezTo>
                  <a:pt x="2140201" y="713855"/>
                  <a:pt x="2082619" y="771375"/>
                  <a:pt x="2011649" y="771375"/>
                </a:cubicBezTo>
                <a:lnTo>
                  <a:pt x="0" y="771375"/>
                </a:lnTo>
                <a:lnTo>
                  <a:pt x="0" y="0"/>
                </a:lnTo>
                <a:lnTo>
                  <a:pt x="2870296" y="0"/>
                </a:lnTo>
                <a:cubicBezTo>
                  <a:pt x="2941328" y="0"/>
                  <a:pt x="2998848" y="57582"/>
                  <a:pt x="2998848" y="128552"/>
                </a:cubicBezTo>
                <a:cubicBezTo>
                  <a:pt x="2998848" y="199522"/>
                  <a:pt x="2941266" y="257104"/>
                  <a:pt x="2870296" y="257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12;g339b470fa9f_0_1121"/>
          <p:cNvGrpSpPr/>
          <p:nvPr/>
        </p:nvGrpSpPr>
        <p:grpSpPr>
          <a:xfrm>
            <a:off x="-419328" y="335939"/>
            <a:ext cx="9327661" cy="4572549"/>
            <a:chOff x="-419328" y="335939"/>
            <a:chExt cx="9327661" cy="4572549"/>
          </a:xfrm>
        </p:grpSpPr>
        <p:grpSp>
          <p:nvGrpSpPr>
            <p:cNvPr id="13" name="Google Shape;13;g339b470fa9f_0_1121"/>
            <p:cNvGrpSpPr/>
            <p:nvPr/>
          </p:nvGrpSpPr>
          <p:grpSpPr>
            <a:xfrm>
              <a:off x="8130884" y="420564"/>
              <a:ext cx="777449" cy="404251"/>
              <a:chOff x="-794166" y="-3748111"/>
              <a:chExt cx="777449" cy="404251"/>
            </a:xfrm>
          </p:grpSpPr>
          <p:sp>
            <p:nvSpPr>
              <p:cNvPr id="14" name="Google Shape;14;g339b470fa9f_0_1121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g339b470fa9f_0_1121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g339b470fa9f_0_1121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7;g339b470fa9f_0_1121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g339b470fa9f_0_1121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g339b470fa9f_0_1121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g339b470fa9f_0_1121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g339b470fa9f_0_1121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22;g339b470fa9f_0_1121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g339b470fa9f_0_1121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g339b470fa9f_0_1121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g339b470fa9f_0_1121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g339b470fa9f_0_1121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g339b470fa9f_0_1121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28;g339b470fa9f_0_1121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" name="Google Shape;29;g339b470fa9f_0_1121"/>
            <p:cNvSpPr/>
            <p:nvPr/>
          </p:nvSpPr>
          <p:spPr>
            <a:xfrm>
              <a:off x="1306975" y="43108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0" name="Google Shape;30;g339b470fa9f_0_1121"/>
            <p:cNvSpPr/>
            <p:nvPr/>
          </p:nvSpPr>
          <p:spPr>
            <a:xfrm>
              <a:off x="219200" y="1462938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" name="Google Shape;31;g339b470fa9f_0_1121"/>
            <p:cNvSpPr/>
            <p:nvPr/>
          </p:nvSpPr>
          <p:spPr>
            <a:xfrm>
              <a:off x="5745250" y="4843388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32" name="Google Shape;32;g339b470fa9f_0_1121"/>
            <p:cNvGrpSpPr/>
            <p:nvPr/>
          </p:nvGrpSpPr>
          <p:grpSpPr>
            <a:xfrm>
              <a:off x="-419328" y="335939"/>
              <a:ext cx="777449" cy="404251"/>
              <a:chOff x="-794166" y="-3748111"/>
              <a:chExt cx="777449" cy="404251"/>
            </a:xfrm>
          </p:grpSpPr>
          <p:sp>
            <p:nvSpPr>
              <p:cNvPr id="33" name="Google Shape;33;g339b470fa9f_0_1121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g339b470fa9f_0_1121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35;g339b470fa9f_0_1121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36;g339b470fa9f_0_1121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g339b470fa9f_0_1121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g339b470fa9f_0_1121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39;g339b470fa9f_0_1121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40;g339b470fa9f_0_1121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g339b470fa9f_0_1121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42;g339b470fa9f_0_1121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g339b470fa9f_0_1121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g339b470fa9f_0_1121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g339b470fa9f_0_1121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46;g339b470fa9f_0_1121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g339b470fa9f_0_1121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" name="Google Shape;48;g339b470fa9f_0_1121"/>
            <p:cNvSpPr/>
            <p:nvPr/>
          </p:nvSpPr>
          <p:spPr>
            <a:xfrm>
              <a:off x="8584850" y="239738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39b470fa9f_0_1408"/>
          <p:cNvSpPr txBox="1"/>
          <p:nvPr>
            <p:ph hasCustomPrompt="1" type="title"/>
          </p:nvPr>
        </p:nvSpPr>
        <p:spPr>
          <a:xfrm>
            <a:off x="2654075" y="1685350"/>
            <a:ext cx="3835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7" name="Google Shape;297;g339b470fa9f_0_1408"/>
          <p:cNvSpPr txBox="1"/>
          <p:nvPr>
            <p:ph idx="1" type="subTitle"/>
          </p:nvPr>
        </p:nvSpPr>
        <p:spPr>
          <a:xfrm>
            <a:off x="2654075" y="2855049"/>
            <a:ext cx="383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8" name="Google Shape;298;g339b470fa9f_0_1408"/>
          <p:cNvSpPr/>
          <p:nvPr/>
        </p:nvSpPr>
        <p:spPr>
          <a:xfrm flipH="1">
            <a:off x="7234931" y="4419987"/>
            <a:ext cx="1901041" cy="488051"/>
          </a:xfrm>
          <a:custGeom>
            <a:rect b="b" l="l" r="r" t="t"/>
            <a:pathLst>
              <a:path extrusionOk="0" h="768585" w="2993765">
                <a:moveTo>
                  <a:pt x="2870296" y="257166"/>
                </a:moveTo>
                <a:lnTo>
                  <a:pt x="1714690" y="257166"/>
                </a:lnTo>
                <a:cubicBezTo>
                  <a:pt x="1643658" y="257166"/>
                  <a:pt x="1586138" y="314748"/>
                  <a:pt x="1586138" y="385718"/>
                </a:cubicBezTo>
                <a:cubicBezTo>
                  <a:pt x="1586138" y="456689"/>
                  <a:pt x="1643720" y="514271"/>
                  <a:pt x="1714690" y="514271"/>
                </a:cubicBezTo>
                <a:lnTo>
                  <a:pt x="2011649" y="514271"/>
                </a:lnTo>
                <a:cubicBezTo>
                  <a:pt x="2082681" y="514271"/>
                  <a:pt x="2140201" y="571853"/>
                  <a:pt x="2140201" y="642823"/>
                </a:cubicBezTo>
                <a:lnTo>
                  <a:pt x="2140201" y="642823"/>
                </a:lnTo>
                <a:cubicBezTo>
                  <a:pt x="2140201" y="713855"/>
                  <a:pt x="2082619" y="771375"/>
                  <a:pt x="2011649" y="771375"/>
                </a:cubicBezTo>
                <a:lnTo>
                  <a:pt x="0" y="771375"/>
                </a:lnTo>
                <a:lnTo>
                  <a:pt x="0" y="0"/>
                </a:lnTo>
                <a:lnTo>
                  <a:pt x="2870296" y="0"/>
                </a:lnTo>
                <a:cubicBezTo>
                  <a:pt x="2941328" y="0"/>
                  <a:pt x="2998848" y="57582"/>
                  <a:pt x="2998848" y="128552"/>
                </a:cubicBezTo>
                <a:cubicBezTo>
                  <a:pt x="2998848" y="199522"/>
                  <a:pt x="2941266" y="257104"/>
                  <a:pt x="2870296" y="257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" name="Google Shape;299;g339b470fa9f_0_1408"/>
          <p:cNvGrpSpPr/>
          <p:nvPr/>
        </p:nvGrpSpPr>
        <p:grpSpPr>
          <a:xfrm>
            <a:off x="-287011" y="335939"/>
            <a:ext cx="9327662" cy="4572549"/>
            <a:chOff x="-287011" y="335939"/>
            <a:chExt cx="9327662" cy="4572549"/>
          </a:xfrm>
        </p:grpSpPr>
        <p:grpSp>
          <p:nvGrpSpPr>
            <p:cNvPr id="300" name="Google Shape;300;g339b470fa9f_0_1408"/>
            <p:cNvGrpSpPr/>
            <p:nvPr/>
          </p:nvGrpSpPr>
          <p:grpSpPr>
            <a:xfrm flipH="1">
              <a:off x="-287011" y="420564"/>
              <a:ext cx="777449" cy="404251"/>
              <a:chOff x="-794166" y="-3748111"/>
              <a:chExt cx="777449" cy="404251"/>
            </a:xfrm>
          </p:grpSpPr>
          <p:sp>
            <p:nvSpPr>
              <p:cNvPr id="301" name="Google Shape;301;g339b470fa9f_0_1408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g339b470fa9f_0_1408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g339b470fa9f_0_1408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g339b470fa9f_0_1408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g339b470fa9f_0_1408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g339b470fa9f_0_1408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g339b470fa9f_0_1408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g339b470fa9f_0_1408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g339b470fa9f_0_1408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g339b470fa9f_0_1408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g339b470fa9f_0_1408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g339b470fa9f_0_1408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g339b470fa9f_0_1408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g339b470fa9f_0_1408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g339b470fa9f_0_1408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6" name="Google Shape;316;g339b470fa9f_0_1408"/>
            <p:cNvSpPr/>
            <p:nvPr/>
          </p:nvSpPr>
          <p:spPr>
            <a:xfrm flipH="1">
              <a:off x="7180547" y="43108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17" name="Google Shape;317;g339b470fa9f_0_1408"/>
            <p:cNvSpPr/>
            <p:nvPr/>
          </p:nvSpPr>
          <p:spPr>
            <a:xfrm flipH="1">
              <a:off x="2810972" y="4843388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318" name="Google Shape;318;g339b470fa9f_0_1408"/>
            <p:cNvGrpSpPr/>
            <p:nvPr/>
          </p:nvGrpSpPr>
          <p:grpSpPr>
            <a:xfrm flipH="1">
              <a:off x="8263202" y="335939"/>
              <a:ext cx="777449" cy="404251"/>
              <a:chOff x="-794166" y="-3748111"/>
              <a:chExt cx="777449" cy="404251"/>
            </a:xfrm>
          </p:grpSpPr>
          <p:sp>
            <p:nvSpPr>
              <p:cNvPr id="319" name="Google Shape;319;g339b470fa9f_0_1408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g339b470fa9f_0_1408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g339b470fa9f_0_1408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g339b470fa9f_0_1408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g339b470fa9f_0_1408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g339b470fa9f_0_1408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g339b470fa9f_0_1408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g339b470fa9f_0_1408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g339b470fa9f_0_1408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g339b470fa9f_0_1408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g339b470fa9f_0_1408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g339b470fa9f_0_1408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g339b470fa9f_0_1408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g339b470fa9f_0_1408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g339b470fa9f_0_1408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39b470fa9f_0_14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337" name="Google Shape;337;g339b470fa9f_0_1448"/>
          <p:cNvSpPr txBox="1"/>
          <p:nvPr>
            <p:ph idx="2" type="title"/>
          </p:nvPr>
        </p:nvSpPr>
        <p:spPr>
          <a:xfrm>
            <a:off x="1505375" y="1541483"/>
            <a:ext cx="73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8" name="Google Shape;338;g339b470fa9f_0_1448"/>
          <p:cNvSpPr txBox="1"/>
          <p:nvPr>
            <p:ph idx="3" type="title"/>
          </p:nvPr>
        </p:nvSpPr>
        <p:spPr>
          <a:xfrm>
            <a:off x="1505375" y="3138391"/>
            <a:ext cx="73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9" name="Google Shape;339;g339b470fa9f_0_1448"/>
          <p:cNvSpPr txBox="1"/>
          <p:nvPr>
            <p:ph idx="4" type="title"/>
          </p:nvPr>
        </p:nvSpPr>
        <p:spPr>
          <a:xfrm>
            <a:off x="4204650" y="1541483"/>
            <a:ext cx="73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0" name="Google Shape;340;g339b470fa9f_0_1448"/>
          <p:cNvSpPr txBox="1"/>
          <p:nvPr>
            <p:ph idx="5" type="title"/>
          </p:nvPr>
        </p:nvSpPr>
        <p:spPr>
          <a:xfrm>
            <a:off x="4204650" y="3110541"/>
            <a:ext cx="73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1" name="Google Shape;341;g339b470fa9f_0_1448"/>
          <p:cNvSpPr txBox="1"/>
          <p:nvPr>
            <p:ph idx="6" type="title"/>
          </p:nvPr>
        </p:nvSpPr>
        <p:spPr>
          <a:xfrm>
            <a:off x="6903925" y="1541483"/>
            <a:ext cx="73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2" name="Google Shape;342;g339b470fa9f_0_1448"/>
          <p:cNvSpPr txBox="1"/>
          <p:nvPr>
            <p:ph idx="7" type="title"/>
          </p:nvPr>
        </p:nvSpPr>
        <p:spPr>
          <a:xfrm>
            <a:off x="6903925" y="3110541"/>
            <a:ext cx="734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43" name="Google Shape;343;g339b470fa9f_0_1448"/>
          <p:cNvSpPr txBox="1"/>
          <p:nvPr>
            <p:ph idx="1" type="subTitle"/>
          </p:nvPr>
        </p:nvSpPr>
        <p:spPr>
          <a:xfrm>
            <a:off x="719975" y="2145100"/>
            <a:ext cx="23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4" name="Google Shape;344;g339b470fa9f_0_1448"/>
          <p:cNvSpPr txBox="1"/>
          <p:nvPr>
            <p:ph idx="8" type="subTitle"/>
          </p:nvPr>
        </p:nvSpPr>
        <p:spPr>
          <a:xfrm>
            <a:off x="3419250" y="2145100"/>
            <a:ext cx="23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5" name="Google Shape;345;g339b470fa9f_0_1448"/>
          <p:cNvSpPr txBox="1"/>
          <p:nvPr>
            <p:ph idx="9" type="subTitle"/>
          </p:nvPr>
        </p:nvSpPr>
        <p:spPr>
          <a:xfrm>
            <a:off x="6118525" y="2145100"/>
            <a:ext cx="23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6" name="Google Shape;346;g339b470fa9f_0_1448"/>
          <p:cNvSpPr txBox="1"/>
          <p:nvPr>
            <p:ph idx="13" type="subTitle"/>
          </p:nvPr>
        </p:nvSpPr>
        <p:spPr>
          <a:xfrm>
            <a:off x="719975" y="3714300"/>
            <a:ext cx="23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7" name="Google Shape;347;g339b470fa9f_0_1448"/>
          <p:cNvSpPr txBox="1"/>
          <p:nvPr>
            <p:ph idx="14" type="subTitle"/>
          </p:nvPr>
        </p:nvSpPr>
        <p:spPr>
          <a:xfrm>
            <a:off x="3419250" y="3714300"/>
            <a:ext cx="23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8" name="Google Shape;348;g339b470fa9f_0_1448"/>
          <p:cNvSpPr txBox="1"/>
          <p:nvPr>
            <p:ph idx="15" type="subTitle"/>
          </p:nvPr>
        </p:nvSpPr>
        <p:spPr>
          <a:xfrm>
            <a:off x="6118525" y="3714300"/>
            <a:ext cx="23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b="1"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349" name="Google Shape;349;g339b470fa9f_0_1448"/>
          <p:cNvGrpSpPr/>
          <p:nvPr/>
        </p:nvGrpSpPr>
        <p:grpSpPr>
          <a:xfrm>
            <a:off x="-419329" y="232713"/>
            <a:ext cx="9265491" cy="4776950"/>
            <a:chOff x="-419328" y="232713"/>
            <a:chExt cx="9265491" cy="4776950"/>
          </a:xfrm>
        </p:grpSpPr>
        <p:sp>
          <p:nvSpPr>
            <p:cNvPr id="350" name="Google Shape;350;g339b470fa9f_0_1448"/>
            <p:cNvSpPr/>
            <p:nvPr/>
          </p:nvSpPr>
          <p:spPr>
            <a:xfrm>
              <a:off x="1426000" y="232713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351" name="Google Shape;351;g339b470fa9f_0_1448"/>
            <p:cNvGrpSpPr/>
            <p:nvPr/>
          </p:nvGrpSpPr>
          <p:grpSpPr>
            <a:xfrm>
              <a:off x="-419328" y="4471614"/>
              <a:ext cx="777449" cy="404251"/>
              <a:chOff x="-794166" y="-3748111"/>
              <a:chExt cx="777449" cy="404251"/>
            </a:xfrm>
          </p:grpSpPr>
          <p:sp>
            <p:nvSpPr>
              <p:cNvPr id="352" name="Google Shape;352;g339b470fa9f_0_1448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g339b470fa9f_0_1448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g339b470fa9f_0_1448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g339b470fa9f_0_1448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g339b470fa9f_0_1448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g339b470fa9f_0_1448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g339b470fa9f_0_1448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g339b470fa9f_0_1448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g339b470fa9f_0_1448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g339b470fa9f_0_1448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g339b470fa9f_0_1448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g339b470fa9f_0_1448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g339b470fa9f_0_1448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g339b470fa9f_0_1448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g339b470fa9f_0_1448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7" name="Google Shape;367;g339b470fa9f_0_1448"/>
            <p:cNvSpPr/>
            <p:nvPr/>
          </p:nvSpPr>
          <p:spPr>
            <a:xfrm>
              <a:off x="8337975" y="4875863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68" name="Google Shape;368;g339b470fa9f_0_1448"/>
            <p:cNvSpPr/>
            <p:nvPr/>
          </p:nvSpPr>
          <p:spPr>
            <a:xfrm>
              <a:off x="8781063" y="4641200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369" name="Google Shape;369;g339b470fa9f_0_1448"/>
          <p:cNvGrpSpPr/>
          <p:nvPr/>
        </p:nvGrpSpPr>
        <p:grpSpPr>
          <a:xfrm>
            <a:off x="-612553" y="154214"/>
            <a:ext cx="10331289" cy="5012473"/>
            <a:chOff x="-612553" y="154214"/>
            <a:chExt cx="10331289" cy="5012473"/>
          </a:xfrm>
        </p:grpSpPr>
        <p:sp>
          <p:nvSpPr>
            <p:cNvPr id="370" name="Google Shape;370;g339b470fa9f_0_1448"/>
            <p:cNvSpPr/>
            <p:nvPr/>
          </p:nvSpPr>
          <p:spPr>
            <a:xfrm>
              <a:off x="-612553" y="1091763"/>
              <a:ext cx="1571727" cy="403507"/>
            </a:xfrm>
            <a:custGeom>
              <a:rect b="b" l="l" r="r" t="t"/>
              <a:pathLst>
                <a:path extrusionOk="0" h="768585" w="2993765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g339b470fa9f_0_1448"/>
            <p:cNvSpPr/>
            <p:nvPr/>
          </p:nvSpPr>
          <p:spPr>
            <a:xfrm flipH="1">
              <a:off x="8213300" y="154214"/>
              <a:ext cx="1505436" cy="290823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2" name="Google Shape;372;g339b470fa9f_0_1448"/>
            <p:cNvGrpSpPr/>
            <p:nvPr/>
          </p:nvGrpSpPr>
          <p:grpSpPr>
            <a:xfrm rot="-1270422">
              <a:off x="2125505" y="4609558"/>
              <a:ext cx="545695" cy="371352"/>
              <a:chOff x="-1951475" y="3273100"/>
              <a:chExt cx="291875" cy="222775"/>
            </a:xfrm>
          </p:grpSpPr>
          <p:sp>
            <p:nvSpPr>
              <p:cNvPr id="373" name="Google Shape;373;g339b470fa9f_0_1448"/>
              <p:cNvSpPr/>
              <p:nvPr/>
            </p:nvSpPr>
            <p:spPr>
              <a:xfrm>
                <a:off x="-1951475" y="3325050"/>
                <a:ext cx="51225" cy="119250"/>
              </a:xfrm>
              <a:custGeom>
                <a:rect b="b" l="l" r="r" t="t"/>
                <a:pathLst>
                  <a:path extrusionOk="0" h="4770" w="2049">
                    <a:moveTo>
                      <a:pt x="1033" y="0"/>
                    </a:moveTo>
                    <a:cubicBezTo>
                      <a:pt x="518" y="0"/>
                      <a:pt x="0" y="339"/>
                      <a:pt x="0" y="1004"/>
                    </a:cubicBezTo>
                    <a:lnTo>
                      <a:pt x="0" y="3777"/>
                    </a:lnTo>
                    <a:cubicBezTo>
                      <a:pt x="0" y="4438"/>
                      <a:pt x="512" y="4769"/>
                      <a:pt x="1024" y="4769"/>
                    </a:cubicBezTo>
                    <a:cubicBezTo>
                      <a:pt x="1536" y="4769"/>
                      <a:pt x="2048" y="4438"/>
                      <a:pt x="2048" y="3777"/>
                    </a:cubicBezTo>
                    <a:lnTo>
                      <a:pt x="2048" y="1004"/>
                    </a:lnTo>
                    <a:cubicBezTo>
                      <a:pt x="2048" y="331"/>
                      <a:pt x="1542" y="0"/>
                      <a:pt x="10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g339b470fa9f_0_1448"/>
              <p:cNvSpPr/>
              <p:nvPr/>
            </p:nvSpPr>
            <p:spPr>
              <a:xfrm>
                <a:off x="-1711250" y="3273100"/>
                <a:ext cx="51650" cy="221725"/>
              </a:xfrm>
              <a:custGeom>
                <a:rect b="b" l="l" r="r" t="t"/>
                <a:pathLst>
                  <a:path extrusionOk="0" h="8869" w="2066">
                    <a:moveTo>
                      <a:pt x="1027" y="0"/>
                    </a:moveTo>
                    <a:cubicBezTo>
                      <a:pt x="608" y="0"/>
                      <a:pt x="186" y="229"/>
                      <a:pt x="32" y="719"/>
                    </a:cubicBezTo>
                    <a:cubicBezTo>
                      <a:pt x="0" y="814"/>
                      <a:pt x="0" y="940"/>
                      <a:pt x="0" y="1003"/>
                    </a:cubicBezTo>
                    <a:lnTo>
                      <a:pt x="0" y="7871"/>
                    </a:lnTo>
                    <a:cubicBezTo>
                      <a:pt x="0" y="7934"/>
                      <a:pt x="0" y="8060"/>
                      <a:pt x="32" y="8123"/>
                    </a:cubicBezTo>
                    <a:cubicBezTo>
                      <a:pt x="173" y="8632"/>
                      <a:pt x="594" y="8869"/>
                      <a:pt x="1015" y="8869"/>
                    </a:cubicBezTo>
                    <a:cubicBezTo>
                      <a:pt x="1532" y="8869"/>
                      <a:pt x="2048" y="8513"/>
                      <a:pt x="2048" y="7871"/>
                    </a:cubicBezTo>
                    <a:lnTo>
                      <a:pt x="2048" y="1003"/>
                    </a:lnTo>
                    <a:cubicBezTo>
                      <a:pt x="2066" y="356"/>
                      <a:pt x="1549" y="0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g339b470fa9f_0_1448"/>
              <p:cNvSpPr/>
              <p:nvPr/>
            </p:nvSpPr>
            <p:spPr>
              <a:xfrm>
                <a:off x="-1886900" y="3296575"/>
                <a:ext cx="156775" cy="199300"/>
              </a:xfrm>
              <a:custGeom>
                <a:rect b="b" l="l" r="r" t="t"/>
                <a:pathLst>
                  <a:path extrusionOk="0" h="7972" w="6271">
                    <a:moveTo>
                      <a:pt x="851" y="5672"/>
                    </a:moveTo>
                    <a:lnTo>
                      <a:pt x="3466" y="6333"/>
                    </a:lnTo>
                    <a:cubicBezTo>
                      <a:pt x="3277" y="6869"/>
                      <a:pt x="2773" y="7279"/>
                      <a:pt x="2174" y="7279"/>
                    </a:cubicBezTo>
                    <a:cubicBezTo>
                      <a:pt x="1418" y="7279"/>
                      <a:pt x="788" y="6648"/>
                      <a:pt x="788" y="5892"/>
                    </a:cubicBezTo>
                    <a:cubicBezTo>
                      <a:pt x="851" y="5798"/>
                      <a:pt x="851" y="5735"/>
                      <a:pt x="851" y="5672"/>
                    </a:cubicBezTo>
                    <a:close/>
                    <a:moveTo>
                      <a:pt x="6270" y="1"/>
                    </a:moveTo>
                    <a:lnTo>
                      <a:pt x="1" y="1576"/>
                    </a:lnTo>
                    <a:cubicBezTo>
                      <a:pt x="95" y="1734"/>
                      <a:pt x="127" y="1923"/>
                      <a:pt x="127" y="2143"/>
                    </a:cubicBezTo>
                    <a:lnTo>
                      <a:pt x="127" y="4916"/>
                    </a:lnTo>
                    <a:cubicBezTo>
                      <a:pt x="127" y="5105"/>
                      <a:pt x="95" y="5294"/>
                      <a:pt x="1" y="5514"/>
                    </a:cubicBezTo>
                    <a:lnTo>
                      <a:pt x="158" y="5546"/>
                    </a:lnTo>
                    <a:cubicBezTo>
                      <a:pt x="127" y="5672"/>
                      <a:pt x="127" y="5829"/>
                      <a:pt x="127" y="5924"/>
                    </a:cubicBezTo>
                    <a:cubicBezTo>
                      <a:pt x="127" y="7090"/>
                      <a:pt x="1040" y="7972"/>
                      <a:pt x="2174" y="7972"/>
                    </a:cubicBezTo>
                    <a:cubicBezTo>
                      <a:pt x="3120" y="7972"/>
                      <a:pt x="3907" y="7405"/>
                      <a:pt x="4159" y="6522"/>
                    </a:cubicBezTo>
                    <a:lnTo>
                      <a:pt x="6270" y="7090"/>
                    </a:lnTo>
                    <a:lnTo>
                      <a:pt x="6270" y="5672"/>
                    </a:lnTo>
                    <a:lnTo>
                      <a:pt x="6270" y="2238"/>
                    </a:lnTo>
                    <a:lnTo>
                      <a:pt x="62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6" name="Google Shape;376;g339b470fa9f_0_1448"/>
            <p:cNvSpPr/>
            <p:nvPr/>
          </p:nvSpPr>
          <p:spPr>
            <a:xfrm flipH="1">
              <a:off x="5398500" y="4875864"/>
              <a:ext cx="1505436" cy="290823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_1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39b470fa9f_0_149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379" name="Google Shape;379;g339b470fa9f_0_1490"/>
          <p:cNvGrpSpPr/>
          <p:nvPr/>
        </p:nvGrpSpPr>
        <p:grpSpPr>
          <a:xfrm>
            <a:off x="139425" y="-89411"/>
            <a:ext cx="8208950" cy="5190349"/>
            <a:chOff x="139425" y="-89411"/>
            <a:chExt cx="8208950" cy="5190349"/>
          </a:xfrm>
        </p:grpSpPr>
        <p:sp>
          <p:nvSpPr>
            <p:cNvPr id="380" name="Google Shape;380;g339b470fa9f_0_1490"/>
            <p:cNvSpPr/>
            <p:nvPr/>
          </p:nvSpPr>
          <p:spPr>
            <a:xfrm>
              <a:off x="139425" y="121528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381" name="Google Shape;381;g339b470fa9f_0_1490"/>
            <p:cNvGrpSpPr/>
            <p:nvPr/>
          </p:nvGrpSpPr>
          <p:grpSpPr>
            <a:xfrm>
              <a:off x="498509" y="-89411"/>
              <a:ext cx="777449" cy="404251"/>
              <a:chOff x="-794166" y="-3748111"/>
              <a:chExt cx="777449" cy="404251"/>
            </a:xfrm>
          </p:grpSpPr>
          <p:sp>
            <p:nvSpPr>
              <p:cNvPr id="382" name="Google Shape;382;g339b470fa9f_0_1490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g339b470fa9f_0_1490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g339b470fa9f_0_1490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g339b470fa9f_0_1490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g339b470fa9f_0_1490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g339b470fa9f_0_1490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g339b470fa9f_0_1490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g339b470fa9f_0_1490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g339b470fa9f_0_1490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g339b470fa9f_0_1490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g339b470fa9f_0_1490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g339b470fa9f_0_1490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g339b470fa9f_0_1490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g339b470fa9f_0_1490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g339b470fa9f_0_1490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7" name="Google Shape;397;g339b470fa9f_0_1490"/>
            <p:cNvSpPr/>
            <p:nvPr/>
          </p:nvSpPr>
          <p:spPr>
            <a:xfrm>
              <a:off x="8214575" y="18103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98" name="Google Shape;398;g339b470fa9f_0_1490"/>
            <p:cNvSpPr/>
            <p:nvPr/>
          </p:nvSpPr>
          <p:spPr>
            <a:xfrm>
              <a:off x="3354800" y="5001500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399" name="Google Shape;399;g339b470fa9f_0_1490"/>
            <p:cNvSpPr/>
            <p:nvPr/>
          </p:nvSpPr>
          <p:spPr>
            <a:xfrm>
              <a:off x="7759425" y="496713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400" name="Google Shape;400;g339b470fa9f_0_1490"/>
          <p:cNvGrpSpPr/>
          <p:nvPr/>
        </p:nvGrpSpPr>
        <p:grpSpPr>
          <a:xfrm>
            <a:off x="-2083378" y="2294367"/>
            <a:ext cx="11493752" cy="2897783"/>
            <a:chOff x="-2083378" y="2294367"/>
            <a:chExt cx="11493752" cy="2897783"/>
          </a:xfrm>
        </p:grpSpPr>
        <p:sp>
          <p:nvSpPr>
            <p:cNvPr id="401" name="Google Shape;401;g339b470fa9f_0_1490"/>
            <p:cNvSpPr/>
            <p:nvPr/>
          </p:nvSpPr>
          <p:spPr>
            <a:xfrm rot="10800000">
              <a:off x="8287712" y="4731841"/>
              <a:ext cx="1122662" cy="288219"/>
            </a:xfrm>
            <a:custGeom>
              <a:rect b="b" l="l" r="r" t="t"/>
              <a:pathLst>
                <a:path extrusionOk="0" h="768585" w="2993765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g339b470fa9f_0_1490"/>
            <p:cNvSpPr/>
            <p:nvPr/>
          </p:nvSpPr>
          <p:spPr>
            <a:xfrm>
              <a:off x="-2083378" y="4875950"/>
              <a:ext cx="3470100" cy="316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403" name="Google Shape;403;g339b470fa9f_0_1490"/>
            <p:cNvGrpSpPr/>
            <p:nvPr/>
          </p:nvGrpSpPr>
          <p:grpSpPr>
            <a:xfrm>
              <a:off x="8896107" y="2294367"/>
              <a:ext cx="495830" cy="491822"/>
              <a:chOff x="-4475825" y="3612425"/>
              <a:chExt cx="293825" cy="291450"/>
            </a:xfrm>
          </p:grpSpPr>
          <p:sp>
            <p:nvSpPr>
              <p:cNvPr id="404" name="Google Shape;404;g339b470fa9f_0_1490"/>
              <p:cNvSpPr/>
              <p:nvPr/>
            </p:nvSpPr>
            <p:spPr>
              <a:xfrm>
                <a:off x="-4349800" y="3664400"/>
                <a:ext cx="34675" cy="33100"/>
              </a:xfrm>
              <a:custGeom>
                <a:rect b="b" l="l" r="r" t="t"/>
                <a:pathLst>
                  <a:path extrusionOk="0" h="1324" w="1387">
                    <a:moveTo>
                      <a:pt x="694" y="1"/>
                    </a:moveTo>
                    <a:cubicBezTo>
                      <a:pt x="347" y="1"/>
                      <a:pt x="32" y="316"/>
                      <a:pt x="32" y="662"/>
                    </a:cubicBezTo>
                    <a:cubicBezTo>
                      <a:pt x="1" y="1040"/>
                      <a:pt x="316" y="1324"/>
                      <a:pt x="694" y="1324"/>
                    </a:cubicBezTo>
                    <a:cubicBezTo>
                      <a:pt x="1103" y="1324"/>
                      <a:pt x="1387" y="1009"/>
                      <a:pt x="1387" y="662"/>
                    </a:cubicBezTo>
                    <a:cubicBezTo>
                      <a:pt x="1387" y="284"/>
                      <a:pt x="1072" y="1"/>
                      <a:pt x="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g339b470fa9f_0_1490"/>
              <p:cNvSpPr/>
              <p:nvPr/>
            </p:nvSpPr>
            <p:spPr>
              <a:xfrm>
                <a:off x="-4366325" y="3714800"/>
                <a:ext cx="68525" cy="34700"/>
              </a:xfrm>
              <a:custGeom>
                <a:rect b="b" l="l" r="r" t="t"/>
                <a:pathLst>
                  <a:path extrusionOk="0" h="1388" w="2741">
                    <a:moveTo>
                      <a:pt x="1008" y="1"/>
                    </a:moveTo>
                    <a:cubicBezTo>
                      <a:pt x="473" y="1"/>
                      <a:pt x="0" y="474"/>
                      <a:pt x="0" y="1009"/>
                    </a:cubicBezTo>
                    <a:lnTo>
                      <a:pt x="0" y="1387"/>
                    </a:lnTo>
                    <a:lnTo>
                      <a:pt x="2741" y="1387"/>
                    </a:lnTo>
                    <a:lnTo>
                      <a:pt x="2741" y="1009"/>
                    </a:lnTo>
                    <a:cubicBezTo>
                      <a:pt x="2741" y="474"/>
                      <a:pt x="2268" y="1"/>
                      <a:pt x="16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g339b470fa9f_0_1490"/>
              <p:cNvSpPr/>
              <p:nvPr/>
            </p:nvSpPr>
            <p:spPr>
              <a:xfrm>
                <a:off x="-4475825" y="3612425"/>
                <a:ext cx="293825" cy="291450"/>
              </a:xfrm>
              <a:custGeom>
                <a:rect b="b" l="l" r="r" t="t"/>
                <a:pathLst>
                  <a:path extrusionOk="0" h="11658" w="11753">
                    <a:moveTo>
                      <a:pt x="5703" y="1324"/>
                    </a:moveTo>
                    <a:cubicBezTo>
                      <a:pt x="6459" y="1324"/>
                      <a:pt x="7089" y="1954"/>
                      <a:pt x="7089" y="2710"/>
                    </a:cubicBezTo>
                    <a:cubicBezTo>
                      <a:pt x="7089" y="3025"/>
                      <a:pt x="6963" y="3340"/>
                      <a:pt x="6774" y="3592"/>
                    </a:cubicBezTo>
                    <a:cubicBezTo>
                      <a:pt x="7373" y="3844"/>
                      <a:pt x="7751" y="4443"/>
                      <a:pt x="7751" y="5104"/>
                    </a:cubicBezTo>
                    <a:lnTo>
                      <a:pt x="7751" y="5766"/>
                    </a:lnTo>
                    <a:lnTo>
                      <a:pt x="7783" y="5766"/>
                    </a:lnTo>
                    <a:cubicBezTo>
                      <a:pt x="7783" y="5986"/>
                      <a:pt x="7625" y="6144"/>
                      <a:pt x="7436" y="6144"/>
                    </a:cubicBezTo>
                    <a:lnTo>
                      <a:pt x="4002" y="6144"/>
                    </a:lnTo>
                    <a:cubicBezTo>
                      <a:pt x="3813" y="6144"/>
                      <a:pt x="3655" y="5986"/>
                      <a:pt x="3655" y="5766"/>
                    </a:cubicBezTo>
                    <a:lnTo>
                      <a:pt x="3655" y="5104"/>
                    </a:lnTo>
                    <a:cubicBezTo>
                      <a:pt x="3655" y="4443"/>
                      <a:pt x="4065" y="3844"/>
                      <a:pt x="4664" y="3592"/>
                    </a:cubicBezTo>
                    <a:cubicBezTo>
                      <a:pt x="4443" y="3340"/>
                      <a:pt x="4348" y="3056"/>
                      <a:pt x="4348" y="2710"/>
                    </a:cubicBezTo>
                    <a:cubicBezTo>
                      <a:pt x="4348" y="1954"/>
                      <a:pt x="4979" y="1324"/>
                      <a:pt x="5703" y="1324"/>
                    </a:cubicBezTo>
                    <a:close/>
                    <a:moveTo>
                      <a:pt x="5798" y="0"/>
                    </a:moveTo>
                    <a:cubicBezTo>
                      <a:pt x="3561" y="0"/>
                      <a:pt x="1702" y="1859"/>
                      <a:pt x="1702" y="4096"/>
                    </a:cubicBezTo>
                    <a:cubicBezTo>
                      <a:pt x="1702" y="5041"/>
                      <a:pt x="2017" y="5955"/>
                      <a:pt x="2553" y="6616"/>
                    </a:cubicBezTo>
                    <a:lnTo>
                      <a:pt x="1702" y="7120"/>
                    </a:lnTo>
                    <a:cubicBezTo>
                      <a:pt x="1513" y="6963"/>
                      <a:pt x="1293" y="6900"/>
                      <a:pt x="1040" y="6900"/>
                    </a:cubicBezTo>
                    <a:cubicBezTo>
                      <a:pt x="473" y="6900"/>
                      <a:pt x="1" y="7341"/>
                      <a:pt x="1" y="7908"/>
                    </a:cubicBezTo>
                    <a:cubicBezTo>
                      <a:pt x="1" y="8475"/>
                      <a:pt x="473" y="8948"/>
                      <a:pt x="1040" y="8948"/>
                    </a:cubicBezTo>
                    <a:cubicBezTo>
                      <a:pt x="1576" y="8948"/>
                      <a:pt x="2049" y="8475"/>
                      <a:pt x="2049" y="7908"/>
                    </a:cubicBezTo>
                    <a:lnTo>
                      <a:pt x="2049" y="7719"/>
                    </a:lnTo>
                    <a:lnTo>
                      <a:pt x="3025" y="7120"/>
                    </a:lnTo>
                    <a:cubicBezTo>
                      <a:pt x="3309" y="7372"/>
                      <a:pt x="3592" y="7593"/>
                      <a:pt x="3939" y="7751"/>
                    </a:cubicBezTo>
                    <a:lnTo>
                      <a:pt x="3277" y="8948"/>
                    </a:lnTo>
                    <a:lnTo>
                      <a:pt x="3088" y="8948"/>
                    </a:lnTo>
                    <a:cubicBezTo>
                      <a:pt x="2521" y="8948"/>
                      <a:pt x="2049" y="9420"/>
                      <a:pt x="2049" y="9956"/>
                    </a:cubicBezTo>
                    <a:cubicBezTo>
                      <a:pt x="2049" y="10523"/>
                      <a:pt x="2521" y="10996"/>
                      <a:pt x="3088" y="10996"/>
                    </a:cubicBezTo>
                    <a:cubicBezTo>
                      <a:pt x="3624" y="10996"/>
                      <a:pt x="4096" y="10523"/>
                      <a:pt x="4096" y="9956"/>
                    </a:cubicBezTo>
                    <a:cubicBezTo>
                      <a:pt x="4096" y="9735"/>
                      <a:pt x="4033" y="9483"/>
                      <a:pt x="3876" y="9294"/>
                    </a:cubicBezTo>
                    <a:lnTo>
                      <a:pt x="4569" y="8034"/>
                    </a:lnTo>
                    <a:cubicBezTo>
                      <a:pt x="4853" y="8097"/>
                      <a:pt x="5168" y="8192"/>
                      <a:pt x="5483" y="8223"/>
                    </a:cubicBezTo>
                    <a:lnTo>
                      <a:pt x="5483" y="9672"/>
                    </a:lnTo>
                    <a:cubicBezTo>
                      <a:pt x="5073" y="9830"/>
                      <a:pt x="4821" y="10208"/>
                      <a:pt x="4821" y="10617"/>
                    </a:cubicBezTo>
                    <a:cubicBezTo>
                      <a:pt x="4821" y="11185"/>
                      <a:pt x="5294" y="11657"/>
                      <a:pt x="5829" y="11657"/>
                    </a:cubicBezTo>
                    <a:cubicBezTo>
                      <a:pt x="6396" y="11657"/>
                      <a:pt x="6869" y="11185"/>
                      <a:pt x="6869" y="10617"/>
                    </a:cubicBezTo>
                    <a:cubicBezTo>
                      <a:pt x="6869" y="10208"/>
                      <a:pt x="6585" y="9798"/>
                      <a:pt x="6176" y="9672"/>
                    </a:cubicBezTo>
                    <a:lnTo>
                      <a:pt x="6176" y="8223"/>
                    </a:lnTo>
                    <a:cubicBezTo>
                      <a:pt x="6491" y="8192"/>
                      <a:pt x="6806" y="8160"/>
                      <a:pt x="7089" y="8034"/>
                    </a:cubicBezTo>
                    <a:lnTo>
                      <a:pt x="7814" y="9294"/>
                    </a:lnTo>
                    <a:cubicBezTo>
                      <a:pt x="7657" y="9483"/>
                      <a:pt x="7562" y="9672"/>
                      <a:pt x="7562" y="9956"/>
                    </a:cubicBezTo>
                    <a:cubicBezTo>
                      <a:pt x="7562" y="10523"/>
                      <a:pt x="8035" y="10996"/>
                      <a:pt x="8602" y="10996"/>
                    </a:cubicBezTo>
                    <a:cubicBezTo>
                      <a:pt x="9137" y="10996"/>
                      <a:pt x="9610" y="10523"/>
                      <a:pt x="9610" y="9956"/>
                    </a:cubicBezTo>
                    <a:cubicBezTo>
                      <a:pt x="9610" y="9420"/>
                      <a:pt x="9137" y="8948"/>
                      <a:pt x="8602" y="8948"/>
                    </a:cubicBezTo>
                    <a:lnTo>
                      <a:pt x="8381" y="8948"/>
                    </a:lnTo>
                    <a:lnTo>
                      <a:pt x="7720" y="7751"/>
                    </a:lnTo>
                    <a:cubicBezTo>
                      <a:pt x="8035" y="7593"/>
                      <a:pt x="8350" y="7372"/>
                      <a:pt x="8633" y="7120"/>
                    </a:cubicBezTo>
                    <a:lnTo>
                      <a:pt x="9704" y="7719"/>
                    </a:lnTo>
                    <a:lnTo>
                      <a:pt x="9704" y="7908"/>
                    </a:lnTo>
                    <a:cubicBezTo>
                      <a:pt x="9704" y="8475"/>
                      <a:pt x="10177" y="8948"/>
                      <a:pt x="10713" y="8948"/>
                    </a:cubicBezTo>
                    <a:cubicBezTo>
                      <a:pt x="11280" y="8948"/>
                      <a:pt x="11752" y="8475"/>
                      <a:pt x="11752" y="7908"/>
                    </a:cubicBezTo>
                    <a:cubicBezTo>
                      <a:pt x="11626" y="7309"/>
                      <a:pt x="11154" y="6900"/>
                      <a:pt x="10586" y="6900"/>
                    </a:cubicBezTo>
                    <a:cubicBezTo>
                      <a:pt x="10366" y="6900"/>
                      <a:pt x="10114" y="6963"/>
                      <a:pt x="9925" y="7120"/>
                    </a:cubicBezTo>
                    <a:lnTo>
                      <a:pt x="9011" y="6616"/>
                    </a:lnTo>
                    <a:cubicBezTo>
                      <a:pt x="9515" y="5892"/>
                      <a:pt x="9893" y="4978"/>
                      <a:pt x="9893" y="4096"/>
                    </a:cubicBezTo>
                    <a:cubicBezTo>
                      <a:pt x="9893" y="1796"/>
                      <a:pt x="8035" y="0"/>
                      <a:pt x="57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_1_1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39b470fa9f_0_15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409" name="Google Shape;409;g339b470fa9f_0_1520"/>
          <p:cNvGrpSpPr/>
          <p:nvPr/>
        </p:nvGrpSpPr>
        <p:grpSpPr>
          <a:xfrm>
            <a:off x="-581476" y="-197580"/>
            <a:ext cx="11138412" cy="5236431"/>
            <a:chOff x="-581476" y="-197580"/>
            <a:chExt cx="11138412" cy="5236431"/>
          </a:xfrm>
        </p:grpSpPr>
        <p:sp>
          <p:nvSpPr>
            <p:cNvPr id="410" name="Google Shape;410;g339b470fa9f_0_1520"/>
            <p:cNvSpPr/>
            <p:nvPr/>
          </p:nvSpPr>
          <p:spPr>
            <a:xfrm flipH="1" rot="10800000">
              <a:off x="-581476" y="4635344"/>
              <a:ext cx="1571727" cy="403507"/>
            </a:xfrm>
            <a:custGeom>
              <a:rect b="b" l="l" r="r" t="t"/>
              <a:pathLst>
                <a:path extrusionOk="0" h="768585" w="2993765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g339b470fa9f_0_1520"/>
            <p:cNvSpPr/>
            <p:nvPr/>
          </p:nvSpPr>
          <p:spPr>
            <a:xfrm rot="10800000">
              <a:off x="8047876" y="4550420"/>
              <a:ext cx="2509060" cy="484704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g339b470fa9f_0_1520"/>
            <p:cNvSpPr/>
            <p:nvPr/>
          </p:nvSpPr>
          <p:spPr>
            <a:xfrm rot="10800000">
              <a:off x="6369676" y="-197580"/>
              <a:ext cx="2509060" cy="484704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3" name="Google Shape;413;g339b470fa9f_0_1520"/>
          <p:cNvGrpSpPr/>
          <p:nvPr/>
        </p:nvGrpSpPr>
        <p:grpSpPr>
          <a:xfrm>
            <a:off x="-270152" y="153313"/>
            <a:ext cx="9181754" cy="4672013"/>
            <a:chOff x="-270152" y="153313"/>
            <a:chExt cx="9181754" cy="4672013"/>
          </a:xfrm>
        </p:grpSpPr>
        <p:grpSp>
          <p:nvGrpSpPr>
            <p:cNvPr id="414" name="Google Shape;414;g339b470fa9f_0_1520"/>
            <p:cNvGrpSpPr/>
            <p:nvPr/>
          </p:nvGrpSpPr>
          <p:grpSpPr>
            <a:xfrm flipH="1" rot="10800000">
              <a:off x="-270152" y="1783736"/>
              <a:ext cx="777449" cy="404251"/>
              <a:chOff x="-794166" y="-3748111"/>
              <a:chExt cx="777449" cy="404251"/>
            </a:xfrm>
          </p:grpSpPr>
          <p:sp>
            <p:nvSpPr>
              <p:cNvPr id="415" name="Google Shape;415;g339b470fa9f_0_1520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g339b470fa9f_0_1520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g339b470fa9f_0_1520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g339b470fa9f_0_1520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g339b470fa9f_0_1520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g339b470fa9f_0_1520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g339b470fa9f_0_1520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g339b470fa9f_0_1520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g339b470fa9f_0_1520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g339b470fa9f_0_1520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g339b470fa9f_0_1520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g339b470fa9f_0_1520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g339b470fa9f_0_1520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g339b470fa9f_0_1520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g339b470fa9f_0_1520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0" name="Google Shape;430;g339b470fa9f_0_1520"/>
            <p:cNvSpPr/>
            <p:nvPr/>
          </p:nvSpPr>
          <p:spPr>
            <a:xfrm flipH="1" rot="10800000">
              <a:off x="8777802" y="2187963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31" name="Google Shape;431;g339b470fa9f_0_1520"/>
            <p:cNvSpPr/>
            <p:nvPr/>
          </p:nvSpPr>
          <p:spPr>
            <a:xfrm flipH="1" rot="10800000">
              <a:off x="7705877" y="476022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32" name="Google Shape;432;g339b470fa9f_0_1520"/>
            <p:cNvSpPr/>
            <p:nvPr/>
          </p:nvSpPr>
          <p:spPr>
            <a:xfrm flipH="1" rot="10800000">
              <a:off x="1457077" y="153313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39b470fa9f_0_1546"/>
          <p:cNvSpPr txBox="1"/>
          <p:nvPr>
            <p:ph idx="1" type="subTitle"/>
          </p:nvPr>
        </p:nvSpPr>
        <p:spPr>
          <a:xfrm>
            <a:off x="4634500" y="2260850"/>
            <a:ext cx="37650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435" name="Google Shape;435;g339b470fa9f_0_1546"/>
          <p:cNvSpPr txBox="1"/>
          <p:nvPr>
            <p:ph type="title"/>
          </p:nvPr>
        </p:nvSpPr>
        <p:spPr>
          <a:xfrm>
            <a:off x="4634500" y="981250"/>
            <a:ext cx="3765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436" name="Google Shape;436;g339b470fa9f_0_1546"/>
          <p:cNvGrpSpPr/>
          <p:nvPr/>
        </p:nvGrpSpPr>
        <p:grpSpPr>
          <a:xfrm>
            <a:off x="87458" y="112339"/>
            <a:ext cx="8852713" cy="5156011"/>
            <a:chOff x="87458" y="112339"/>
            <a:chExt cx="8852713" cy="5156011"/>
          </a:xfrm>
        </p:grpSpPr>
        <p:sp>
          <p:nvSpPr>
            <p:cNvPr id="437" name="Google Shape;437;g339b470fa9f_0_1546"/>
            <p:cNvSpPr/>
            <p:nvPr/>
          </p:nvSpPr>
          <p:spPr>
            <a:xfrm rot="10800000">
              <a:off x="8806371" y="2020102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438" name="Google Shape;438;g339b470fa9f_0_1546"/>
            <p:cNvGrpSpPr/>
            <p:nvPr/>
          </p:nvGrpSpPr>
          <p:grpSpPr>
            <a:xfrm rot="10800000">
              <a:off x="8032238" y="4864099"/>
              <a:ext cx="777449" cy="404251"/>
              <a:chOff x="-794166" y="-3748111"/>
              <a:chExt cx="777449" cy="404251"/>
            </a:xfrm>
          </p:grpSpPr>
          <p:sp>
            <p:nvSpPr>
              <p:cNvPr id="439" name="Google Shape;439;g339b470fa9f_0_1546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g339b470fa9f_0_1546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g339b470fa9f_0_1546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g339b470fa9f_0_1546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g339b470fa9f_0_1546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g339b470fa9f_0_1546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g339b470fa9f_0_1546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g339b470fa9f_0_1546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g339b470fa9f_0_1546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g339b470fa9f_0_1546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g339b470fa9f_0_1546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g339b470fa9f_0_1546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g339b470fa9f_0_1546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g339b470fa9f_0_1546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g339b470fa9f_0_1546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54" name="Google Shape;454;g339b470fa9f_0_1546"/>
            <p:cNvSpPr/>
            <p:nvPr/>
          </p:nvSpPr>
          <p:spPr>
            <a:xfrm rot="10800000">
              <a:off x="659996" y="4864102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55" name="Google Shape;455;g339b470fa9f_0_1546"/>
            <p:cNvSpPr/>
            <p:nvPr/>
          </p:nvSpPr>
          <p:spPr>
            <a:xfrm rot="10800000">
              <a:off x="6704271" y="112339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56" name="Google Shape;456;g339b470fa9f_0_1546"/>
            <p:cNvSpPr/>
            <p:nvPr/>
          </p:nvSpPr>
          <p:spPr>
            <a:xfrm rot="10800000">
              <a:off x="87458" y="1554377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457" name="Google Shape;457;g339b470fa9f_0_1546"/>
          <p:cNvGrpSpPr/>
          <p:nvPr/>
        </p:nvGrpSpPr>
        <p:grpSpPr>
          <a:xfrm>
            <a:off x="-254578" y="-138761"/>
            <a:ext cx="11493752" cy="5305448"/>
            <a:chOff x="-254578" y="-138761"/>
            <a:chExt cx="11493752" cy="5305448"/>
          </a:xfrm>
        </p:grpSpPr>
        <p:sp>
          <p:nvSpPr>
            <p:cNvPr id="458" name="Google Shape;458;g339b470fa9f_0_1546"/>
            <p:cNvSpPr/>
            <p:nvPr/>
          </p:nvSpPr>
          <p:spPr>
            <a:xfrm>
              <a:off x="-254578" y="158879"/>
              <a:ext cx="1122662" cy="288219"/>
            </a:xfrm>
            <a:custGeom>
              <a:rect b="b" l="l" r="r" t="t"/>
              <a:pathLst>
                <a:path extrusionOk="0" h="768585" w="2993765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g339b470fa9f_0_1546"/>
            <p:cNvSpPr/>
            <p:nvPr/>
          </p:nvSpPr>
          <p:spPr>
            <a:xfrm rot="10800000">
              <a:off x="7769074" y="-138761"/>
              <a:ext cx="3470100" cy="316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460" name="Google Shape;460;g339b470fa9f_0_1546"/>
            <p:cNvGrpSpPr/>
            <p:nvPr/>
          </p:nvGrpSpPr>
          <p:grpSpPr>
            <a:xfrm>
              <a:off x="94677" y="2963828"/>
              <a:ext cx="424159" cy="419659"/>
              <a:chOff x="-1182750" y="3962900"/>
              <a:chExt cx="294575" cy="291450"/>
            </a:xfrm>
          </p:grpSpPr>
          <p:sp>
            <p:nvSpPr>
              <p:cNvPr id="461" name="Google Shape;461;g339b470fa9f_0_1546"/>
              <p:cNvSpPr/>
              <p:nvPr/>
            </p:nvSpPr>
            <p:spPr>
              <a:xfrm>
                <a:off x="-1078000" y="4030650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g339b470fa9f_0_1546"/>
              <p:cNvSpPr/>
              <p:nvPr/>
            </p:nvSpPr>
            <p:spPr>
              <a:xfrm>
                <a:off x="-1129200" y="4099950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g339b470fa9f_0_1546"/>
              <p:cNvSpPr/>
              <p:nvPr/>
            </p:nvSpPr>
            <p:spPr>
              <a:xfrm>
                <a:off x="-1009475" y="4081850"/>
                <a:ext cx="18125" cy="17350"/>
              </a:xfrm>
              <a:custGeom>
                <a:rect b="b" l="l" r="r" t="t"/>
                <a:pathLst>
                  <a:path extrusionOk="0" h="694" w="725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67" y="693"/>
                      <a:pt x="725" y="536"/>
                      <a:pt x="725" y="347"/>
                    </a:cubicBezTo>
                    <a:cubicBezTo>
                      <a:pt x="725" y="158"/>
                      <a:pt x="567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g339b470fa9f_0_1546"/>
              <p:cNvSpPr/>
              <p:nvPr/>
            </p:nvSpPr>
            <p:spPr>
              <a:xfrm>
                <a:off x="-1182750" y="4168475"/>
                <a:ext cx="292225" cy="34675"/>
              </a:xfrm>
              <a:custGeom>
                <a:rect b="b" l="l" r="r" t="t"/>
                <a:pathLst>
                  <a:path extrusionOk="0" h="1387" w="11689">
                    <a:moveTo>
                      <a:pt x="0" y="1"/>
                    </a:moveTo>
                    <a:lnTo>
                      <a:pt x="0" y="347"/>
                    </a:lnTo>
                    <a:lnTo>
                      <a:pt x="63" y="347"/>
                    </a:lnTo>
                    <a:cubicBezTo>
                      <a:pt x="63" y="914"/>
                      <a:pt x="504" y="1387"/>
                      <a:pt x="1071" y="1387"/>
                    </a:cubicBezTo>
                    <a:lnTo>
                      <a:pt x="10680" y="1387"/>
                    </a:lnTo>
                    <a:cubicBezTo>
                      <a:pt x="11247" y="1387"/>
                      <a:pt x="11688" y="914"/>
                      <a:pt x="11688" y="347"/>
                    </a:cubicBezTo>
                    <a:lnTo>
                      <a:pt x="116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g339b470fa9f_0_1546"/>
              <p:cNvSpPr/>
              <p:nvPr/>
            </p:nvSpPr>
            <p:spPr>
              <a:xfrm>
                <a:off x="-1117400" y="4220475"/>
                <a:ext cx="161500" cy="33875"/>
              </a:xfrm>
              <a:custGeom>
                <a:rect b="b" l="l" r="r" t="t"/>
                <a:pathLst>
                  <a:path extrusionOk="0" h="1355" w="6460">
                    <a:moveTo>
                      <a:pt x="1513" y="0"/>
                    </a:moveTo>
                    <a:lnTo>
                      <a:pt x="1356" y="693"/>
                    </a:lnTo>
                    <a:lnTo>
                      <a:pt x="474" y="693"/>
                    </a:lnTo>
                    <a:cubicBezTo>
                      <a:pt x="32" y="693"/>
                      <a:pt x="1" y="1355"/>
                      <a:pt x="474" y="1355"/>
                    </a:cubicBezTo>
                    <a:lnTo>
                      <a:pt x="5924" y="1355"/>
                    </a:lnTo>
                    <a:cubicBezTo>
                      <a:pt x="6459" y="1355"/>
                      <a:pt x="6459" y="693"/>
                      <a:pt x="5987" y="693"/>
                    </a:cubicBezTo>
                    <a:lnTo>
                      <a:pt x="5073" y="693"/>
                    </a:lnTo>
                    <a:lnTo>
                      <a:pt x="4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g339b470fa9f_0_1546"/>
              <p:cNvSpPr/>
              <p:nvPr/>
            </p:nvSpPr>
            <p:spPr>
              <a:xfrm>
                <a:off x="-958300" y="4014100"/>
                <a:ext cx="18150" cy="17350"/>
              </a:xfrm>
              <a:custGeom>
                <a:rect b="b" l="l" r="r" t="t"/>
                <a:pathLst>
                  <a:path extrusionOk="0" h="694" w="726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g339b470fa9f_0_1546"/>
              <p:cNvSpPr/>
              <p:nvPr/>
            </p:nvSpPr>
            <p:spPr>
              <a:xfrm>
                <a:off x="-1180400" y="3962900"/>
                <a:ext cx="292225" cy="188275"/>
              </a:xfrm>
              <a:custGeom>
                <a:rect b="b" l="l" r="r" t="t"/>
                <a:pathLst>
                  <a:path extrusionOk="0" h="7531" w="11689">
                    <a:moveTo>
                      <a:pt x="9232" y="1324"/>
                    </a:moveTo>
                    <a:cubicBezTo>
                      <a:pt x="9799" y="1324"/>
                      <a:pt x="10271" y="1797"/>
                      <a:pt x="10271" y="2364"/>
                    </a:cubicBezTo>
                    <a:cubicBezTo>
                      <a:pt x="10271" y="2922"/>
                      <a:pt x="9822" y="3391"/>
                      <a:pt x="9247" y="3391"/>
                    </a:cubicBezTo>
                    <a:cubicBezTo>
                      <a:pt x="9140" y="3391"/>
                      <a:pt x="9029" y="3375"/>
                      <a:pt x="8916" y="3341"/>
                    </a:cubicBezTo>
                    <a:lnTo>
                      <a:pt x="8034" y="4538"/>
                    </a:lnTo>
                    <a:cubicBezTo>
                      <a:pt x="8507" y="5199"/>
                      <a:pt x="7971" y="6144"/>
                      <a:pt x="7152" y="6144"/>
                    </a:cubicBezTo>
                    <a:cubicBezTo>
                      <a:pt x="6491" y="6144"/>
                      <a:pt x="5987" y="5514"/>
                      <a:pt x="6176" y="4790"/>
                    </a:cubicBezTo>
                    <a:lnTo>
                      <a:pt x="4978" y="3908"/>
                    </a:lnTo>
                    <a:cubicBezTo>
                      <a:pt x="4839" y="4007"/>
                      <a:pt x="4661" y="4069"/>
                      <a:pt x="4470" y="4069"/>
                    </a:cubicBezTo>
                    <a:cubicBezTo>
                      <a:pt x="4359" y="4069"/>
                      <a:pt x="4243" y="4048"/>
                      <a:pt x="4128" y="4002"/>
                    </a:cubicBezTo>
                    <a:lnTo>
                      <a:pt x="3214" y="5199"/>
                    </a:lnTo>
                    <a:cubicBezTo>
                      <a:pt x="3340" y="5357"/>
                      <a:pt x="3372" y="5546"/>
                      <a:pt x="3372" y="5735"/>
                    </a:cubicBezTo>
                    <a:cubicBezTo>
                      <a:pt x="3372" y="6302"/>
                      <a:pt x="2899" y="6775"/>
                      <a:pt x="2363" y="6775"/>
                    </a:cubicBezTo>
                    <a:cubicBezTo>
                      <a:pt x="1796" y="6775"/>
                      <a:pt x="1324" y="6302"/>
                      <a:pt x="1324" y="5735"/>
                    </a:cubicBezTo>
                    <a:cubicBezTo>
                      <a:pt x="1324" y="5199"/>
                      <a:pt x="1796" y="4727"/>
                      <a:pt x="2363" y="4727"/>
                    </a:cubicBezTo>
                    <a:cubicBezTo>
                      <a:pt x="2489" y="4727"/>
                      <a:pt x="2552" y="4758"/>
                      <a:pt x="2678" y="4758"/>
                    </a:cubicBezTo>
                    <a:lnTo>
                      <a:pt x="3592" y="3593"/>
                    </a:lnTo>
                    <a:cubicBezTo>
                      <a:pt x="3120" y="2899"/>
                      <a:pt x="3624" y="1954"/>
                      <a:pt x="4443" y="1954"/>
                    </a:cubicBezTo>
                    <a:cubicBezTo>
                      <a:pt x="5104" y="1954"/>
                      <a:pt x="5640" y="2584"/>
                      <a:pt x="5419" y="3309"/>
                    </a:cubicBezTo>
                    <a:lnTo>
                      <a:pt x="6617" y="4223"/>
                    </a:lnTo>
                    <a:cubicBezTo>
                      <a:pt x="6766" y="4116"/>
                      <a:pt x="6959" y="4038"/>
                      <a:pt x="7165" y="4038"/>
                    </a:cubicBezTo>
                    <a:cubicBezTo>
                      <a:pt x="7264" y="4038"/>
                      <a:pt x="7365" y="4056"/>
                      <a:pt x="7467" y="4097"/>
                    </a:cubicBezTo>
                    <a:lnTo>
                      <a:pt x="8381" y="2899"/>
                    </a:lnTo>
                    <a:cubicBezTo>
                      <a:pt x="8255" y="2742"/>
                      <a:pt x="8223" y="2553"/>
                      <a:pt x="8223" y="2364"/>
                    </a:cubicBezTo>
                    <a:cubicBezTo>
                      <a:pt x="8223" y="1797"/>
                      <a:pt x="8696" y="1324"/>
                      <a:pt x="9232" y="1324"/>
                    </a:cubicBezTo>
                    <a:close/>
                    <a:moveTo>
                      <a:pt x="1009" y="1"/>
                    </a:moveTo>
                    <a:cubicBezTo>
                      <a:pt x="473" y="1"/>
                      <a:pt x="1" y="474"/>
                      <a:pt x="1" y="1009"/>
                    </a:cubicBezTo>
                    <a:lnTo>
                      <a:pt x="1" y="7531"/>
                    </a:lnTo>
                    <a:lnTo>
                      <a:pt x="11689" y="7531"/>
                    </a:lnTo>
                    <a:lnTo>
                      <a:pt x="11689" y="1009"/>
                    </a:lnTo>
                    <a:cubicBezTo>
                      <a:pt x="11657" y="411"/>
                      <a:pt x="11185" y="1"/>
                      <a:pt x="10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8" name="Google Shape;468;g339b470fa9f_0_1546"/>
            <p:cNvSpPr/>
            <p:nvPr/>
          </p:nvSpPr>
          <p:spPr>
            <a:xfrm flipH="1">
              <a:off x="3985625" y="4875864"/>
              <a:ext cx="1505436" cy="290823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_1_1_2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39b470fa9f_0_15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471" name="Google Shape;471;g339b470fa9f_0_1582"/>
          <p:cNvSpPr txBox="1"/>
          <p:nvPr>
            <p:ph idx="1" type="body"/>
          </p:nvPr>
        </p:nvSpPr>
        <p:spPr>
          <a:xfrm>
            <a:off x="860050" y="1633550"/>
            <a:ext cx="3529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472" name="Google Shape;472;g339b470fa9f_0_1582"/>
          <p:cNvSpPr txBox="1"/>
          <p:nvPr>
            <p:ph idx="2" type="body"/>
          </p:nvPr>
        </p:nvSpPr>
        <p:spPr>
          <a:xfrm>
            <a:off x="4754450" y="1633550"/>
            <a:ext cx="35295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●"/>
              <a:defRPr>
                <a:latin typeface="Lato"/>
                <a:ea typeface="Lato"/>
                <a:cs typeface="Lato"/>
                <a:sym typeface="Lato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73" name="Google Shape;473;g339b470fa9f_0_1582"/>
          <p:cNvGrpSpPr/>
          <p:nvPr/>
        </p:nvGrpSpPr>
        <p:grpSpPr>
          <a:xfrm>
            <a:off x="307370" y="-89411"/>
            <a:ext cx="8468175" cy="5316751"/>
            <a:chOff x="307370" y="-89411"/>
            <a:chExt cx="8468175" cy="5316751"/>
          </a:xfrm>
        </p:grpSpPr>
        <p:grpSp>
          <p:nvGrpSpPr>
            <p:cNvPr id="474" name="Google Shape;474;g339b470fa9f_0_1582"/>
            <p:cNvGrpSpPr/>
            <p:nvPr/>
          </p:nvGrpSpPr>
          <p:grpSpPr>
            <a:xfrm flipH="1">
              <a:off x="1413762" y="-89411"/>
              <a:ext cx="777449" cy="404251"/>
              <a:chOff x="-794166" y="-3748111"/>
              <a:chExt cx="777449" cy="404251"/>
            </a:xfrm>
          </p:grpSpPr>
          <p:sp>
            <p:nvSpPr>
              <p:cNvPr id="475" name="Google Shape;475;g339b470fa9f_0_1582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g339b470fa9f_0_1582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g339b470fa9f_0_1582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g339b470fa9f_0_1582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g339b470fa9f_0_1582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g339b470fa9f_0_1582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g339b470fa9f_0_1582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g339b470fa9f_0_1582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g339b470fa9f_0_1582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g339b470fa9f_0_1582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g339b470fa9f_0_1582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g339b470fa9f_0_1582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g339b470fa9f_0_1582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g339b470fa9f_0_1582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g339b470fa9f_0_1582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90" name="Google Shape;490;g339b470fa9f_0_1582"/>
            <p:cNvSpPr/>
            <p:nvPr/>
          </p:nvSpPr>
          <p:spPr>
            <a:xfrm flipH="1">
              <a:off x="7779345" y="257650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491" name="Google Shape;491;g339b470fa9f_0_1582"/>
            <p:cNvSpPr/>
            <p:nvPr/>
          </p:nvSpPr>
          <p:spPr>
            <a:xfrm flipH="1">
              <a:off x="307370" y="1541813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492" name="Google Shape;492;g339b470fa9f_0_1582"/>
            <p:cNvGrpSpPr/>
            <p:nvPr/>
          </p:nvGrpSpPr>
          <p:grpSpPr>
            <a:xfrm flipH="1">
              <a:off x="4192387" y="4823089"/>
              <a:ext cx="777449" cy="404251"/>
              <a:chOff x="-794166" y="-3748111"/>
              <a:chExt cx="777449" cy="404251"/>
            </a:xfrm>
          </p:grpSpPr>
          <p:sp>
            <p:nvSpPr>
              <p:cNvPr id="493" name="Google Shape;493;g339b470fa9f_0_1582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g339b470fa9f_0_1582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g339b470fa9f_0_1582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g339b470fa9f_0_1582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g339b470fa9f_0_1582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g339b470fa9f_0_1582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g339b470fa9f_0_1582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g339b470fa9f_0_1582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501;g339b470fa9f_0_1582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g339b470fa9f_0_1582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g339b470fa9f_0_1582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g339b470fa9f_0_1582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g339b470fa9f_0_1582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g339b470fa9f_0_1582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g339b470fa9f_0_1582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8" name="Google Shape;508;g339b470fa9f_0_1582"/>
            <p:cNvSpPr/>
            <p:nvPr/>
          </p:nvSpPr>
          <p:spPr>
            <a:xfrm flipH="1">
              <a:off x="8641745" y="454158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509" name="Google Shape;509;g339b470fa9f_0_1582"/>
          <p:cNvGrpSpPr/>
          <p:nvPr/>
        </p:nvGrpSpPr>
        <p:grpSpPr>
          <a:xfrm>
            <a:off x="161494" y="1017714"/>
            <a:ext cx="9668327" cy="3985239"/>
            <a:chOff x="161494" y="1017714"/>
            <a:chExt cx="9668327" cy="3985239"/>
          </a:xfrm>
        </p:grpSpPr>
        <p:sp>
          <p:nvSpPr>
            <p:cNvPr id="510" name="Google Shape;510;g339b470fa9f_0_1582"/>
            <p:cNvSpPr/>
            <p:nvPr/>
          </p:nvSpPr>
          <p:spPr>
            <a:xfrm>
              <a:off x="8324385" y="1017714"/>
              <a:ext cx="1505436" cy="290823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11" name="Google Shape;511;g339b470fa9f_0_1582"/>
            <p:cNvGrpSpPr/>
            <p:nvPr/>
          </p:nvGrpSpPr>
          <p:grpSpPr>
            <a:xfrm flipH="1">
              <a:off x="161494" y="4504709"/>
              <a:ext cx="496976" cy="498244"/>
              <a:chOff x="-1591550" y="3597475"/>
              <a:chExt cx="293825" cy="294575"/>
            </a:xfrm>
          </p:grpSpPr>
          <p:sp>
            <p:nvSpPr>
              <p:cNvPr id="512" name="Google Shape;512;g339b470fa9f_0_1582"/>
              <p:cNvSpPr/>
              <p:nvPr/>
            </p:nvSpPr>
            <p:spPr>
              <a:xfrm>
                <a:off x="-1509625" y="3597475"/>
                <a:ext cx="211900" cy="207150"/>
              </a:xfrm>
              <a:custGeom>
                <a:rect b="b" l="l" r="r" t="t"/>
                <a:pathLst>
                  <a:path extrusionOk="0" h="8286" w="8476">
                    <a:moveTo>
                      <a:pt x="6105" y="1"/>
                    </a:moveTo>
                    <a:cubicBezTo>
                      <a:pt x="6014" y="1"/>
                      <a:pt x="5916" y="39"/>
                      <a:pt x="5829" y="126"/>
                    </a:cubicBezTo>
                    <a:lnTo>
                      <a:pt x="3781" y="2205"/>
                    </a:lnTo>
                    <a:cubicBezTo>
                      <a:pt x="3718" y="2268"/>
                      <a:pt x="3655" y="2363"/>
                      <a:pt x="3655" y="2426"/>
                    </a:cubicBezTo>
                    <a:lnTo>
                      <a:pt x="3655" y="4253"/>
                    </a:lnTo>
                    <a:lnTo>
                      <a:pt x="1544" y="6332"/>
                    </a:lnTo>
                    <a:cubicBezTo>
                      <a:pt x="1400" y="6270"/>
                      <a:pt x="1256" y="6242"/>
                      <a:pt x="1119" y="6242"/>
                    </a:cubicBezTo>
                    <a:cubicBezTo>
                      <a:pt x="835" y="6242"/>
                      <a:pt x="580" y="6362"/>
                      <a:pt x="410" y="6553"/>
                    </a:cubicBezTo>
                    <a:cubicBezTo>
                      <a:pt x="0" y="6931"/>
                      <a:pt x="0" y="7592"/>
                      <a:pt x="410" y="8002"/>
                    </a:cubicBezTo>
                    <a:cubicBezTo>
                      <a:pt x="599" y="8191"/>
                      <a:pt x="859" y="8286"/>
                      <a:pt x="1123" y="8286"/>
                    </a:cubicBezTo>
                    <a:cubicBezTo>
                      <a:pt x="1387" y="8286"/>
                      <a:pt x="1655" y="8191"/>
                      <a:pt x="1859" y="8002"/>
                    </a:cubicBezTo>
                    <a:cubicBezTo>
                      <a:pt x="2174" y="7687"/>
                      <a:pt x="2206" y="7214"/>
                      <a:pt x="2048" y="6868"/>
                    </a:cubicBezTo>
                    <a:lnTo>
                      <a:pt x="4128" y="4757"/>
                    </a:lnTo>
                    <a:lnTo>
                      <a:pt x="5955" y="4757"/>
                    </a:lnTo>
                    <a:cubicBezTo>
                      <a:pt x="6018" y="4757"/>
                      <a:pt x="6144" y="4725"/>
                      <a:pt x="6175" y="4662"/>
                    </a:cubicBezTo>
                    <a:lnTo>
                      <a:pt x="8286" y="2552"/>
                    </a:lnTo>
                    <a:cubicBezTo>
                      <a:pt x="8475" y="2331"/>
                      <a:pt x="8349" y="1985"/>
                      <a:pt x="8034" y="1985"/>
                    </a:cubicBezTo>
                    <a:lnTo>
                      <a:pt x="6428" y="1985"/>
                    </a:lnTo>
                    <a:lnTo>
                      <a:pt x="6428" y="346"/>
                    </a:lnTo>
                    <a:cubicBezTo>
                      <a:pt x="6428" y="140"/>
                      <a:pt x="6278" y="1"/>
                      <a:pt x="6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g339b470fa9f_0_1582"/>
              <p:cNvSpPr/>
              <p:nvPr/>
            </p:nvSpPr>
            <p:spPr>
              <a:xfrm>
                <a:off x="-1541125" y="3719125"/>
                <a:ext cx="120525" cy="118275"/>
              </a:xfrm>
              <a:custGeom>
                <a:rect b="b" l="l" r="r" t="t"/>
                <a:pathLst>
                  <a:path extrusionOk="0" h="4731" w="4821">
                    <a:moveTo>
                      <a:pt x="2340" y="1"/>
                    </a:moveTo>
                    <a:cubicBezTo>
                      <a:pt x="1722" y="1"/>
                      <a:pt x="1163" y="241"/>
                      <a:pt x="725" y="679"/>
                    </a:cubicBezTo>
                    <a:cubicBezTo>
                      <a:pt x="284" y="1120"/>
                      <a:pt x="0" y="1750"/>
                      <a:pt x="0" y="2380"/>
                    </a:cubicBezTo>
                    <a:cubicBezTo>
                      <a:pt x="0" y="3943"/>
                      <a:pt x="1211" y="4731"/>
                      <a:pt x="2420" y="4731"/>
                    </a:cubicBezTo>
                    <a:cubicBezTo>
                      <a:pt x="3622" y="4731"/>
                      <a:pt x="4821" y="3951"/>
                      <a:pt x="4821" y="2380"/>
                    </a:cubicBezTo>
                    <a:cubicBezTo>
                      <a:pt x="4821" y="2096"/>
                      <a:pt x="4758" y="1844"/>
                      <a:pt x="4663" y="1592"/>
                    </a:cubicBezTo>
                    <a:lnTo>
                      <a:pt x="4096" y="2159"/>
                    </a:lnTo>
                    <a:cubicBezTo>
                      <a:pt x="4253" y="3199"/>
                      <a:pt x="3434" y="4081"/>
                      <a:pt x="2395" y="4081"/>
                    </a:cubicBezTo>
                    <a:cubicBezTo>
                      <a:pt x="882" y="4081"/>
                      <a:pt x="126" y="2222"/>
                      <a:pt x="1197" y="1151"/>
                    </a:cubicBezTo>
                    <a:cubicBezTo>
                      <a:pt x="1522" y="827"/>
                      <a:pt x="1984" y="665"/>
                      <a:pt x="2428" y="665"/>
                    </a:cubicBezTo>
                    <a:cubicBezTo>
                      <a:pt x="2501" y="665"/>
                      <a:pt x="2575" y="670"/>
                      <a:pt x="2647" y="679"/>
                    </a:cubicBezTo>
                    <a:lnTo>
                      <a:pt x="3182" y="143"/>
                    </a:lnTo>
                    <a:cubicBezTo>
                      <a:pt x="2894" y="47"/>
                      <a:pt x="2611" y="1"/>
                      <a:pt x="2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g339b470fa9f_0_1582"/>
              <p:cNvSpPr/>
              <p:nvPr/>
            </p:nvSpPr>
            <p:spPr>
              <a:xfrm>
                <a:off x="-1591550" y="3668825"/>
                <a:ext cx="222925" cy="223225"/>
              </a:xfrm>
              <a:custGeom>
                <a:rect b="b" l="l" r="r" t="t"/>
                <a:pathLst>
                  <a:path extrusionOk="0" h="8929" w="8917">
                    <a:moveTo>
                      <a:pt x="4475" y="1"/>
                    </a:moveTo>
                    <a:cubicBezTo>
                      <a:pt x="3329" y="1"/>
                      <a:pt x="2187" y="454"/>
                      <a:pt x="1324" y="1336"/>
                    </a:cubicBezTo>
                    <a:cubicBezTo>
                      <a:pt x="474" y="2155"/>
                      <a:pt x="1" y="3289"/>
                      <a:pt x="1" y="4486"/>
                    </a:cubicBezTo>
                    <a:cubicBezTo>
                      <a:pt x="1" y="6912"/>
                      <a:pt x="2017" y="8929"/>
                      <a:pt x="4475" y="8929"/>
                    </a:cubicBezTo>
                    <a:cubicBezTo>
                      <a:pt x="6901" y="8929"/>
                      <a:pt x="8917" y="6912"/>
                      <a:pt x="8917" y="4486"/>
                    </a:cubicBezTo>
                    <a:cubicBezTo>
                      <a:pt x="8917" y="3604"/>
                      <a:pt x="8696" y="2817"/>
                      <a:pt x="8255" y="2124"/>
                    </a:cubicBezTo>
                    <a:cubicBezTo>
                      <a:pt x="8098" y="2218"/>
                      <a:pt x="7342" y="2943"/>
                      <a:pt x="7184" y="3100"/>
                    </a:cubicBezTo>
                    <a:cubicBezTo>
                      <a:pt x="8161" y="5148"/>
                      <a:pt x="6680" y="7511"/>
                      <a:pt x="4412" y="7511"/>
                    </a:cubicBezTo>
                    <a:cubicBezTo>
                      <a:pt x="1702" y="7511"/>
                      <a:pt x="316" y="4203"/>
                      <a:pt x="2269" y="2281"/>
                    </a:cubicBezTo>
                    <a:cubicBezTo>
                      <a:pt x="2869" y="1681"/>
                      <a:pt x="3659" y="1373"/>
                      <a:pt x="4447" y="1373"/>
                    </a:cubicBezTo>
                    <a:cubicBezTo>
                      <a:pt x="4900" y="1373"/>
                      <a:pt x="5352" y="1475"/>
                      <a:pt x="5766" y="1682"/>
                    </a:cubicBezTo>
                    <a:cubicBezTo>
                      <a:pt x="5924" y="1525"/>
                      <a:pt x="6617" y="800"/>
                      <a:pt x="6838" y="706"/>
                    </a:cubicBezTo>
                    <a:cubicBezTo>
                      <a:pt x="6115" y="233"/>
                      <a:pt x="5294" y="1"/>
                      <a:pt x="4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39b470fa9f_0_16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517" name="Google Shape;517;g339b470fa9f_0_1628"/>
          <p:cNvSpPr txBox="1"/>
          <p:nvPr>
            <p:ph idx="1" type="subTitle"/>
          </p:nvPr>
        </p:nvSpPr>
        <p:spPr>
          <a:xfrm>
            <a:off x="3201075" y="1217000"/>
            <a:ext cx="362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18" name="Google Shape;518;g339b470fa9f_0_1628"/>
          <p:cNvSpPr txBox="1"/>
          <p:nvPr>
            <p:ph idx="2" type="subTitle"/>
          </p:nvPr>
        </p:nvSpPr>
        <p:spPr>
          <a:xfrm>
            <a:off x="3201075" y="1633877"/>
            <a:ext cx="362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19" name="Google Shape;519;g339b470fa9f_0_1628"/>
          <p:cNvSpPr txBox="1"/>
          <p:nvPr>
            <p:ph idx="3" type="subTitle"/>
          </p:nvPr>
        </p:nvSpPr>
        <p:spPr>
          <a:xfrm>
            <a:off x="3201075" y="2802987"/>
            <a:ext cx="362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0" name="Google Shape;520;g339b470fa9f_0_1628"/>
          <p:cNvSpPr txBox="1"/>
          <p:nvPr>
            <p:ph idx="4" type="subTitle"/>
          </p:nvPr>
        </p:nvSpPr>
        <p:spPr>
          <a:xfrm>
            <a:off x="3201075" y="3972098"/>
            <a:ext cx="362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21" name="Google Shape;521;g339b470fa9f_0_1628"/>
          <p:cNvSpPr txBox="1"/>
          <p:nvPr>
            <p:ph idx="5" type="subTitle"/>
          </p:nvPr>
        </p:nvSpPr>
        <p:spPr>
          <a:xfrm>
            <a:off x="3201075" y="2386111"/>
            <a:ext cx="362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22" name="Google Shape;522;g339b470fa9f_0_1628"/>
          <p:cNvSpPr txBox="1"/>
          <p:nvPr>
            <p:ph idx="6" type="subTitle"/>
          </p:nvPr>
        </p:nvSpPr>
        <p:spPr>
          <a:xfrm>
            <a:off x="3201075" y="3555221"/>
            <a:ext cx="362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23" name="Google Shape;523;g339b470fa9f_0_1628"/>
          <p:cNvGrpSpPr/>
          <p:nvPr/>
        </p:nvGrpSpPr>
        <p:grpSpPr>
          <a:xfrm>
            <a:off x="-1419676" y="-197580"/>
            <a:ext cx="11138412" cy="5156504"/>
            <a:chOff x="-1419676" y="-197580"/>
            <a:chExt cx="11138412" cy="5156504"/>
          </a:xfrm>
        </p:grpSpPr>
        <p:sp>
          <p:nvSpPr>
            <p:cNvPr id="524" name="Google Shape;524;g339b470fa9f_0_1628"/>
            <p:cNvSpPr/>
            <p:nvPr/>
          </p:nvSpPr>
          <p:spPr>
            <a:xfrm rot="10800000">
              <a:off x="8147009" y="4406744"/>
              <a:ext cx="1571727" cy="403507"/>
            </a:xfrm>
            <a:custGeom>
              <a:rect b="b" l="l" r="r" t="t"/>
              <a:pathLst>
                <a:path extrusionOk="0" h="768585" w="2993765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g339b470fa9f_0_1628"/>
            <p:cNvSpPr/>
            <p:nvPr/>
          </p:nvSpPr>
          <p:spPr>
            <a:xfrm flipH="1" rot="10800000">
              <a:off x="-1419676" y="4474220"/>
              <a:ext cx="2509060" cy="484704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g339b470fa9f_0_1628"/>
            <p:cNvSpPr/>
            <p:nvPr/>
          </p:nvSpPr>
          <p:spPr>
            <a:xfrm flipH="1" rot="10800000">
              <a:off x="258524" y="-197580"/>
              <a:ext cx="2509060" cy="484704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7" name="Google Shape;527;g339b470fa9f_0_1628"/>
          <p:cNvGrpSpPr/>
          <p:nvPr/>
        </p:nvGrpSpPr>
        <p:grpSpPr>
          <a:xfrm>
            <a:off x="225657" y="153313"/>
            <a:ext cx="9181754" cy="4782475"/>
            <a:chOff x="225657" y="153313"/>
            <a:chExt cx="9181754" cy="4782475"/>
          </a:xfrm>
        </p:grpSpPr>
        <p:sp>
          <p:nvSpPr>
            <p:cNvPr id="528" name="Google Shape;528;g339b470fa9f_0_1628"/>
            <p:cNvSpPr/>
            <p:nvPr/>
          </p:nvSpPr>
          <p:spPr>
            <a:xfrm rot="10800000">
              <a:off x="7546382" y="480198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529" name="Google Shape;529;g339b470fa9f_0_1628"/>
            <p:cNvGrpSpPr/>
            <p:nvPr/>
          </p:nvGrpSpPr>
          <p:grpSpPr>
            <a:xfrm rot="10800000">
              <a:off x="8629962" y="1783736"/>
              <a:ext cx="777449" cy="404251"/>
              <a:chOff x="-794166" y="-3748111"/>
              <a:chExt cx="777449" cy="404251"/>
            </a:xfrm>
          </p:grpSpPr>
          <p:sp>
            <p:nvSpPr>
              <p:cNvPr id="530" name="Google Shape;530;g339b470fa9f_0_1628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531;g339b470fa9f_0_1628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g339b470fa9f_0_1628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g339b470fa9f_0_1628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g339b470fa9f_0_1628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g339b470fa9f_0_1628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g339b470fa9f_0_1628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g339b470fa9f_0_1628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g339b470fa9f_0_1628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g339b470fa9f_0_1628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g339b470fa9f_0_1628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g339b470fa9f_0_1628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g339b470fa9f_0_1628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g339b470fa9f_0_1628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g339b470fa9f_0_1628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5" name="Google Shape;545;g339b470fa9f_0_1628"/>
            <p:cNvSpPr/>
            <p:nvPr/>
          </p:nvSpPr>
          <p:spPr>
            <a:xfrm rot="10800000">
              <a:off x="225657" y="2187963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46" name="Google Shape;546;g339b470fa9f_0_1628"/>
            <p:cNvSpPr/>
            <p:nvPr/>
          </p:nvSpPr>
          <p:spPr>
            <a:xfrm rot="10800000">
              <a:off x="1366282" y="4684026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47" name="Google Shape;547;g339b470fa9f_0_1628"/>
            <p:cNvSpPr/>
            <p:nvPr/>
          </p:nvSpPr>
          <p:spPr>
            <a:xfrm rot="10800000">
              <a:off x="7546382" y="153313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39b470fa9f_0_16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550" name="Google Shape;550;g339b470fa9f_0_1661"/>
          <p:cNvSpPr txBox="1"/>
          <p:nvPr>
            <p:ph idx="1" type="subTitle"/>
          </p:nvPr>
        </p:nvSpPr>
        <p:spPr>
          <a:xfrm>
            <a:off x="1163736" y="1317466"/>
            <a:ext cx="29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1" name="Google Shape;551;g339b470fa9f_0_1661"/>
          <p:cNvSpPr txBox="1"/>
          <p:nvPr>
            <p:ph idx="2" type="subTitle"/>
          </p:nvPr>
        </p:nvSpPr>
        <p:spPr>
          <a:xfrm>
            <a:off x="1163738" y="1712691"/>
            <a:ext cx="296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2" name="Google Shape;552;g339b470fa9f_0_1661"/>
          <p:cNvSpPr txBox="1"/>
          <p:nvPr>
            <p:ph idx="3" type="subTitle"/>
          </p:nvPr>
        </p:nvSpPr>
        <p:spPr>
          <a:xfrm>
            <a:off x="5013264" y="1712691"/>
            <a:ext cx="2967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3" name="Google Shape;553;g339b470fa9f_0_1661"/>
          <p:cNvSpPr txBox="1"/>
          <p:nvPr>
            <p:ph idx="4" type="subTitle"/>
          </p:nvPr>
        </p:nvSpPr>
        <p:spPr>
          <a:xfrm>
            <a:off x="1163738" y="3323191"/>
            <a:ext cx="2967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4" name="Google Shape;554;g339b470fa9f_0_1661"/>
          <p:cNvSpPr txBox="1"/>
          <p:nvPr>
            <p:ph idx="5" type="subTitle"/>
          </p:nvPr>
        </p:nvSpPr>
        <p:spPr>
          <a:xfrm>
            <a:off x="5013264" y="3323191"/>
            <a:ext cx="2967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5" name="Google Shape;555;g339b470fa9f_0_1661"/>
          <p:cNvSpPr txBox="1"/>
          <p:nvPr>
            <p:ph idx="6" type="subTitle"/>
          </p:nvPr>
        </p:nvSpPr>
        <p:spPr>
          <a:xfrm>
            <a:off x="1163736" y="2927966"/>
            <a:ext cx="29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6" name="Google Shape;556;g339b470fa9f_0_1661"/>
          <p:cNvSpPr txBox="1"/>
          <p:nvPr>
            <p:ph idx="7" type="subTitle"/>
          </p:nvPr>
        </p:nvSpPr>
        <p:spPr>
          <a:xfrm>
            <a:off x="5013261" y="1317466"/>
            <a:ext cx="29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7" name="Google Shape;557;g339b470fa9f_0_1661"/>
          <p:cNvSpPr txBox="1"/>
          <p:nvPr>
            <p:ph idx="8" type="subTitle"/>
          </p:nvPr>
        </p:nvSpPr>
        <p:spPr>
          <a:xfrm>
            <a:off x="5013261" y="2927966"/>
            <a:ext cx="29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558" name="Google Shape;558;g339b470fa9f_0_1661"/>
          <p:cNvGrpSpPr/>
          <p:nvPr/>
        </p:nvGrpSpPr>
        <p:grpSpPr>
          <a:xfrm>
            <a:off x="807421" y="-89411"/>
            <a:ext cx="8208950" cy="5190349"/>
            <a:chOff x="807421" y="-89411"/>
            <a:chExt cx="8208950" cy="5190349"/>
          </a:xfrm>
        </p:grpSpPr>
        <p:sp>
          <p:nvSpPr>
            <p:cNvPr id="559" name="Google Shape;559;g339b470fa9f_0_1661"/>
            <p:cNvSpPr/>
            <p:nvPr/>
          </p:nvSpPr>
          <p:spPr>
            <a:xfrm flipH="1">
              <a:off x="8882571" y="121528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560" name="Google Shape;560;g339b470fa9f_0_1661"/>
            <p:cNvGrpSpPr/>
            <p:nvPr/>
          </p:nvGrpSpPr>
          <p:grpSpPr>
            <a:xfrm flipH="1">
              <a:off x="7879838" y="-89411"/>
              <a:ext cx="777449" cy="404251"/>
              <a:chOff x="-794166" y="-3748111"/>
              <a:chExt cx="777449" cy="404251"/>
            </a:xfrm>
          </p:grpSpPr>
          <p:sp>
            <p:nvSpPr>
              <p:cNvPr id="561" name="Google Shape;561;g339b470fa9f_0_1661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g339b470fa9f_0_1661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g339b470fa9f_0_1661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g339b470fa9f_0_1661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g339b470fa9f_0_1661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g339b470fa9f_0_1661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g339b470fa9f_0_1661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g339b470fa9f_0_1661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g339b470fa9f_0_1661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g339b470fa9f_0_1661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g339b470fa9f_0_1661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g339b470fa9f_0_1661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g339b470fa9f_0_1661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g339b470fa9f_0_1661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g339b470fa9f_0_1661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6" name="Google Shape;576;g339b470fa9f_0_1661"/>
            <p:cNvSpPr/>
            <p:nvPr/>
          </p:nvSpPr>
          <p:spPr>
            <a:xfrm flipH="1">
              <a:off x="807421" y="18103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77" name="Google Shape;577;g339b470fa9f_0_1661"/>
            <p:cNvSpPr/>
            <p:nvPr/>
          </p:nvSpPr>
          <p:spPr>
            <a:xfrm flipH="1">
              <a:off x="5735896" y="5001500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78" name="Google Shape;578;g339b470fa9f_0_1661"/>
            <p:cNvSpPr/>
            <p:nvPr/>
          </p:nvSpPr>
          <p:spPr>
            <a:xfrm flipH="1">
              <a:off x="1262571" y="496713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579" name="Google Shape;579;g339b470fa9f_0_1661"/>
          <p:cNvGrpSpPr/>
          <p:nvPr/>
        </p:nvGrpSpPr>
        <p:grpSpPr>
          <a:xfrm>
            <a:off x="-254578" y="2294367"/>
            <a:ext cx="11493752" cy="2897783"/>
            <a:chOff x="-254578" y="2294367"/>
            <a:chExt cx="11493752" cy="2897783"/>
          </a:xfrm>
        </p:grpSpPr>
        <p:grpSp>
          <p:nvGrpSpPr>
            <p:cNvPr id="580" name="Google Shape;580;g339b470fa9f_0_1661"/>
            <p:cNvGrpSpPr/>
            <p:nvPr/>
          </p:nvGrpSpPr>
          <p:grpSpPr>
            <a:xfrm>
              <a:off x="-254578" y="4731841"/>
              <a:ext cx="11493752" cy="460309"/>
              <a:chOff x="-254578" y="4731841"/>
              <a:chExt cx="11493752" cy="460309"/>
            </a:xfrm>
          </p:grpSpPr>
          <p:sp>
            <p:nvSpPr>
              <p:cNvPr id="581" name="Google Shape;581;g339b470fa9f_0_1661"/>
              <p:cNvSpPr/>
              <p:nvPr/>
            </p:nvSpPr>
            <p:spPr>
              <a:xfrm flipH="1" rot="10800000">
                <a:off x="-254578" y="4731841"/>
                <a:ext cx="1122662" cy="288219"/>
              </a:xfrm>
              <a:custGeom>
                <a:rect b="b" l="l" r="r" t="t"/>
                <a:pathLst>
                  <a:path extrusionOk="0" h="768585" w="2993765">
                    <a:moveTo>
                      <a:pt x="2870296" y="257166"/>
                    </a:moveTo>
                    <a:lnTo>
                      <a:pt x="1714690" y="257166"/>
                    </a:lnTo>
                    <a:cubicBezTo>
                      <a:pt x="1643658" y="257166"/>
                      <a:pt x="1586138" y="314748"/>
                      <a:pt x="1586138" y="385718"/>
                    </a:cubicBezTo>
                    <a:cubicBezTo>
                      <a:pt x="1586138" y="456689"/>
                      <a:pt x="1643720" y="514271"/>
                      <a:pt x="1714690" y="514271"/>
                    </a:cubicBezTo>
                    <a:lnTo>
                      <a:pt x="2011649" y="514271"/>
                    </a:lnTo>
                    <a:cubicBezTo>
                      <a:pt x="2082681" y="514271"/>
                      <a:pt x="2140201" y="571853"/>
                      <a:pt x="2140201" y="642823"/>
                    </a:cubicBezTo>
                    <a:lnTo>
                      <a:pt x="2140201" y="642823"/>
                    </a:lnTo>
                    <a:cubicBezTo>
                      <a:pt x="2140201" y="713855"/>
                      <a:pt x="2082619" y="771375"/>
                      <a:pt x="2011649" y="771375"/>
                    </a:cubicBezTo>
                    <a:lnTo>
                      <a:pt x="0" y="771375"/>
                    </a:lnTo>
                    <a:lnTo>
                      <a:pt x="0" y="0"/>
                    </a:lnTo>
                    <a:lnTo>
                      <a:pt x="2870296" y="0"/>
                    </a:lnTo>
                    <a:cubicBezTo>
                      <a:pt x="2941328" y="0"/>
                      <a:pt x="2998848" y="57582"/>
                      <a:pt x="2998848" y="128552"/>
                    </a:cubicBezTo>
                    <a:cubicBezTo>
                      <a:pt x="2998848" y="199522"/>
                      <a:pt x="2941266" y="257104"/>
                      <a:pt x="2870296" y="2571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g339b470fa9f_0_1661"/>
              <p:cNvSpPr/>
              <p:nvPr/>
            </p:nvSpPr>
            <p:spPr>
              <a:xfrm flipH="1">
                <a:off x="7769074" y="4875950"/>
                <a:ext cx="3470100" cy="316200"/>
              </a:xfrm>
              <a:prstGeom prst="roundRect">
                <a:avLst>
                  <a:gd fmla="val 50000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Cabin"/>
                  <a:ea typeface="Cabin"/>
                  <a:cs typeface="Cabin"/>
                  <a:sym typeface="Cabin"/>
                </a:endParaRPr>
              </a:p>
            </p:txBody>
          </p:sp>
        </p:grpSp>
        <p:grpSp>
          <p:nvGrpSpPr>
            <p:cNvPr id="583" name="Google Shape;583;g339b470fa9f_0_1661"/>
            <p:cNvGrpSpPr/>
            <p:nvPr/>
          </p:nvGrpSpPr>
          <p:grpSpPr>
            <a:xfrm flipH="1">
              <a:off x="-236138" y="2294367"/>
              <a:ext cx="495830" cy="491822"/>
              <a:chOff x="-4475825" y="3612425"/>
              <a:chExt cx="293825" cy="291450"/>
            </a:xfrm>
          </p:grpSpPr>
          <p:sp>
            <p:nvSpPr>
              <p:cNvPr id="584" name="Google Shape;584;g339b470fa9f_0_1661"/>
              <p:cNvSpPr/>
              <p:nvPr/>
            </p:nvSpPr>
            <p:spPr>
              <a:xfrm>
                <a:off x="-4349800" y="3664400"/>
                <a:ext cx="34675" cy="33100"/>
              </a:xfrm>
              <a:custGeom>
                <a:rect b="b" l="l" r="r" t="t"/>
                <a:pathLst>
                  <a:path extrusionOk="0" h="1324" w="1387">
                    <a:moveTo>
                      <a:pt x="694" y="1"/>
                    </a:moveTo>
                    <a:cubicBezTo>
                      <a:pt x="347" y="1"/>
                      <a:pt x="32" y="316"/>
                      <a:pt x="32" y="662"/>
                    </a:cubicBezTo>
                    <a:cubicBezTo>
                      <a:pt x="1" y="1040"/>
                      <a:pt x="316" y="1324"/>
                      <a:pt x="694" y="1324"/>
                    </a:cubicBezTo>
                    <a:cubicBezTo>
                      <a:pt x="1103" y="1324"/>
                      <a:pt x="1387" y="1009"/>
                      <a:pt x="1387" y="662"/>
                    </a:cubicBezTo>
                    <a:cubicBezTo>
                      <a:pt x="1387" y="284"/>
                      <a:pt x="1072" y="1"/>
                      <a:pt x="6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g339b470fa9f_0_1661"/>
              <p:cNvSpPr/>
              <p:nvPr/>
            </p:nvSpPr>
            <p:spPr>
              <a:xfrm>
                <a:off x="-4366325" y="3714800"/>
                <a:ext cx="68525" cy="34700"/>
              </a:xfrm>
              <a:custGeom>
                <a:rect b="b" l="l" r="r" t="t"/>
                <a:pathLst>
                  <a:path extrusionOk="0" h="1388" w="2741">
                    <a:moveTo>
                      <a:pt x="1008" y="1"/>
                    </a:moveTo>
                    <a:cubicBezTo>
                      <a:pt x="473" y="1"/>
                      <a:pt x="0" y="474"/>
                      <a:pt x="0" y="1009"/>
                    </a:cubicBezTo>
                    <a:lnTo>
                      <a:pt x="0" y="1387"/>
                    </a:lnTo>
                    <a:lnTo>
                      <a:pt x="2741" y="1387"/>
                    </a:lnTo>
                    <a:lnTo>
                      <a:pt x="2741" y="1009"/>
                    </a:lnTo>
                    <a:cubicBezTo>
                      <a:pt x="2741" y="474"/>
                      <a:pt x="2268" y="1"/>
                      <a:pt x="16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g339b470fa9f_0_1661"/>
              <p:cNvSpPr/>
              <p:nvPr/>
            </p:nvSpPr>
            <p:spPr>
              <a:xfrm>
                <a:off x="-4475825" y="3612425"/>
                <a:ext cx="293825" cy="291450"/>
              </a:xfrm>
              <a:custGeom>
                <a:rect b="b" l="l" r="r" t="t"/>
                <a:pathLst>
                  <a:path extrusionOk="0" h="11658" w="11753">
                    <a:moveTo>
                      <a:pt x="5703" y="1324"/>
                    </a:moveTo>
                    <a:cubicBezTo>
                      <a:pt x="6459" y="1324"/>
                      <a:pt x="7089" y="1954"/>
                      <a:pt x="7089" y="2710"/>
                    </a:cubicBezTo>
                    <a:cubicBezTo>
                      <a:pt x="7089" y="3025"/>
                      <a:pt x="6963" y="3340"/>
                      <a:pt x="6774" y="3592"/>
                    </a:cubicBezTo>
                    <a:cubicBezTo>
                      <a:pt x="7373" y="3844"/>
                      <a:pt x="7751" y="4443"/>
                      <a:pt x="7751" y="5104"/>
                    </a:cubicBezTo>
                    <a:lnTo>
                      <a:pt x="7751" y="5766"/>
                    </a:lnTo>
                    <a:lnTo>
                      <a:pt x="7783" y="5766"/>
                    </a:lnTo>
                    <a:cubicBezTo>
                      <a:pt x="7783" y="5986"/>
                      <a:pt x="7625" y="6144"/>
                      <a:pt x="7436" y="6144"/>
                    </a:cubicBezTo>
                    <a:lnTo>
                      <a:pt x="4002" y="6144"/>
                    </a:lnTo>
                    <a:cubicBezTo>
                      <a:pt x="3813" y="6144"/>
                      <a:pt x="3655" y="5986"/>
                      <a:pt x="3655" y="5766"/>
                    </a:cubicBezTo>
                    <a:lnTo>
                      <a:pt x="3655" y="5104"/>
                    </a:lnTo>
                    <a:cubicBezTo>
                      <a:pt x="3655" y="4443"/>
                      <a:pt x="4065" y="3844"/>
                      <a:pt x="4664" y="3592"/>
                    </a:cubicBezTo>
                    <a:cubicBezTo>
                      <a:pt x="4443" y="3340"/>
                      <a:pt x="4348" y="3056"/>
                      <a:pt x="4348" y="2710"/>
                    </a:cubicBezTo>
                    <a:cubicBezTo>
                      <a:pt x="4348" y="1954"/>
                      <a:pt x="4979" y="1324"/>
                      <a:pt x="5703" y="1324"/>
                    </a:cubicBezTo>
                    <a:close/>
                    <a:moveTo>
                      <a:pt x="5798" y="0"/>
                    </a:moveTo>
                    <a:cubicBezTo>
                      <a:pt x="3561" y="0"/>
                      <a:pt x="1702" y="1859"/>
                      <a:pt x="1702" y="4096"/>
                    </a:cubicBezTo>
                    <a:cubicBezTo>
                      <a:pt x="1702" y="5041"/>
                      <a:pt x="2017" y="5955"/>
                      <a:pt x="2553" y="6616"/>
                    </a:cubicBezTo>
                    <a:lnTo>
                      <a:pt x="1702" y="7120"/>
                    </a:lnTo>
                    <a:cubicBezTo>
                      <a:pt x="1513" y="6963"/>
                      <a:pt x="1293" y="6900"/>
                      <a:pt x="1040" y="6900"/>
                    </a:cubicBezTo>
                    <a:cubicBezTo>
                      <a:pt x="473" y="6900"/>
                      <a:pt x="1" y="7341"/>
                      <a:pt x="1" y="7908"/>
                    </a:cubicBezTo>
                    <a:cubicBezTo>
                      <a:pt x="1" y="8475"/>
                      <a:pt x="473" y="8948"/>
                      <a:pt x="1040" y="8948"/>
                    </a:cubicBezTo>
                    <a:cubicBezTo>
                      <a:pt x="1576" y="8948"/>
                      <a:pt x="2049" y="8475"/>
                      <a:pt x="2049" y="7908"/>
                    </a:cubicBezTo>
                    <a:lnTo>
                      <a:pt x="2049" y="7719"/>
                    </a:lnTo>
                    <a:lnTo>
                      <a:pt x="3025" y="7120"/>
                    </a:lnTo>
                    <a:cubicBezTo>
                      <a:pt x="3309" y="7372"/>
                      <a:pt x="3592" y="7593"/>
                      <a:pt x="3939" y="7751"/>
                    </a:cubicBezTo>
                    <a:lnTo>
                      <a:pt x="3277" y="8948"/>
                    </a:lnTo>
                    <a:lnTo>
                      <a:pt x="3088" y="8948"/>
                    </a:lnTo>
                    <a:cubicBezTo>
                      <a:pt x="2521" y="8948"/>
                      <a:pt x="2049" y="9420"/>
                      <a:pt x="2049" y="9956"/>
                    </a:cubicBezTo>
                    <a:cubicBezTo>
                      <a:pt x="2049" y="10523"/>
                      <a:pt x="2521" y="10996"/>
                      <a:pt x="3088" y="10996"/>
                    </a:cubicBezTo>
                    <a:cubicBezTo>
                      <a:pt x="3624" y="10996"/>
                      <a:pt x="4096" y="10523"/>
                      <a:pt x="4096" y="9956"/>
                    </a:cubicBezTo>
                    <a:cubicBezTo>
                      <a:pt x="4096" y="9735"/>
                      <a:pt x="4033" y="9483"/>
                      <a:pt x="3876" y="9294"/>
                    </a:cubicBezTo>
                    <a:lnTo>
                      <a:pt x="4569" y="8034"/>
                    </a:lnTo>
                    <a:cubicBezTo>
                      <a:pt x="4853" y="8097"/>
                      <a:pt x="5168" y="8192"/>
                      <a:pt x="5483" y="8223"/>
                    </a:cubicBezTo>
                    <a:lnTo>
                      <a:pt x="5483" y="9672"/>
                    </a:lnTo>
                    <a:cubicBezTo>
                      <a:pt x="5073" y="9830"/>
                      <a:pt x="4821" y="10208"/>
                      <a:pt x="4821" y="10617"/>
                    </a:cubicBezTo>
                    <a:cubicBezTo>
                      <a:pt x="4821" y="11185"/>
                      <a:pt x="5294" y="11657"/>
                      <a:pt x="5829" y="11657"/>
                    </a:cubicBezTo>
                    <a:cubicBezTo>
                      <a:pt x="6396" y="11657"/>
                      <a:pt x="6869" y="11185"/>
                      <a:pt x="6869" y="10617"/>
                    </a:cubicBezTo>
                    <a:cubicBezTo>
                      <a:pt x="6869" y="10208"/>
                      <a:pt x="6585" y="9798"/>
                      <a:pt x="6176" y="9672"/>
                    </a:cubicBezTo>
                    <a:lnTo>
                      <a:pt x="6176" y="8223"/>
                    </a:lnTo>
                    <a:cubicBezTo>
                      <a:pt x="6491" y="8192"/>
                      <a:pt x="6806" y="8160"/>
                      <a:pt x="7089" y="8034"/>
                    </a:cubicBezTo>
                    <a:lnTo>
                      <a:pt x="7814" y="9294"/>
                    </a:lnTo>
                    <a:cubicBezTo>
                      <a:pt x="7657" y="9483"/>
                      <a:pt x="7562" y="9672"/>
                      <a:pt x="7562" y="9956"/>
                    </a:cubicBezTo>
                    <a:cubicBezTo>
                      <a:pt x="7562" y="10523"/>
                      <a:pt x="8035" y="10996"/>
                      <a:pt x="8602" y="10996"/>
                    </a:cubicBezTo>
                    <a:cubicBezTo>
                      <a:pt x="9137" y="10996"/>
                      <a:pt x="9610" y="10523"/>
                      <a:pt x="9610" y="9956"/>
                    </a:cubicBezTo>
                    <a:cubicBezTo>
                      <a:pt x="9610" y="9420"/>
                      <a:pt x="9137" y="8948"/>
                      <a:pt x="8602" y="8948"/>
                    </a:cubicBezTo>
                    <a:lnTo>
                      <a:pt x="8381" y="8948"/>
                    </a:lnTo>
                    <a:lnTo>
                      <a:pt x="7720" y="7751"/>
                    </a:lnTo>
                    <a:cubicBezTo>
                      <a:pt x="8035" y="7593"/>
                      <a:pt x="8350" y="7372"/>
                      <a:pt x="8633" y="7120"/>
                    </a:cubicBezTo>
                    <a:lnTo>
                      <a:pt x="9704" y="7719"/>
                    </a:lnTo>
                    <a:lnTo>
                      <a:pt x="9704" y="7908"/>
                    </a:lnTo>
                    <a:cubicBezTo>
                      <a:pt x="9704" y="8475"/>
                      <a:pt x="10177" y="8948"/>
                      <a:pt x="10713" y="8948"/>
                    </a:cubicBezTo>
                    <a:cubicBezTo>
                      <a:pt x="11280" y="8948"/>
                      <a:pt x="11752" y="8475"/>
                      <a:pt x="11752" y="7908"/>
                    </a:cubicBezTo>
                    <a:cubicBezTo>
                      <a:pt x="11626" y="7309"/>
                      <a:pt x="11154" y="6900"/>
                      <a:pt x="10586" y="6900"/>
                    </a:cubicBezTo>
                    <a:cubicBezTo>
                      <a:pt x="10366" y="6900"/>
                      <a:pt x="10114" y="6963"/>
                      <a:pt x="9925" y="7120"/>
                    </a:cubicBezTo>
                    <a:lnTo>
                      <a:pt x="9011" y="6616"/>
                    </a:lnTo>
                    <a:cubicBezTo>
                      <a:pt x="9515" y="5892"/>
                      <a:pt x="9893" y="4978"/>
                      <a:pt x="9893" y="4096"/>
                    </a:cubicBezTo>
                    <a:cubicBezTo>
                      <a:pt x="9893" y="1796"/>
                      <a:pt x="8035" y="0"/>
                      <a:pt x="57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39b470fa9f_0_17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589" name="Google Shape;589;g339b470fa9f_0_1700"/>
          <p:cNvSpPr txBox="1"/>
          <p:nvPr>
            <p:ph idx="1" type="subTitle"/>
          </p:nvPr>
        </p:nvSpPr>
        <p:spPr>
          <a:xfrm>
            <a:off x="1371939" y="1633877"/>
            <a:ext cx="258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0" name="Google Shape;590;g339b470fa9f_0_1700"/>
          <p:cNvSpPr txBox="1"/>
          <p:nvPr>
            <p:ph idx="2" type="subTitle"/>
          </p:nvPr>
        </p:nvSpPr>
        <p:spPr>
          <a:xfrm>
            <a:off x="1371939" y="2802987"/>
            <a:ext cx="258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1" name="Google Shape;591;g339b470fa9f_0_1700"/>
          <p:cNvSpPr txBox="1"/>
          <p:nvPr>
            <p:ph idx="3" type="subTitle"/>
          </p:nvPr>
        </p:nvSpPr>
        <p:spPr>
          <a:xfrm>
            <a:off x="1371939" y="3972098"/>
            <a:ext cx="258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2" name="Google Shape;592;g339b470fa9f_0_1700"/>
          <p:cNvSpPr txBox="1"/>
          <p:nvPr>
            <p:ph idx="4" type="subTitle"/>
          </p:nvPr>
        </p:nvSpPr>
        <p:spPr>
          <a:xfrm>
            <a:off x="5189961" y="1633877"/>
            <a:ext cx="258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3" name="Google Shape;593;g339b470fa9f_0_1700"/>
          <p:cNvSpPr txBox="1"/>
          <p:nvPr>
            <p:ph idx="5" type="subTitle"/>
          </p:nvPr>
        </p:nvSpPr>
        <p:spPr>
          <a:xfrm>
            <a:off x="5189961" y="2802987"/>
            <a:ext cx="258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4" name="Google Shape;594;g339b470fa9f_0_1700"/>
          <p:cNvSpPr txBox="1"/>
          <p:nvPr>
            <p:ph idx="6" type="subTitle"/>
          </p:nvPr>
        </p:nvSpPr>
        <p:spPr>
          <a:xfrm>
            <a:off x="5189961" y="3972098"/>
            <a:ext cx="2582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95" name="Google Shape;595;g339b470fa9f_0_1700"/>
          <p:cNvSpPr txBox="1"/>
          <p:nvPr>
            <p:ph idx="7" type="subTitle"/>
          </p:nvPr>
        </p:nvSpPr>
        <p:spPr>
          <a:xfrm>
            <a:off x="1371939" y="1217000"/>
            <a:ext cx="25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6" name="Google Shape;596;g339b470fa9f_0_1700"/>
          <p:cNvSpPr txBox="1"/>
          <p:nvPr>
            <p:ph idx="8" type="subTitle"/>
          </p:nvPr>
        </p:nvSpPr>
        <p:spPr>
          <a:xfrm>
            <a:off x="1371939" y="2386111"/>
            <a:ext cx="25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7" name="Google Shape;597;g339b470fa9f_0_1700"/>
          <p:cNvSpPr txBox="1"/>
          <p:nvPr>
            <p:ph idx="9" type="subTitle"/>
          </p:nvPr>
        </p:nvSpPr>
        <p:spPr>
          <a:xfrm>
            <a:off x="1371939" y="3555221"/>
            <a:ext cx="258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8" name="Google Shape;598;g339b470fa9f_0_1700"/>
          <p:cNvSpPr txBox="1"/>
          <p:nvPr>
            <p:ph idx="13" type="subTitle"/>
          </p:nvPr>
        </p:nvSpPr>
        <p:spPr>
          <a:xfrm>
            <a:off x="5189961" y="1217000"/>
            <a:ext cx="25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9" name="Google Shape;599;g339b470fa9f_0_1700"/>
          <p:cNvSpPr txBox="1"/>
          <p:nvPr>
            <p:ph idx="14" type="subTitle"/>
          </p:nvPr>
        </p:nvSpPr>
        <p:spPr>
          <a:xfrm>
            <a:off x="5189961" y="2386111"/>
            <a:ext cx="25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00" name="Google Shape;600;g339b470fa9f_0_1700"/>
          <p:cNvSpPr txBox="1"/>
          <p:nvPr>
            <p:ph idx="15" type="subTitle"/>
          </p:nvPr>
        </p:nvSpPr>
        <p:spPr>
          <a:xfrm>
            <a:off x="5189961" y="3555221"/>
            <a:ext cx="25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grpSp>
        <p:nvGrpSpPr>
          <p:cNvPr id="601" name="Google Shape;601;g339b470fa9f_0_1700"/>
          <p:cNvGrpSpPr/>
          <p:nvPr/>
        </p:nvGrpSpPr>
        <p:grpSpPr>
          <a:xfrm>
            <a:off x="-252715" y="180602"/>
            <a:ext cx="9855812" cy="5137172"/>
            <a:chOff x="-252715" y="180602"/>
            <a:chExt cx="9855812" cy="5137172"/>
          </a:xfrm>
        </p:grpSpPr>
        <p:sp>
          <p:nvSpPr>
            <p:cNvPr id="602" name="Google Shape;602;g339b470fa9f_0_1700"/>
            <p:cNvSpPr/>
            <p:nvPr/>
          </p:nvSpPr>
          <p:spPr>
            <a:xfrm flipH="1">
              <a:off x="7866713" y="180602"/>
              <a:ext cx="1736384" cy="445779"/>
            </a:xfrm>
            <a:custGeom>
              <a:rect b="b" l="l" r="r" t="t"/>
              <a:pathLst>
                <a:path extrusionOk="0" h="768585" w="2993765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3" name="Google Shape;603;g339b470fa9f_0_1700"/>
            <p:cNvGrpSpPr/>
            <p:nvPr/>
          </p:nvGrpSpPr>
          <p:grpSpPr>
            <a:xfrm rot="-1270476">
              <a:off x="-196270" y="2864907"/>
              <a:ext cx="633184" cy="430885"/>
              <a:chOff x="-1951475" y="3273100"/>
              <a:chExt cx="291875" cy="222775"/>
            </a:xfrm>
          </p:grpSpPr>
          <p:sp>
            <p:nvSpPr>
              <p:cNvPr id="604" name="Google Shape;604;g339b470fa9f_0_1700"/>
              <p:cNvSpPr/>
              <p:nvPr/>
            </p:nvSpPr>
            <p:spPr>
              <a:xfrm>
                <a:off x="-1951475" y="3325050"/>
                <a:ext cx="51225" cy="119250"/>
              </a:xfrm>
              <a:custGeom>
                <a:rect b="b" l="l" r="r" t="t"/>
                <a:pathLst>
                  <a:path extrusionOk="0" h="4770" w="2049">
                    <a:moveTo>
                      <a:pt x="1033" y="0"/>
                    </a:moveTo>
                    <a:cubicBezTo>
                      <a:pt x="518" y="0"/>
                      <a:pt x="0" y="339"/>
                      <a:pt x="0" y="1004"/>
                    </a:cubicBezTo>
                    <a:lnTo>
                      <a:pt x="0" y="3777"/>
                    </a:lnTo>
                    <a:cubicBezTo>
                      <a:pt x="0" y="4438"/>
                      <a:pt x="512" y="4769"/>
                      <a:pt x="1024" y="4769"/>
                    </a:cubicBezTo>
                    <a:cubicBezTo>
                      <a:pt x="1536" y="4769"/>
                      <a:pt x="2048" y="4438"/>
                      <a:pt x="2048" y="3777"/>
                    </a:cubicBezTo>
                    <a:lnTo>
                      <a:pt x="2048" y="1004"/>
                    </a:lnTo>
                    <a:cubicBezTo>
                      <a:pt x="2048" y="331"/>
                      <a:pt x="1542" y="0"/>
                      <a:pt x="10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g339b470fa9f_0_1700"/>
              <p:cNvSpPr/>
              <p:nvPr/>
            </p:nvSpPr>
            <p:spPr>
              <a:xfrm>
                <a:off x="-1711250" y="3273100"/>
                <a:ext cx="51650" cy="221725"/>
              </a:xfrm>
              <a:custGeom>
                <a:rect b="b" l="l" r="r" t="t"/>
                <a:pathLst>
                  <a:path extrusionOk="0" h="8869" w="2066">
                    <a:moveTo>
                      <a:pt x="1027" y="0"/>
                    </a:moveTo>
                    <a:cubicBezTo>
                      <a:pt x="608" y="0"/>
                      <a:pt x="186" y="229"/>
                      <a:pt x="32" y="719"/>
                    </a:cubicBezTo>
                    <a:cubicBezTo>
                      <a:pt x="0" y="814"/>
                      <a:pt x="0" y="940"/>
                      <a:pt x="0" y="1003"/>
                    </a:cubicBezTo>
                    <a:lnTo>
                      <a:pt x="0" y="7871"/>
                    </a:lnTo>
                    <a:cubicBezTo>
                      <a:pt x="0" y="7934"/>
                      <a:pt x="0" y="8060"/>
                      <a:pt x="32" y="8123"/>
                    </a:cubicBezTo>
                    <a:cubicBezTo>
                      <a:pt x="173" y="8632"/>
                      <a:pt x="594" y="8869"/>
                      <a:pt x="1015" y="8869"/>
                    </a:cubicBezTo>
                    <a:cubicBezTo>
                      <a:pt x="1532" y="8869"/>
                      <a:pt x="2048" y="8513"/>
                      <a:pt x="2048" y="7871"/>
                    </a:cubicBezTo>
                    <a:lnTo>
                      <a:pt x="2048" y="1003"/>
                    </a:lnTo>
                    <a:cubicBezTo>
                      <a:pt x="2066" y="356"/>
                      <a:pt x="1549" y="0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g339b470fa9f_0_1700"/>
              <p:cNvSpPr/>
              <p:nvPr/>
            </p:nvSpPr>
            <p:spPr>
              <a:xfrm>
                <a:off x="-1886900" y="3296575"/>
                <a:ext cx="156775" cy="199300"/>
              </a:xfrm>
              <a:custGeom>
                <a:rect b="b" l="l" r="r" t="t"/>
                <a:pathLst>
                  <a:path extrusionOk="0" h="7972" w="6271">
                    <a:moveTo>
                      <a:pt x="851" y="5672"/>
                    </a:moveTo>
                    <a:lnTo>
                      <a:pt x="3466" y="6333"/>
                    </a:lnTo>
                    <a:cubicBezTo>
                      <a:pt x="3277" y="6869"/>
                      <a:pt x="2773" y="7279"/>
                      <a:pt x="2174" y="7279"/>
                    </a:cubicBezTo>
                    <a:cubicBezTo>
                      <a:pt x="1418" y="7279"/>
                      <a:pt x="788" y="6648"/>
                      <a:pt x="788" y="5892"/>
                    </a:cubicBezTo>
                    <a:cubicBezTo>
                      <a:pt x="851" y="5798"/>
                      <a:pt x="851" y="5735"/>
                      <a:pt x="851" y="5672"/>
                    </a:cubicBezTo>
                    <a:close/>
                    <a:moveTo>
                      <a:pt x="6270" y="1"/>
                    </a:moveTo>
                    <a:lnTo>
                      <a:pt x="1" y="1576"/>
                    </a:lnTo>
                    <a:cubicBezTo>
                      <a:pt x="95" y="1734"/>
                      <a:pt x="127" y="1923"/>
                      <a:pt x="127" y="2143"/>
                    </a:cubicBezTo>
                    <a:lnTo>
                      <a:pt x="127" y="4916"/>
                    </a:lnTo>
                    <a:cubicBezTo>
                      <a:pt x="127" y="5105"/>
                      <a:pt x="95" y="5294"/>
                      <a:pt x="1" y="5514"/>
                    </a:cubicBezTo>
                    <a:lnTo>
                      <a:pt x="158" y="5546"/>
                    </a:lnTo>
                    <a:cubicBezTo>
                      <a:pt x="127" y="5672"/>
                      <a:pt x="127" y="5829"/>
                      <a:pt x="127" y="5924"/>
                    </a:cubicBezTo>
                    <a:cubicBezTo>
                      <a:pt x="127" y="7090"/>
                      <a:pt x="1040" y="7972"/>
                      <a:pt x="2174" y="7972"/>
                    </a:cubicBezTo>
                    <a:cubicBezTo>
                      <a:pt x="3120" y="7972"/>
                      <a:pt x="3907" y="7405"/>
                      <a:pt x="4159" y="6522"/>
                    </a:cubicBezTo>
                    <a:lnTo>
                      <a:pt x="6270" y="7090"/>
                    </a:lnTo>
                    <a:lnTo>
                      <a:pt x="6270" y="5672"/>
                    </a:lnTo>
                    <a:lnTo>
                      <a:pt x="6270" y="2238"/>
                    </a:lnTo>
                    <a:lnTo>
                      <a:pt x="62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7" name="Google Shape;607;g339b470fa9f_0_1700"/>
            <p:cNvSpPr/>
            <p:nvPr/>
          </p:nvSpPr>
          <p:spPr>
            <a:xfrm flipH="1" rot="10800000">
              <a:off x="3539426" y="4918420"/>
              <a:ext cx="2067247" cy="399354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8" name="Google Shape;608;g339b470fa9f_0_1700"/>
          <p:cNvGrpSpPr/>
          <p:nvPr/>
        </p:nvGrpSpPr>
        <p:grpSpPr>
          <a:xfrm>
            <a:off x="350750" y="243238"/>
            <a:ext cx="8874309" cy="4622200"/>
            <a:chOff x="350750" y="243238"/>
            <a:chExt cx="8874309" cy="4622200"/>
          </a:xfrm>
        </p:grpSpPr>
        <p:grpSp>
          <p:nvGrpSpPr>
            <p:cNvPr id="609" name="Google Shape;609;g339b470fa9f_0_1700"/>
            <p:cNvGrpSpPr/>
            <p:nvPr/>
          </p:nvGrpSpPr>
          <p:grpSpPr>
            <a:xfrm rot="5400000">
              <a:off x="8634209" y="3756177"/>
              <a:ext cx="777449" cy="404251"/>
              <a:chOff x="-794166" y="-3748111"/>
              <a:chExt cx="777449" cy="404251"/>
            </a:xfrm>
          </p:grpSpPr>
          <p:sp>
            <p:nvSpPr>
              <p:cNvPr id="610" name="Google Shape;610;g339b470fa9f_0_1700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1" name="Google Shape;611;g339b470fa9f_0_1700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2" name="Google Shape;612;g339b470fa9f_0_1700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g339b470fa9f_0_1700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g339b470fa9f_0_1700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g339b470fa9f_0_1700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g339b470fa9f_0_1700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g339b470fa9f_0_1700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8" name="Google Shape;618;g339b470fa9f_0_1700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g339b470fa9f_0_1700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g339b470fa9f_0_1700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g339b470fa9f_0_1700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g339b470fa9f_0_1700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g339b470fa9f_0_1700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g339b470fa9f_0_1700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25" name="Google Shape;625;g339b470fa9f_0_1700"/>
            <p:cNvSpPr/>
            <p:nvPr/>
          </p:nvSpPr>
          <p:spPr>
            <a:xfrm>
              <a:off x="350750" y="1633875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26" name="Google Shape;626;g339b470fa9f_0_1700"/>
            <p:cNvSpPr/>
            <p:nvPr/>
          </p:nvSpPr>
          <p:spPr>
            <a:xfrm>
              <a:off x="715100" y="473163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27" name="Google Shape;627;g339b470fa9f_0_1700"/>
            <p:cNvSpPr/>
            <p:nvPr/>
          </p:nvSpPr>
          <p:spPr>
            <a:xfrm>
              <a:off x="1598550" y="24323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28" name="Google Shape;628;g339b470fa9f_0_1700"/>
            <p:cNvSpPr/>
            <p:nvPr/>
          </p:nvSpPr>
          <p:spPr>
            <a:xfrm>
              <a:off x="8895650" y="2539200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39b470fa9f_0_1162"/>
          <p:cNvSpPr txBox="1"/>
          <p:nvPr>
            <p:ph type="title"/>
          </p:nvPr>
        </p:nvSpPr>
        <p:spPr>
          <a:xfrm>
            <a:off x="4068700" y="2554676"/>
            <a:ext cx="43602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1" name="Google Shape;51;g339b470fa9f_0_1162"/>
          <p:cNvSpPr txBox="1"/>
          <p:nvPr>
            <p:ph idx="2" type="title"/>
          </p:nvPr>
        </p:nvSpPr>
        <p:spPr>
          <a:xfrm>
            <a:off x="5703850" y="1546474"/>
            <a:ext cx="10899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2" name="Google Shape;52;g339b470fa9f_0_1162"/>
          <p:cNvSpPr/>
          <p:nvPr/>
        </p:nvSpPr>
        <p:spPr>
          <a:xfrm flipH="1">
            <a:off x="7302493" y="312099"/>
            <a:ext cx="2252808" cy="578360"/>
          </a:xfrm>
          <a:custGeom>
            <a:rect b="b" l="l" r="r" t="t"/>
            <a:pathLst>
              <a:path extrusionOk="0" h="768585" w="2993765">
                <a:moveTo>
                  <a:pt x="2870296" y="257166"/>
                </a:moveTo>
                <a:lnTo>
                  <a:pt x="1714690" y="257166"/>
                </a:lnTo>
                <a:cubicBezTo>
                  <a:pt x="1643658" y="257166"/>
                  <a:pt x="1586138" y="314748"/>
                  <a:pt x="1586138" y="385718"/>
                </a:cubicBezTo>
                <a:cubicBezTo>
                  <a:pt x="1586138" y="456689"/>
                  <a:pt x="1643720" y="514271"/>
                  <a:pt x="1714690" y="514271"/>
                </a:cubicBezTo>
                <a:lnTo>
                  <a:pt x="2011649" y="514271"/>
                </a:lnTo>
                <a:cubicBezTo>
                  <a:pt x="2082681" y="514271"/>
                  <a:pt x="2140201" y="571853"/>
                  <a:pt x="2140201" y="642823"/>
                </a:cubicBezTo>
                <a:lnTo>
                  <a:pt x="2140201" y="642823"/>
                </a:lnTo>
                <a:cubicBezTo>
                  <a:pt x="2140201" y="713855"/>
                  <a:pt x="2082619" y="771375"/>
                  <a:pt x="2011649" y="771375"/>
                </a:cubicBezTo>
                <a:lnTo>
                  <a:pt x="0" y="771375"/>
                </a:lnTo>
                <a:lnTo>
                  <a:pt x="0" y="0"/>
                </a:lnTo>
                <a:lnTo>
                  <a:pt x="2870296" y="0"/>
                </a:lnTo>
                <a:cubicBezTo>
                  <a:pt x="2941328" y="0"/>
                  <a:pt x="2998848" y="57582"/>
                  <a:pt x="2998848" y="128552"/>
                </a:cubicBezTo>
                <a:cubicBezTo>
                  <a:pt x="2998848" y="199522"/>
                  <a:pt x="2941266" y="257104"/>
                  <a:pt x="2870296" y="257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" name="Google Shape;53;g339b470fa9f_0_1162"/>
          <p:cNvGrpSpPr/>
          <p:nvPr/>
        </p:nvGrpSpPr>
        <p:grpSpPr>
          <a:xfrm>
            <a:off x="298175" y="312100"/>
            <a:ext cx="8445500" cy="4897465"/>
            <a:chOff x="298175" y="312100"/>
            <a:chExt cx="8445500" cy="4897465"/>
          </a:xfrm>
        </p:grpSpPr>
        <p:sp>
          <p:nvSpPr>
            <p:cNvPr id="54" name="Google Shape;54;g339b470fa9f_0_1162"/>
            <p:cNvSpPr/>
            <p:nvPr/>
          </p:nvSpPr>
          <p:spPr>
            <a:xfrm>
              <a:off x="1370400" y="312100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55" name="Google Shape;55;g339b470fa9f_0_1162"/>
            <p:cNvSpPr/>
            <p:nvPr/>
          </p:nvSpPr>
          <p:spPr>
            <a:xfrm>
              <a:off x="298175" y="1020213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56" name="Google Shape;56;g339b470fa9f_0_1162"/>
            <p:cNvGrpSpPr/>
            <p:nvPr/>
          </p:nvGrpSpPr>
          <p:grpSpPr>
            <a:xfrm>
              <a:off x="3012584" y="4805314"/>
              <a:ext cx="777449" cy="404251"/>
              <a:chOff x="-794166" y="-3748111"/>
              <a:chExt cx="777449" cy="404251"/>
            </a:xfrm>
          </p:grpSpPr>
          <p:sp>
            <p:nvSpPr>
              <p:cNvPr id="57" name="Google Shape;57;g339b470fa9f_0_1162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g339b470fa9f_0_1162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g339b470fa9f_0_1162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g339b470fa9f_0_1162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g339b470fa9f_0_1162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g339b470fa9f_0_1162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g339b470fa9f_0_1162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g339b470fa9f_0_1162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g339b470fa9f_0_1162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g339b470fa9f_0_1162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g339b470fa9f_0_1162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g339b470fa9f_0_1162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g339b470fa9f_0_1162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g339b470fa9f_0_1162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g339b470fa9f_0_1162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" name="Google Shape;72;g339b470fa9f_0_1162"/>
            <p:cNvSpPr/>
            <p:nvPr/>
          </p:nvSpPr>
          <p:spPr>
            <a:xfrm>
              <a:off x="8609875" y="474213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39b470fa9f_0_1742"/>
          <p:cNvSpPr txBox="1"/>
          <p:nvPr>
            <p:ph type="title"/>
          </p:nvPr>
        </p:nvSpPr>
        <p:spPr>
          <a:xfrm>
            <a:off x="914175" y="537500"/>
            <a:ext cx="366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631" name="Google Shape;631;g339b470fa9f_0_1742"/>
          <p:cNvSpPr txBox="1"/>
          <p:nvPr>
            <p:ph idx="1" type="subTitle"/>
          </p:nvPr>
        </p:nvSpPr>
        <p:spPr>
          <a:xfrm>
            <a:off x="914175" y="1289600"/>
            <a:ext cx="36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2" name="Google Shape;632;g339b470fa9f_0_1742"/>
          <p:cNvSpPr txBox="1"/>
          <p:nvPr>
            <p:ph idx="2" type="title"/>
          </p:nvPr>
        </p:nvSpPr>
        <p:spPr>
          <a:xfrm>
            <a:off x="914175" y="1834000"/>
            <a:ext cx="366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633" name="Google Shape;633;g339b470fa9f_0_1742"/>
          <p:cNvSpPr txBox="1"/>
          <p:nvPr>
            <p:ph idx="3" type="subTitle"/>
          </p:nvPr>
        </p:nvSpPr>
        <p:spPr>
          <a:xfrm>
            <a:off x="914175" y="2586100"/>
            <a:ext cx="366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4" name="Google Shape;634;g339b470fa9f_0_1742"/>
          <p:cNvSpPr txBox="1"/>
          <p:nvPr>
            <p:ph idx="4" type="title"/>
          </p:nvPr>
        </p:nvSpPr>
        <p:spPr>
          <a:xfrm>
            <a:off x="914175" y="3130499"/>
            <a:ext cx="366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635" name="Google Shape;635;g339b470fa9f_0_1742"/>
          <p:cNvSpPr txBox="1"/>
          <p:nvPr>
            <p:ph idx="5" type="subTitle"/>
          </p:nvPr>
        </p:nvSpPr>
        <p:spPr>
          <a:xfrm>
            <a:off x="914175" y="3882600"/>
            <a:ext cx="3667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36" name="Google Shape;636;g339b470fa9f_0_1742"/>
          <p:cNvGrpSpPr/>
          <p:nvPr/>
        </p:nvGrpSpPr>
        <p:grpSpPr>
          <a:xfrm>
            <a:off x="-612553" y="154214"/>
            <a:ext cx="10331289" cy="5012473"/>
            <a:chOff x="-612553" y="154214"/>
            <a:chExt cx="10331289" cy="5012473"/>
          </a:xfrm>
        </p:grpSpPr>
        <p:sp>
          <p:nvSpPr>
            <p:cNvPr id="637" name="Google Shape;637;g339b470fa9f_0_1742"/>
            <p:cNvSpPr/>
            <p:nvPr/>
          </p:nvSpPr>
          <p:spPr>
            <a:xfrm flipH="1">
              <a:off x="8147009" y="608413"/>
              <a:ext cx="1571727" cy="403507"/>
            </a:xfrm>
            <a:custGeom>
              <a:rect b="b" l="l" r="r" t="t"/>
              <a:pathLst>
                <a:path extrusionOk="0" h="768585" w="2993765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g339b470fa9f_0_1742"/>
            <p:cNvSpPr/>
            <p:nvPr/>
          </p:nvSpPr>
          <p:spPr>
            <a:xfrm>
              <a:off x="-612553" y="154214"/>
              <a:ext cx="1505436" cy="290823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g339b470fa9f_0_1742"/>
            <p:cNvSpPr/>
            <p:nvPr/>
          </p:nvSpPr>
          <p:spPr>
            <a:xfrm>
              <a:off x="2202247" y="4875864"/>
              <a:ext cx="1505436" cy="290823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0" name="Google Shape;640;g339b470fa9f_0_1742"/>
          <p:cNvGrpSpPr/>
          <p:nvPr/>
        </p:nvGrpSpPr>
        <p:grpSpPr>
          <a:xfrm>
            <a:off x="107607" y="120050"/>
            <a:ext cx="9299804" cy="4908215"/>
            <a:chOff x="107607" y="120050"/>
            <a:chExt cx="9299804" cy="4908215"/>
          </a:xfrm>
        </p:grpSpPr>
        <p:sp>
          <p:nvSpPr>
            <p:cNvPr id="641" name="Google Shape;641;g339b470fa9f_0_1742"/>
            <p:cNvSpPr/>
            <p:nvPr/>
          </p:nvSpPr>
          <p:spPr>
            <a:xfrm flipH="1">
              <a:off x="7546382" y="232713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642" name="Google Shape;642;g339b470fa9f_0_1742"/>
            <p:cNvGrpSpPr/>
            <p:nvPr/>
          </p:nvGrpSpPr>
          <p:grpSpPr>
            <a:xfrm flipH="1">
              <a:off x="8629962" y="4624014"/>
              <a:ext cx="777449" cy="404251"/>
              <a:chOff x="-794166" y="-3748111"/>
              <a:chExt cx="777449" cy="404251"/>
            </a:xfrm>
          </p:grpSpPr>
          <p:sp>
            <p:nvSpPr>
              <p:cNvPr id="643" name="Google Shape;643;g339b470fa9f_0_1742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g339b470fa9f_0_1742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g339b470fa9f_0_1742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g339b470fa9f_0_1742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g339b470fa9f_0_1742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g339b470fa9f_0_1742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g339b470fa9f_0_1742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0" name="Google Shape;650;g339b470fa9f_0_1742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g339b470fa9f_0_1742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g339b470fa9f_0_1742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3" name="Google Shape;653;g339b470fa9f_0_1742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4" name="Google Shape;654;g339b470fa9f_0_1742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g339b470fa9f_0_1742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6" name="Google Shape;656;g339b470fa9f_0_1742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7" name="Google Shape;657;g339b470fa9f_0_1742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8" name="Google Shape;658;g339b470fa9f_0_1742"/>
            <p:cNvSpPr/>
            <p:nvPr/>
          </p:nvSpPr>
          <p:spPr>
            <a:xfrm flipH="1">
              <a:off x="325132" y="4875863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59" name="Google Shape;659;g339b470fa9f_0_1742"/>
            <p:cNvSpPr/>
            <p:nvPr/>
          </p:nvSpPr>
          <p:spPr>
            <a:xfrm flipH="1">
              <a:off x="107607" y="2358550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60" name="Google Shape;660;g339b470fa9f_0_1742"/>
            <p:cNvSpPr/>
            <p:nvPr/>
          </p:nvSpPr>
          <p:spPr>
            <a:xfrm flipH="1">
              <a:off x="3345832" y="120050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39b470fa9f_0_1774"/>
          <p:cNvSpPr txBox="1"/>
          <p:nvPr>
            <p:ph type="ctrTitle"/>
          </p:nvPr>
        </p:nvSpPr>
        <p:spPr>
          <a:xfrm>
            <a:off x="5212465" y="780500"/>
            <a:ext cx="3092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63" name="Google Shape;663;g339b470fa9f_0_1774"/>
          <p:cNvSpPr txBox="1"/>
          <p:nvPr>
            <p:ph idx="1" type="subTitle"/>
          </p:nvPr>
        </p:nvSpPr>
        <p:spPr>
          <a:xfrm>
            <a:off x="5212535" y="2324575"/>
            <a:ext cx="3092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4" name="Google Shape;664;g339b470fa9f_0_1774"/>
          <p:cNvSpPr txBox="1"/>
          <p:nvPr/>
        </p:nvSpPr>
        <p:spPr>
          <a:xfrm>
            <a:off x="5212518" y="3175925"/>
            <a:ext cx="3092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includes icons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and infographics &amp; images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1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665" name="Google Shape;665;g339b470fa9f_0_1774"/>
          <p:cNvGrpSpPr/>
          <p:nvPr/>
        </p:nvGrpSpPr>
        <p:grpSpPr>
          <a:xfrm>
            <a:off x="-514650" y="218801"/>
            <a:ext cx="11341072" cy="4670723"/>
            <a:chOff x="-514650" y="218802"/>
            <a:chExt cx="11341072" cy="4670723"/>
          </a:xfrm>
        </p:grpSpPr>
        <p:sp>
          <p:nvSpPr>
            <p:cNvPr id="666" name="Google Shape;666;g339b470fa9f_0_1774"/>
            <p:cNvSpPr/>
            <p:nvPr/>
          </p:nvSpPr>
          <p:spPr>
            <a:xfrm flipH="1" rot="10800000">
              <a:off x="4239825" y="4598702"/>
              <a:ext cx="1505436" cy="290823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g339b470fa9f_0_1774"/>
            <p:cNvSpPr/>
            <p:nvPr/>
          </p:nvSpPr>
          <p:spPr>
            <a:xfrm>
              <a:off x="-514650" y="260188"/>
              <a:ext cx="1901041" cy="488051"/>
            </a:xfrm>
            <a:custGeom>
              <a:rect b="b" l="l" r="r" t="t"/>
              <a:pathLst>
                <a:path extrusionOk="0" h="768585" w="2993765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g339b470fa9f_0_1774"/>
            <p:cNvSpPr/>
            <p:nvPr/>
          </p:nvSpPr>
          <p:spPr>
            <a:xfrm flipH="1" rot="10800000">
              <a:off x="7356322" y="218802"/>
              <a:ext cx="3470100" cy="316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669" name="Google Shape;669;g339b470fa9f_0_1774"/>
          <p:cNvGrpSpPr/>
          <p:nvPr/>
        </p:nvGrpSpPr>
        <p:grpSpPr>
          <a:xfrm>
            <a:off x="-419328" y="2014189"/>
            <a:ext cx="9327661" cy="2970498"/>
            <a:chOff x="-419328" y="2014189"/>
            <a:chExt cx="9327661" cy="2970498"/>
          </a:xfrm>
        </p:grpSpPr>
        <p:grpSp>
          <p:nvGrpSpPr>
            <p:cNvPr id="670" name="Google Shape;670;g339b470fa9f_0_1774"/>
            <p:cNvGrpSpPr/>
            <p:nvPr/>
          </p:nvGrpSpPr>
          <p:grpSpPr>
            <a:xfrm flipH="1" rot="10800000">
              <a:off x="8130884" y="4495811"/>
              <a:ext cx="777449" cy="404251"/>
              <a:chOff x="-794166" y="-3748111"/>
              <a:chExt cx="777449" cy="404251"/>
            </a:xfrm>
          </p:grpSpPr>
          <p:sp>
            <p:nvSpPr>
              <p:cNvPr id="671" name="Google Shape;671;g339b470fa9f_0_1774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g339b470fa9f_0_1774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g339b470fa9f_0_1774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g339b470fa9f_0_1774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g339b470fa9f_0_1774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g339b470fa9f_0_1774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7" name="Google Shape;677;g339b470fa9f_0_1774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8" name="Google Shape;678;g339b470fa9f_0_1774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g339b470fa9f_0_1774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g339b470fa9f_0_1774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g339b470fa9f_0_1774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g339b470fa9f_0_1774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g339b470fa9f_0_1774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g339b470fa9f_0_1774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g339b470fa9f_0_1774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86" name="Google Shape;686;g339b470fa9f_0_1774"/>
            <p:cNvSpPr/>
            <p:nvPr/>
          </p:nvSpPr>
          <p:spPr>
            <a:xfrm flipH="1" rot="10800000">
              <a:off x="1306975" y="4755739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687" name="Google Shape;687;g339b470fa9f_0_1774"/>
            <p:cNvSpPr/>
            <p:nvPr/>
          </p:nvSpPr>
          <p:spPr>
            <a:xfrm flipH="1" rot="10800000">
              <a:off x="230525" y="2014189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688" name="Google Shape;688;g339b470fa9f_0_1774"/>
            <p:cNvGrpSpPr/>
            <p:nvPr/>
          </p:nvGrpSpPr>
          <p:grpSpPr>
            <a:xfrm flipH="1" rot="10800000">
              <a:off x="-419328" y="4580436"/>
              <a:ext cx="777449" cy="404251"/>
              <a:chOff x="-794166" y="-3748111"/>
              <a:chExt cx="777449" cy="404251"/>
            </a:xfrm>
          </p:grpSpPr>
          <p:sp>
            <p:nvSpPr>
              <p:cNvPr id="689" name="Google Shape;689;g339b470fa9f_0_1774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0" name="Google Shape;690;g339b470fa9f_0_1774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1" name="Google Shape;691;g339b470fa9f_0_1774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g339b470fa9f_0_1774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g339b470fa9f_0_1774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g339b470fa9f_0_1774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g339b470fa9f_0_1774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g339b470fa9f_0_1774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g339b470fa9f_0_1774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g339b470fa9f_0_1774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g339b470fa9f_0_1774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g339b470fa9f_0_1774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g339b470fa9f_0_1774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g339b470fa9f_0_1774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g339b470fa9f_0_1774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4" name="Google Shape;704;g339b470fa9f_0_1774"/>
            <p:cNvSpPr/>
            <p:nvPr/>
          </p:nvSpPr>
          <p:spPr>
            <a:xfrm flipH="1" rot="10800000">
              <a:off x="8774525" y="2789439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" name="Google Shape;706;g339b470fa9f_0_1818"/>
          <p:cNvGrpSpPr/>
          <p:nvPr/>
        </p:nvGrpSpPr>
        <p:grpSpPr>
          <a:xfrm>
            <a:off x="-252715" y="180602"/>
            <a:ext cx="9855812" cy="5137172"/>
            <a:chOff x="-252715" y="180602"/>
            <a:chExt cx="9855812" cy="5137172"/>
          </a:xfrm>
        </p:grpSpPr>
        <p:sp>
          <p:nvSpPr>
            <p:cNvPr id="707" name="Google Shape;707;g339b470fa9f_0_1818"/>
            <p:cNvSpPr/>
            <p:nvPr/>
          </p:nvSpPr>
          <p:spPr>
            <a:xfrm flipH="1">
              <a:off x="7866713" y="180602"/>
              <a:ext cx="1736384" cy="445779"/>
            </a:xfrm>
            <a:custGeom>
              <a:rect b="b" l="l" r="r" t="t"/>
              <a:pathLst>
                <a:path extrusionOk="0" h="768585" w="2993765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8" name="Google Shape;708;g339b470fa9f_0_1818"/>
            <p:cNvGrpSpPr/>
            <p:nvPr/>
          </p:nvGrpSpPr>
          <p:grpSpPr>
            <a:xfrm rot="-1270476">
              <a:off x="-196270" y="2864907"/>
              <a:ext cx="633184" cy="430885"/>
              <a:chOff x="-1951475" y="3273100"/>
              <a:chExt cx="291875" cy="222775"/>
            </a:xfrm>
          </p:grpSpPr>
          <p:sp>
            <p:nvSpPr>
              <p:cNvPr id="709" name="Google Shape;709;g339b470fa9f_0_1818"/>
              <p:cNvSpPr/>
              <p:nvPr/>
            </p:nvSpPr>
            <p:spPr>
              <a:xfrm>
                <a:off x="-1951475" y="3325050"/>
                <a:ext cx="51225" cy="119250"/>
              </a:xfrm>
              <a:custGeom>
                <a:rect b="b" l="l" r="r" t="t"/>
                <a:pathLst>
                  <a:path extrusionOk="0" h="4770" w="2049">
                    <a:moveTo>
                      <a:pt x="1033" y="0"/>
                    </a:moveTo>
                    <a:cubicBezTo>
                      <a:pt x="518" y="0"/>
                      <a:pt x="0" y="339"/>
                      <a:pt x="0" y="1004"/>
                    </a:cubicBezTo>
                    <a:lnTo>
                      <a:pt x="0" y="3777"/>
                    </a:lnTo>
                    <a:cubicBezTo>
                      <a:pt x="0" y="4438"/>
                      <a:pt x="512" y="4769"/>
                      <a:pt x="1024" y="4769"/>
                    </a:cubicBezTo>
                    <a:cubicBezTo>
                      <a:pt x="1536" y="4769"/>
                      <a:pt x="2048" y="4438"/>
                      <a:pt x="2048" y="3777"/>
                    </a:cubicBezTo>
                    <a:lnTo>
                      <a:pt x="2048" y="1004"/>
                    </a:lnTo>
                    <a:cubicBezTo>
                      <a:pt x="2048" y="331"/>
                      <a:pt x="1542" y="0"/>
                      <a:pt x="10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g339b470fa9f_0_1818"/>
              <p:cNvSpPr/>
              <p:nvPr/>
            </p:nvSpPr>
            <p:spPr>
              <a:xfrm>
                <a:off x="-1711250" y="3273100"/>
                <a:ext cx="51650" cy="221725"/>
              </a:xfrm>
              <a:custGeom>
                <a:rect b="b" l="l" r="r" t="t"/>
                <a:pathLst>
                  <a:path extrusionOk="0" h="8869" w="2066">
                    <a:moveTo>
                      <a:pt x="1027" y="0"/>
                    </a:moveTo>
                    <a:cubicBezTo>
                      <a:pt x="608" y="0"/>
                      <a:pt x="186" y="229"/>
                      <a:pt x="32" y="719"/>
                    </a:cubicBezTo>
                    <a:cubicBezTo>
                      <a:pt x="0" y="814"/>
                      <a:pt x="0" y="940"/>
                      <a:pt x="0" y="1003"/>
                    </a:cubicBezTo>
                    <a:lnTo>
                      <a:pt x="0" y="7871"/>
                    </a:lnTo>
                    <a:cubicBezTo>
                      <a:pt x="0" y="7934"/>
                      <a:pt x="0" y="8060"/>
                      <a:pt x="32" y="8123"/>
                    </a:cubicBezTo>
                    <a:cubicBezTo>
                      <a:pt x="173" y="8632"/>
                      <a:pt x="594" y="8869"/>
                      <a:pt x="1015" y="8869"/>
                    </a:cubicBezTo>
                    <a:cubicBezTo>
                      <a:pt x="1532" y="8869"/>
                      <a:pt x="2048" y="8513"/>
                      <a:pt x="2048" y="7871"/>
                    </a:cubicBezTo>
                    <a:lnTo>
                      <a:pt x="2048" y="1003"/>
                    </a:lnTo>
                    <a:cubicBezTo>
                      <a:pt x="2066" y="356"/>
                      <a:pt x="1549" y="0"/>
                      <a:pt x="10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1" name="Google Shape;711;g339b470fa9f_0_1818"/>
              <p:cNvSpPr/>
              <p:nvPr/>
            </p:nvSpPr>
            <p:spPr>
              <a:xfrm>
                <a:off x="-1886900" y="3296575"/>
                <a:ext cx="156775" cy="199300"/>
              </a:xfrm>
              <a:custGeom>
                <a:rect b="b" l="l" r="r" t="t"/>
                <a:pathLst>
                  <a:path extrusionOk="0" h="7972" w="6271">
                    <a:moveTo>
                      <a:pt x="851" y="5672"/>
                    </a:moveTo>
                    <a:lnTo>
                      <a:pt x="3466" y="6333"/>
                    </a:lnTo>
                    <a:cubicBezTo>
                      <a:pt x="3277" y="6869"/>
                      <a:pt x="2773" y="7279"/>
                      <a:pt x="2174" y="7279"/>
                    </a:cubicBezTo>
                    <a:cubicBezTo>
                      <a:pt x="1418" y="7279"/>
                      <a:pt x="788" y="6648"/>
                      <a:pt x="788" y="5892"/>
                    </a:cubicBezTo>
                    <a:cubicBezTo>
                      <a:pt x="851" y="5798"/>
                      <a:pt x="851" y="5735"/>
                      <a:pt x="851" y="5672"/>
                    </a:cubicBezTo>
                    <a:close/>
                    <a:moveTo>
                      <a:pt x="6270" y="1"/>
                    </a:moveTo>
                    <a:lnTo>
                      <a:pt x="1" y="1576"/>
                    </a:lnTo>
                    <a:cubicBezTo>
                      <a:pt x="95" y="1734"/>
                      <a:pt x="127" y="1923"/>
                      <a:pt x="127" y="2143"/>
                    </a:cubicBezTo>
                    <a:lnTo>
                      <a:pt x="127" y="4916"/>
                    </a:lnTo>
                    <a:cubicBezTo>
                      <a:pt x="127" y="5105"/>
                      <a:pt x="95" y="5294"/>
                      <a:pt x="1" y="5514"/>
                    </a:cubicBezTo>
                    <a:lnTo>
                      <a:pt x="158" y="5546"/>
                    </a:lnTo>
                    <a:cubicBezTo>
                      <a:pt x="127" y="5672"/>
                      <a:pt x="127" y="5829"/>
                      <a:pt x="127" y="5924"/>
                    </a:cubicBezTo>
                    <a:cubicBezTo>
                      <a:pt x="127" y="7090"/>
                      <a:pt x="1040" y="7972"/>
                      <a:pt x="2174" y="7972"/>
                    </a:cubicBezTo>
                    <a:cubicBezTo>
                      <a:pt x="3120" y="7972"/>
                      <a:pt x="3907" y="7405"/>
                      <a:pt x="4159" y="6522"/>
                    </a:cubicBezTo>
                    <a:lnTo>
                      <a:pt x="6270" y="7090"/>
                    </a:lnTo>
                    <a:lnTo>
                      <a:pt x="6270" y="5672"/>
                    </a:lnTo>
                    <a:lnTo>
                      <a:pt x="6270" y="2238"/>
                    </a:lnTo>
                    <a:lnTo>
                      <a:pt x="627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12" name="Google Shape;712;g339b470fa9f_0_1818"/>
            <p:cNvSpPr/>
            <p:nvPr/>
          </p:nvSpPr>
          <p:spPr>
            <a:xfrm flipH="1" rot="10800000">
              <a:off x="3539426" y="4918420"/>
              <a:ext cx="2067247" cy="399354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g339b470fa9f_0_1818"/>
          <p:cNvGrpSpPr/>
          <p:nvPr/>
        </p:nvGrpSpPr>
        <p:grpSpPr>
          <a:xfrm>
            <a:off x="350750" y="243238"/>
            <a:ext cx="8874309" cy="4622200"/>
            <a:chOff x="350750" y="243238"/>
            <a:chExt cx="8874309" cy="4622200"/>
          </a:xfrm>
        </p:grpSpPr>
        <p:grpSp>
          <p:nvGrpSpPr>
            <p:cNvPr id="714" name="Google Shape;714;g339b470fa9f_0_1818"/>
            <p:cNvGrpSpPr/>
            <p:nvPr/>
          </p:nvGrpSpPr>
          <p:grpSpPr>
            <a:xfrm rot="5400000">
              <a:off x="8634209" y="3756177"/>
              <a:ext cx="777449" cy="404251"/>
              <a:chOff x="-794166" y="-3748111"/>
              <a:chExt cx="777449" cy="404251"/>
            </a:xfrm>
          </p:grpSpPr>
          <p:sp>
            <p:nvSpPr>
              <p:cNvPr id="715" name="Google Shape;715;g339b470fa9f_0_1818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g339b470fa9f_0_1818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g339b470fa9f_0_1818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g339b470fa9f_0_1818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g339b470fa9f_0_1818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g339b470fa9f_0_1818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g339b470fa9f_0_1818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g339b470fa9f_0_1818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g339b470fa9f_0_1818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g339b470fa9f_0_1818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g339b470fa9f_0_1818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g339b470fa9f_0_1818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g339b470fa9f_0_1818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g339b470fa9f_0_1818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g339b470fa9f_0_1818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0" name="Google Shape;730;g339b470fa9f_0_1818"/>
            <p:cNvSpPr/>
            <p:nvPr/>
          </p:nvSpPr>
          <p:spPr>
            <a:xfrm>
              <a:off x="350750" y="1633875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1" name="Google Shape;731;g339b470fa9f_0_1818"/>
            <p:cNvSpPr/>
            <p:nvPr/>
          </p:nvSpPr>
          <p:spPr>
            <a:xfrm>
              <a:off x="715100" y="473163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2" name="Google Shape;732;g339b470fa9f_0_1818"/>
            <p:cNvSpPr/>
            <p:nvPr/>
          </p:nvSpPr>
          <p:spPr>
            <a:xfrm>
              <a:off x="1598550" y="24323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33" name="Google Shape;733;g339b470fa9f_0_1818"/>
            <p:cNvSpPr/>
            <p:nvPr/>
          </p:nvSpPr>
          <p:spPr>
            <a:xfrm>
              <a:off x="8895650" y="2539200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339b470fa9f_0_1847"/>
          <p:cNvSpPr/>
          <p:nvPr/>
        </p:nvSpPr>
        <p:spPr>
          <a:xfrm flipH="1">
            <a:off x="7234931" y="4419987"/>
            <a:ext cx="1901041" cy="488051"/>
          </a:xfrm>
          <a:custGeom>
            <a:rect b="b" l="l" r="r" t="t"/>
            <a:pathLst>
              <a:path extrusionOk="0" h="768585" w="2993765">
                <a:moveTo>
                  <a:pt x="2870296" y="257166"/>
                </a:moveTo>
                <a:lnTo>
                  <a:pt x="1714690" y="257166"/>
                </a:lnTo>
                <a:cubicBezTo>
                  <a:pt x="1643658" y="257166"/>
                  <a:pt x="1586138" y="314748"/>
                  <a:pt x="1586138" y="385718"/>
                </a:cubicBezTo>
                <a:cubicBezTo>
                  <a:pt x="1586138" y="456689"/>
                  <a:pt x="1643720" y="514271"/>
                  <a:pt x="1714690" y="514271"/>
                </a:cubicBezTo>
                <a:lnTo>
                  <a:pt x="2011649" y="514271"/>
                </a:lnTo>
                <a:cubicBezTo>
                  <a:pt x="2082681" y="514271"/>
                  <a:pt x="2140201" y="571853"/>
                  <a:pt x="2140201" y="642823"/>
                </a:cubicBezTo>
                <a:lnTo>
                  <a:pt x="2140201" y="642823"/>
                </a:lnTo>
                <a:cubicBezTo>
                  <a:pt x="2140201" y="713855"/>
                  <a:pt x="2082619" y="771375"/>
                  <a:pt x="2011649" y="771375"/>
                </a:cubicBezTo>
                <a:lnTo>
                  <a:pt x="0" y="771375"/>
                </a:lnTo>
                <a:lnTo>
                  <a:pt x="0" y="0"/>
                </a:lnTo>
                <a:lnTo>
                  <a:pt x="2870296" y="0"/>
                </a:lnTo>
                <a:cubicBezTo>
                  <a:pt x="2941328" y="0"/>
                  <a:pt x="2998848" y="57582"/>
                  <a:pt x="2998848" y="128552"/>
                </a:cubicBezTo>
                <a:cubicBezTo>
                  <a:pt x="2998848" y="199522"/>
                  <a:pt x="2941266" y="257104"/>
                  <a:pt x="2870296" y="257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36" name="Google Shape;736;g339b470fa9f_0_1847"/>
          <p:cNvGrpSpPr/>
          <p:nvPr/>
        </p:nvGrpSpPr>
        <p:grpSpPr>
          <a:xfrm>
            <a:off x="-287011" y="335939"/>
            <a:ext cx="9327662" cy="4572549"/>
            <a:chOff x="-287011" y="335939"/>
            <a:chExt cx="9327662" cy="4572549"/>
          </a:xfrm>
        </p:grpSpPr>
        <p:grpSp>
          <p:nvGrpSpPr>
            <p:cNvPr id="737" name="Google Shape;737;g339b470fa9f_0_1847"/>
            <p:cNvGrpSpPr/>
            <p:nvPr/>
          </p:nvGrpSpPr>
          <p:grpSpPr>
            <a:xfrm flipH="1">
              <a:off x="-287011" y="420564"/>
              <a:ext cx="777449" cy="404251"/>
              <a:chOff x="-794166" y="-3748111"/>
              <a:chExt cx="777449" cy="404251"/>
            </a:xfrm>
          </p:grpSpPr>
          <p:sp>
            <p:nvSpPr>
              <p:cNvPr id="738" name="Google Shape;738;g339b470fa9f_0_1847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9" name="Google Shape;739;g339b470fa9f_0_1847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g339b470fa9f_0_1847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g339b470fa9f_0_1847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g339b470fa9f_0_1847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g339b470fa9f_0_1847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g339b470fa9f_0_1847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g339b470fa9f_0_1847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g339b470fa9f_0_1847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g339b470fa9f_0_1847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g339b470fa9f_0_1847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g339b470fa9f_0_1847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g339b470fa9f_0_1847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g339b470fa9f_0_1847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g339b470fa9f_0_1847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3" name="Google Shape;753;g339b470fa9f_0_1847"/>
            <p:cNvSpPr/>
            <p:nvPr/>
          </p:nvSpPr>
          <p:spPr>
            <a:xfrm flipH="1">
              <a:off x="7180547" y="43108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754" name="Google Shape;754;g339b470fa9f_0_1847"/>
            <p:cNvSpPr/>
            <p:nvPr/>
          </p:nvSpPr>
          <p:spPr>
            <a:xfrm flipH="1">
              <a:off x="2810972" y="4843388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755" name="Google Shape;755;g339b470fa9f_0_1847"/>
            <p:cNvGrpSpPr/>
            <p:nvPr/>
          </p:nvGrpSpPr>
          <p:grpSpPr>
            <a:xfrm flipH="1">
              <a:off x="8263202" y="335939"/>
              <a:ext cx="777449" cy="404251"/>
              <a:chOff x="-794166" y="-3748111"/>
              <a:chExt cx="777449" cy="404251"/>
            </a:xfrm>
          </p:grpSpPr>
          <p:sp>
            <p:nvSpPr>
              <p:cNvPr id="756" name="Google Shape;756;g339b470fa9f_0_1847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g339b470fa9f_0_1847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g339b470fa9f_0_1847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g339b470fa9f_0_1847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g339b470fa9f_0_1847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g339b470fa9f_0_1847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g339b470fa9f_0_1847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g339b470fa9f_0_1847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g339b470fa9f_0_1847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g339b470fa9f_0_1847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g339b470fa9f_0_1847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g339b470fa9f_0_1847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g339b470fa9f_0_1847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g339b470fa9f_0_1847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g339b470fa9f_0_1847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39b470fa9f_0_188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6" name="Google Shape;776;g339b470fa9f_0_1887"/>
          <p:cNvSpPr txBox="1"/>
          <p:nvPr>
            <p:ph idx="1" type="body"/>
          </p:nvPr>
        </p:nvSpPr>
        <p:spPr>
          <a:xfrm>
            <a:off x="720000" y="1210600"/>
            <a:ext cx="7704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777" name="Google Shape;777;g339b470fa9f_0_1887"/>
          <p:cNvSpPr/>
          <p:nvPr/>
        </p:nvSpPr>
        <p:spPr>
          <a:xfrm>
            <a:off x="-11175" y="4900550"/>
            <a:ext cx="9144000" cy="2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39b470fa9f_0_1891"/>
          <p:cNvSpPr txBox="1"/>
          <p:nvPr>
            <p:ph type="ctrTitle"/>
          </p:nvPr>
        </p:nvSpPr>
        <p:spPr>
          <a:xfrm>
            <a:off x="1065650" y="744725"/>
            <a:ext cx="48924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780" name="Google Shape;780;g339b470fa9f_0_1891"/>
          <p:cNvSpPr txBox="1"/>
          <p:nvPr>
            <p:ph idx="1" type="subTitle"/>
          </p:nvPr>
        </p:nvSpPr>
        <p:spPr>
          <a:xfrm>
            <a:off x="1065650" y="1834575"/>
            <a:ext cx="41226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81" name="Google Shape;781;g339b470fa9f_0_1891"/>
          <p:cNvSpPr txBox="1"/>
          <p:nvPr>
            <p:ph idx="2" type="subTitle"/>
          </p:nvPr>
        </p:nvSpPr>
        <p:spPr>
          <a:xfrm>
            <a:off x="1065650" y="4315400"/>
            <a:ext cx="25443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39b470fa9f_0_1895"/>
          <p:cNvSpPr txBox="1"/>
          <p:nvPr>
            <p:ph type="ctrTitle"/>
          </p:nvPr>
        </p:nvSpPr>
        <p:spPr>
          <a:xfrm>
            <a:off x="713225" y="827938"/>
            <a:ext cx="44112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784" name="Google Shape;784;g339b470fa9f_0_1895"/>
          <p:cNvSpPr txBox="1"/>
          <p:nvPr>
            <p:ph idx="1" type="subTitle"/>
          </p:nvPr>
        </p:nvSpPr>
        <p:spPr>
          <a:xfrm>
            <a:off x="713225" y="3667563"/>
            <a:ext cx="2182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39b470fa9f_0_1898"/>
          <p:cNvSpPr txBox="1"/>
          <p:nvPr>
            <p:ph type="title"/>
          </p:nvPr>
        </p:nvSpPr>
        <p:spPr>
          <a:xfrm>
            <a:off x="2117200" y="1531800"/>
            <a:ext cx="37596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87" name="Google Shape;787;g339b470fa9f_0_1898"/>
          <p:cNvSpPr txBox="1"/>
          <p:nvPr>
            <p:ph idx="2" type="title"/>
          </p:nvPr>
        </p:nvSpPr>
        <p:spPr>
          <a:xfrm>
            <a:off x="713225" y="1531800"/>
            <a:ext cx="1252800" cy="20799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788" name="Google Shape;788;g339b470fa9f_0_1898"/>
          <p:cNvSpPr txBox="1"/>
          <p:nvPr>
            <p:ph idx="1" type="subTitle"/>
          </p:nvPr>
        </p:nvSpPr>
        <p:spPr>
          <a:xfrm>
            <a:off x="2117200" y="3194400"/>
            <a:ext cx="3759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9" name="Google Shape;789;g339b470fa9f_0_1898"/>
          <p:cNvSpPr/>
          <p:nvPr/>
        </p:nvSpPr>
        <p:spPr>
          <a:xfrm>
            <a:off x="-11175" y="4900550"/>
            <a:ext cx="9144000" cy="2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339b470fa9f_0_1903"/>
          <p:cNvSpPr txBox="1"/>
          <p:nvPr>
            <p:ph type="title"/>
          </p:nvPr>
        </p:nvSpPr>
        <p:spPr>
          <a:xfrm>
            <a:off x="720000" y="445025"/>
            <a:ext cx="7704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2" name="Google Shape;792;g339b470fa9f_0_1903"/>
          <p:cNvSpPr txBox="1"/>
          <p:nvPr>
            <p:ph idx="2" type="title"/>
          </p:nvPr>
        </p:nvSpPr>
        <p:spPr>
          <a:xfrm>
            <a:off x="720000" y="1953975"/>
            <a:ext cx="348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3" name="Google Shape;793;g339b470fa9f_0_1903"/>
          <p:cNvSpPr txBox="1"/>
          <p:nvPr>
            <p:ph idx="3" type="title"/>
          </p:nvPr>
        </p:nvSpPr>
        <p:spPr>
          <a:xfrm>
            <a:off x="4934100" y="1953975"/>
            <a:ext cx="348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4" name="Google Shape;794;g339b470fa9f_0_1903"/>
          <p:cNvSpPr txBox="1"/>
          <p:nvPr>
            <p:ph idx="1" type="subTitle"/>
          </p:nvPr>
        </p:nvSpPr>
        <p:spPr>
          <a:xfrm>
            <a:off x="720000" y="2347575"/>
            <a:ext cx="34899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795" name="Google Shape;795;g339b470fa9f_0_1903"/>
          <p:cNvSpPr txBox="1"/>
          <p:nvPr>
            <p:ph idx="4" type="subTitle"/>
          </p:nvPr>
        </p:nvSpPr>
        <p:spPr>
          <a:xfrm>
            <a:off x="4934106" y="2347575"/>
            <a:ext cx="34899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796" name="Google Shape;796;g339b470fa9f_0_1903"/>
          <p:cNvGrpSpPr/>
          <p:nvPr/>
        </p:nvGrpSpPr>
        <p:grpSpPr>
          <a:xfrm>
            <a:off x="373562" y="4580000"/>
            <a:ext cx="1209043" cy="370651"/>
            <a:chOff x="7469012" y="531112"/>
            <a:chExt cx="1209043" cy="370651"/>
          </a:xfrm>
        </p:grpSpPr>
        <p:grpSp>
          <p:nvGrpSpPr>
            <p:cNvPr id="797" name="Google Shape;797;g339b470fa9f_0_1903"/>
            <p:cNvGrpSpPr/>
            <p:nvPr/>
          </p:nvGrpSpPr>
          <p:grpSpPr>
            <a:xfrm>
              <a:off x="7877838" y="531112"/>
              <a:ext cx="457313" cy="370651"/>
              <a:chOff x="955700" y="-622436"/>
              <a:chExt cx="457313" cy="370651"/>
            </a:xfrm>
          </p:grpSpPr>
          <p:sp>
            <p:nvSpPr>
              <p:cNvPr id="798" name="Google Shape;798;g339b470fa9f_0_1903"/>
              <p:cNvSpPr/>
              <p:nvPr/>
            </p:nvSpPr>
            <p:spPr>
              <a:xfrm>
                <a:off x="1243274" y="-622436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g339b470fa9f_0_1903"/>
              <p:cNvSpPr/>
              <p:nvPr/>
            </p:nvSpPr>
            <p:spPr>
              <a:xfrm>
                <a:off x="1053673" y="-620166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g339b470fa9f_0_1903"/>
              <p:cNvSpPr/>
              <p:nvPr/>
            </p:nvSpPr>
            <p:spPr>
              <a:xfrm>
                <a:off x="1024670" y="-582315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g339b470fa9f_0_1903"/>
              <p:cNvSpPr/>
              <p:nvPr/>
            </p:nvSpPr>
            <p:spPr>
              <a:xfrm>
                <a:off x="955700" y="-436298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02" name="Google Shape;802;g339b470fa9f_0_1903"/>
            <p:cNvSpPr/>
            <p:nvPr/>
          </p:nvSpPr>
          <p:spPr>
            <a:xfrm>
              <a:off x="8559696" y="698402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g339b470fa9f_0_1903"/>
            <p:cNvSpPr/>
            <p:nvPr/>
          </p:nvSpPr>
          <p:spPr>
            <a:xfrm>
              <a:off x="7469012" y="68500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39b470fa9f_0_19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9b470fa9f_0_118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75" name="Google Shape;75;g339b470fa9f_0_1186"/>
          <p:cNvSpPr txBox="1"/>
          <p:nvPr>
            <p:ph idx="1" type="body"/>
          </p:nvPr>
        </p:nvSpPr>
        <p:spPr>
          <a:xfrm>
            <a:off x="1262100" y="1155575"/>
            <a:ext cx="6619800" cy="1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6" name="Google Shape;76;g339b470fa9f_0_1186"/>
          <p:cNvGrpSpPr/>
          <p:nvPr/>
        </p:nvGrpSpPr>
        <p:grpSpPr>
          <a:xfrm>
            <a:off x="215625" y="112339"/>
            <a:ext cx="8852713" cy="5156011"/>
            <a:chOff x="215625" y="112339"/>
            <a:chExt cx="8852713" cy="5156011"/>
          </a:xfrm>
        </p:grpSpPr>
        <p:sp>
          <p:nvSpPr>
            <p:cNvPr id="77" name="Google Shape;77;g339b470fa9f_0_1186"/>
            <p:cNvSpPr/>
            <p:nvPr/>
          </p:nvSpPr>
          <p:spPr>
            <a:xfrm flipH="1" rot="10800000">
              <a:off x="215625" y="2020102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78" name="Google Shape;78;g339b470fa9f_0_1186"/>
            <p:cNvGrpSpPr/>
            <p:nvPr/>
          </p:nvGrpSpPr>
          <p:grpSpPr>
            <a:xfrm flipH="1" rot="10800000">
              <a:off x="346109" y="4864099"/>
              <a:ext cx="777449" cy="404251"/>
              <a:chOff x="-794166" y="-3748111"/>
              <a:chExt cx="777449" cy="404251"/>
            </a:xfrm>
          </p:grpSpPr>
          <p:sp>
            <p:nvSpPr>
              <p:cNvPr id="79" name="Google Shape;79;g339b470fa9f_0_1186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g339b470fa9f_0_1186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g339b470fa9f_0_1186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g339b470fa9f_0_1186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g339b470fa9f_0_1186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g339b470fa9f_0_1186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g339b470fa9f_0_1186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g339b470fa9f_0_1186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g339b470fa9f_0_1186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g339b470fa9f_0_1186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g339b470fa9f_0_1186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g339b470fa9f_0_1186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g339b470fa9f_0_1186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g339b470fa9f_0_1186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g339b470fa9f_0_1186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4" name="Google Shape;94;g339b470fa9f_0_1186"/>
            <p:cNvSpPr/>
            <p:nvPr/>
          </p:nvSpPr>
          <p:spPr>
            <a:xfrm flipH="1" rot="10800000">
              <a:off x="8362000" y="4864102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5" name="Google Shape;95;g339b470fa9f_0_1186"/>
            <p:cNvSpPr/>
            <p:nvPr/>
          </p:nvSpPr>
          <p:spPr>
            <a:xfrm flipH="1" rot="10800000">
              <a:off x="2386425" y="112339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96" name="Google Shape;96;g339b470fa9f_0_1186"/>
            <p:cNvSpPr/>
            <p:nvPr/>
          </p:nvSpPr>
          <p:spPr>
            <a:xfrm flipH="1" rot="10800000">
              <a:off x="8934538" y="1554377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97" name="Google Shape;97;g339b470fa9f_0_1186"/>
          <p:cNvGrpSpPr/>
          <p:nvPr/>
        </p:nvGrpSpPr>
        <p:grpSpPr>
          <a:xfrm>
            <a:off x="-2083378" y="-138761"/>
            <a:ext cx="11493752" cy="3522248"/>
            <a:chOff x="-2083378" y="-138761"/>
            <a:chExt cx="11493752" cy="3522248"/>
          </a:xfrm>
        </p:grpSpPr>
        <p:sp>
          <p:nvSpPr>
            <p:cNvPr id="98" name="Google Shape;98;g339b470fa9f_0_1186"/>
            <p:cNvSpPr/>
            <p:nvPr/>
          </p:nvSpPr>
          <p:spPr>
            <a:xfrm flipH="1">
              <a:off x="8287712" y="158879"/>
              <a:ext cx="1122662" cy="288219"/>
            </a:xfrm>
            <a:custGeom>
              <a:rect b="b" l="l" r="r" t="t"/>
              <a:pathLst>
                <a:path extrusionOk="0" h="768585" w="2993765">
                  <a:moveTo>
                    <a:pt x="2870296" y="257166"/>
                  </a:moveTo>
                  <a:lnTo>
                    <a:pt x="1714690" y="257166"/>
                  </a:lnTo>
                  <a:cubicBezTo>
                    <a:pt x="1643658" y="257166"/>
                    <a:pt x="1586138" y="314748"/>
                    <a:pt x="1586138" y="385718"/>
                  </a:cubicBezTo>
                  <a:cubicBezTo>
                    <a:pt x="1586138" y="456689"/>
                    <a:pt x="1643720" y="514271"/>
                    <a:pt x="1714690" y="514271"/>
                  </a:cubicBezTo>
                  <a:lnTo>
                    <a:pt x="2011649" y="514271"/>
                  </a:lnTo>
                  <a:cubicBezTo>
                    <a:pt x="2082681" y="514271"/>
                    <a:pt x="2140201" y="571853"/>
                    <a:pt x="2140201" y="642823"/>
                  </a:cubicBezTo>
                  <a:lnTo>
                    <a:pt x="2140201" y="642823"/>
                  </a:lnTo>
                  <a:cubicBezTo>
                    <a:pt x="2140201" y="713855"/>
                    <a:pt x="2082619" y="771375"/>
                    <a:pt x="2011649" y="771375"/>
                  </a:cubicBezTo>
                  <a:lnTo>
                    <a:pt x="0" y="771375"/>
                  </a:lnTo>
                  <a:lnTo>
                    <a:pt x="0" y="0"/>
                  </a:lnTo>
                  <a:lnTo>
                    <a:pt x="2870296" y="0"/>
                  </a:lnTo>
                  <a:cubicBezTo>
                    <a:pt x="2941328" y="0"/>
                    <a:pt x="2998848" y="57582"/>
                    <a:pt x="2998848" y="128552"/>
                  </a:cubicBezTo>
                  <a:cubicBezTo>
                    <a:pt x="2998848" y="199522"/>
                    <a:pt x="2941266" y="257104"/>
                    <a:pt x="2870296" y="257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g339b470fa9f_0_1186"/>
            <p:cNvSpPr/>
            <p:nvPr/>
          </p:nvSpPr>
          <p:spPr>
            <a:xfrm flipH="1" rot="10800000">
              <a:off x="-2083378" y="-138761"/>
              <a:ext cx="3470100" cy="316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100" name="Google Shape;100;g339b470fa9f_0_1186"/>
            <p:cNvGrpSpPr/>
            <p:nvPr/>
          </p:nvGrpSpPr>
          <p:grpSpPr>
            <a:xfrm>
              <a:off x="8636972" y="2963828"/>
              <a:ext cx="424159" cy="419659"/>
              <a:chOff x="-1182750" y="3962900"/>
              <a:chExt cx="294575" cy="291450"/>
            </a:xfrm>
          </p:grpSpPr>
          <p:sp>
            <p:nvSpPr>
              <p:cNvPr id="101" name="Google Shape;101;g339b470fa9f_0_1186"/>
              <p:cNvSpPr/>
              <p:nvPr/>
            </p:nvSpPr>
            <p:spPr>
              <a:xfrm>
                <a:off x="-1078000" y="4030650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g339b470fa9f_0_1186"/>
              <p:cNvSpPr/>
              <p:nvPr/>
            </p:nvSpPr>
            <p:spPr>
              <a:xfrm>
                <a:off x="-1129200" y="4099950"/>
                <a:ext cx="17350" cy="17350"/>
              </a:xfrm>
              <a:custGeom>
                <a:rect b="b" l="l" r="r" t="t"/>
                <a:pathLst>
                  <a:path extrusionOk="0" h="694" w="694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g339b470fa9f_0_1186"/>
              <p:cNvSpPr/>
              <p:nvPr/>
            </p:nvSpPr>
            <p:spPr>
              <a:xfrm>
                <a:off x="-1009475" y="4081850"/>
                <a:ext cx="18125" cy="17350"/>
              </a:xfrm>
              <a:custGeom>
                <a:rect b="b" l="l" r="r" t="t"/>
                <a:pathLst>
                  <a:path extrusionOk="0" h="694" w="725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47" y="693"/>
                    </a:cubicBezTo>
                    <a:cubicBezTo>
                      <a:pt x="567" y="693"/>
                      <a:pt x="725" y="536"/>
                      <a:pt x="725" y="347"/>
                    </a:cubicBezTo>
                    <a:cubicBezTo>
                      <a:pt x="725" y="158"/>
                      <a:pt x="567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g339b470fa9f_0_1186"/>
              <p:cNvSpPr/>
              <p:nvPr/>
            </p:nvSpPr>
            <p:spPr>
              <a:xfrm>
                <a:off x="-1182750" y="4168475"/>
                <a:ext cx="292225" cy="34675"/>
              </a:xfrm>
              <a:custGeom>
                <a:rect b="b" l="l" r="r" t="t"/>
                <a:pathLst>
                  <a:path extrusionOk="0" h="1387" w="11689">
                    <a:moveTo>
                      <a:pt x="0" y="1"/>
                    </a:moveTo>
                    <a:lnTo>
                      <a:pt x="0" y="347"/>
                    </a:lnTo>
                    <a:lnTo>
                      <a:pt x="63" y="347"/>
                    </a:lnTo>
                    <a:cubicBezTo>
                      <a:pt x="63" y="914"/>
                      <a:pt x="504" y="1387"/>
                      <a:pt x="1071" y="1387"/>
                    </a:cubicBezTo>
                    <a:lnTo>
                      <a:pt x="10680" y="1387"/>
                    </a:lnTo>
                    <a:cubicBezTo>
                      <a:pt x="11247" y="1387"/>
                      <a:pt x="11688" y="914"/>
                      <a:pt x="11688" y="347"/>
                    </a:cubicBezTo>
                    <a:lnTo>
                      <a:pt x="116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g339b470fa9f_0_1186"/>
              <p:cNvSpPr/>
              <p:nvPr/>
            </p:nvSpPr>
            <p:spPr>
              <a:xfrm>
                <a:off x="-1117400" y="4220475"/>
                <a:ext cx="161500" cy="33875"/>
              </a:xfrm>
              <a:custGeom>
                <a:rect b="b" l="l" r="r" t="t"/>
                <a:pathLst>
                  <a:path extrusionOk="0" h="1355" w="6460">
                    <a:moveTo>
                      <a:pt x="1513" y="0"/>
                    </a:moveTo>
                    <a:lnTo>
                      <a:pt x="1356" y="693"/>
                    </a:lnTo>
                    <a:lnTo>
                      <a:pt x="474" y="693"/>
                    </a:lnTo>
                    <a:cubicBezTo>
                      <a:pt x="32" y="693"/>
                      <a:pt x="1" y="1355"/>
                      <a:pt x="474" y="1355"/>
                    </a:cubicBezTo>
                    <a:lnTo>
                      <a:pt x="5924" y="1355"/>
                    </a:lnTo>
                    <a:cubicBezTo>
                      <a:pt x="6459" y="1355"/>
                      <a:pt x="6459" y="693"/>
                      <a:pt x="5987" y="693"/>
                    </a:cubicBezTo>
                    <a:lnTo>
                      <a:pt x="5073" y="693"/>
                    </a:lnTo>
                    <a:lnTo>
                      <a:pt x="491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g339b470fa9f_0_1186"/>
              <p:cNvSpPr/>
              <p:nvPr/>
            </p:nvSpPr>
            <p:spPr>
              <a:xfrm>
                <a:off x="-958300" y="4014100"/>
                <a:ext cx="18150" cy="17350"/>
              </a:xfrm>
              <a:custGeom>
                <a:rect b="b" l="l" r="r" t="t"/>
                <a:pathLst>
                  <a:path extrusionOk="0" h="694" w="726">
                    <a:moveTo>
                      <a:pt x="348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694"/>
                      <a:pt x="348" y="694"/>
                    </a:cubicBezTo>
                    <a:cubicBezTo>
                      <a:pt x="568" y="694"/>
                      <a:pt x="726" y="536"/>
                      <a:pt x="726" y="347"/>
                    </a:cubicBezTo>
                    <a:cubicBezTo>
                      <a:pt x="726" y="158"/>
                      <a:pt x="568" y="1"/>
                      <a:pt x="3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g339b470fa9f_0_1186"/>
              <p:cNvSpPr/>
              <p:nvPr/>
            </p:nvSpPr>
            <p:spPr>
              <a:xfrm>
                <a:off x="-1180400" y="3962900"/>
                <a:ext cx="292225" cy="188275"/>
              </a:xfrm>
              <a:custGeom>
                <a:rect b="b" l="l" r="r" t="t"/>
                <a:pathLst>
                  <a:path extrusionOk="0" h="7531" w="11689">
                    <a:moveTo>
                      <a:pt x="9232" y="1324"/>
                    </a:moveTo>
                    <a:cubicBezTo>
                      <a:pt x="9799" y="1324"/>
                      <a:pt x="10271" y="1797"/>
                      <a:pt x="10271" y="2364"/>
                    </a:cubicBezTo>
                    <a:cubicBezTo>
                      <a:pt x="10271" y="2922"/>
                      <a:pt x="9822" y="3391"/>
                      <a:pt x="9247" y="3391"/>
                    </a:cubicBezTo>
                    <a:cubicBezTo>
                      <a:pt x="9140" y="3391"/>
                      <a:pt x="9029" y="3375"/>
                      <a:pt x="8916" y="3341"/>
                    </a:cubicBezTo>
                    <a:lnTo>
                      <a:pt x="8034" y="4538"/>
                    </a:lnTo>
                    <a:cubicBezTo>
                      <a:pt x="8507" y="5199"/>
                      <a:pt x="7971" y="6144"/>
                      <a:pt x="7152" y="6144"/>
                    </a:cubicBezTo>
                    <a:cubicBezTo>
                      <a:pt x="6491" y="6144"/>
                      <a:pt x="5987" y="5514"/>
                      <a:pt x="6176" y="4790"/>
                    </a:cubicBezTo>
                    <a:lnTo>
                      <a:pt x="4978" y="3908"/>
                    </a:lnTo>
                    <a:cubicBezTo>
                      <a:pt x="4839" y="4007"/>
                      <a:pt x="4661" y="4069"/>
                      <a:pt x="4470" y="4069"/>
                    </a:cubicBezTo>
                    <a:cubicBezTo>
                      <a:pt x="4359" y="4069"/>
                      <a:pt x="4243" y="4048"/>
                      <a:pt x="4128" y="4002"/>
                    </a:cubicBezTo>
                    <a:lnTo>
                      <a:pt x="3214" y="5199"/>
                    </a:lnTo>
                    <a:cubicBezTo>
                      <a:pt x="3340" y="5357"/>
                      <a:pt x="3372" y="5546"/>
                      <a:pt x="3372" y="5735"/>
                    </a:cubicBezTo>
                    <a:cubicBezTo>
                      <a:pt x="3372" y="6302"/>
                      <a:pt x="2899" y="6775"/>
                      <a:pt x="2363" y="6775"/>
                    </a:cubicBezTo>
                    <a:cubicBezTo>
                      <a:pt x="1796" y="6775"/>
                      <a:pt x="1324" y="6302"/>
                      <a:pt x="1324" y="5735"/>
                    </a:cubicBezTo>
                    <a:cubicBezTo>
                      <a:pt x="1324" y="5199"/>
                      <a:pt x="1796" y="4727"/>
                      <a:pt x="2363" y="4727"/>
                    </a:cubicBezTo>
                    <a:cubicBezTo>
                      <a:pt x="2489" y="4727"/>
                      <a:pt x="2552" y="4758"/>
                      <a:pt x="2678" y="4758"/>
                    </a:cubicBezTo>
                    <a:lnTo>
                      <a:pt x="3592" y="3593"/>
                    </a:lnTo>
                    <a:cubicBezTo>
                      <a:pt x="3120" y="2899"/>
                      <a:pt x="3624" y="1954"/>
                      <a:pt x="4443" y="1954"/>
                    </a:cubicBezTo>
                    <a:cubicBezTo>
                      <a:pt x="5104" y="1954"/>
                      <a:pt x="5640" y="2584"/>
                      <a:pt x="5419" y="3309"/>
                    </a:cubicBezTo>
                    <a:lnTo>
                      <a:pt x="6617" y="4223"/>
                    </a:lnTo>
                    <a:cubicBezTo>
                      <a:pt x="6766" y="4116"/>
                      <a:pt x="6959" y="4038"/>
                      <a:pt x="7165" y="4038"/>
                    </a:cubicBezTo>
                    <a:cubicBezTo>
                      <a:pt x="7264" y="4038"/>
                      <a:pt x="7365" y="4056"/>
                      <a:pt x="7467" y="4097"/>
                    </a:cubicBezTo>
                    <a:lnTo>
                      <a:pt x="8381" y="2899"/>
                    </a:lnTo>
                    <a:cubicBezTo>
                      <a:pt x="8255" y="2742"/>
                      <a:pt x="8223" y="2553"/>
                      <a:pt x="8223" y="2364"/>
                    </a:cubicBezTo>
                    <a:cubicBezTo>
                      <a:pt x="8223" y="1797"/>
                      <a:pt x="8696" y="1324"/>
                      <a:pt x="9232" y="1324"/>
                    </a:cubicBezTo>
                    <a:close/>
                    <a:moveTo>
                      <a:pt x="1009" y="1"/>
                    </a:moveTo>
                    <a:cubicBezTo>
                      <a:pt x="473" y="1"/>
                      <a:pt x="1" y="474"/>
                      <a:pt x="1" y="1009"/>
                    </a:cubicBezTo>
                    <a:lnTo>
                      <a:pt x="1" y="7531"/>
                    </a:lnTo>
                    <a:lnTo>
                      <a:pt x="11689" y="7531"/>
                    </a:lnTo>
                    <a:lnTo>
                      <a:pt x="11689" y="1009"/>
                    </a:lnTo>
                    <a:cubicBezTo>
                      <a:pt x="11657" y="411"/>
                      <a:pt x="11185" y="1"/>
                      <a:pt x="106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339b470fa9f_0_1919"/>
          <p:cNvSpPr txBox="1"/>
          <p:nvPr>
            <p:ph type="title"/>
          </p:nvPr>
        </p:nvSpPr>
        <p:spPr>
          <a:xfrm>
            <a:off x="3276600" y="1207113"/>
            <a:ext cx="5097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8" name="Google Shape;808;g339b470fa9f_0_1919"/>
          <p:cNvSpPr txBox="1"/>
          <p:nvPr>
            <p:ph idx="1" type="subTitle"/>
          </p:nvPr>
        </p:nvSpPr>
        <p:spPr>
          <a:xfrm>
            <a:off x="3276600" y="2869588"/>
            <a:ext cx="5097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339b470fa9f_0_1922"/>
          <p:cNvSpPr txBox="1"/>
          <p:nvPr>
            <p:ph type="title"/>
          </p:nvPr>
        </p:nvSpPr>
        <p:spPr>
          <a:xfrm>
            <a:off x="713225" y="1360650"/>
            <a:ext cx="5792400" cy="22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339b470fa9f_0_1924"/>
          <p:cNvSpPr txBox="1"/>
          <p:nvPr>
            <p:ph idx="1" type="body"/>
          </p:nvPr>
        </p:nvSpPr>
        <p:spPr>
          <a:xfrm>
            <a:off x="720000" y="2448513"/>
            <a:ext cx="40470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813" name="Google Shape;813;g339b470fa9f_0_1924"/>
          <p:cNvSpPr txBox="1"/>
          <p:nvPr>
            <p:ph type="title"/>
          </p:nvPr>
        </p:nvSpPr>
        <p:spPr>
          <a:xfrm>
            <a:off x="720000" y="750688"/>
            <a:ext cx="40470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14" name="Google Shape;814;g339b470fa9f_0_1924"/>
          <p:cNvGrpSpPr/>
          <p:nvPr/>
        </p:nvGrpSpPr>
        <p:grpSpPr>
          <a:xfrm>
            <a:off x="720000" y="189484"/>
            <a:ext cx="1585129" cy="350005"/>
            <a:chOff x="7010771" y="697150"/>
            <a:chExt cx="1678628" cy="370650"/>
          </a:xfrm>
        </p:grpSpPr>
        <p:grpSp>
          <p:nvGrpSpPr>
            <p:cNvPr id="815" name="Google Shape;815;g339b470fa9f_0_1924"/>
            <p:cNvGrpSpPr/>
            <p:nvPr/>
          </p:nvGrpSpPr>
          <p:grpSpPr>
            <a:xfrm>
              <a:off x="7873613" y="697150"/>
              <a:ext cx="457313" cy="370650"/>
              <a:chOff x="1298600" y="-919198"/>
              <a:chExt cx="457313" cy="370650"/>
            </a:xfrm>
          </p:grpSpPr>
          <p:sp>
            <p:nvSpPr>
              <p:cNvPr id="816" name="Google Shape;816;g339b470fa9f_0_1924"/>
              <p:cNvSpPr/>
              <p:nvPr/>
            </p:nvSpPr>
            <p:spPr>
              <a:xfrm>
                <a:off x="1586174" y="-919198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g339b470fa9f_0_1924"/>
              <p:cNvSpPr/>
              <p:nvPr/>
            </p:nvSpPr>
            <p:spPr>
              <a:xfrm>
                <a:off x="1396573" y="-916929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g339b470fa9f_0_1924"/>
              <p:cNvSpPr/>
              <p:nvPr/>
            </p:nvSpPr>
            <p:spPr>
              <a:xfrm>
                <a:off x="1367570" y="-879078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g339b470fa9f_0_1924"/>
              <p:cNvSpPr/>
              <p:nvPr/>
            </p:nvSpPr>
            <p:spPr>
              <a:xfrm>
                <a:off x="1298600" y="-733060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20" name="Google Shape;820;g339b470fa9f_0_1924"/>
            <p:cNvSpPr/>
            <p:nvPr/>
          </p:nvSpPr>
          <p:spPr>
            <a:xfrm>
              <a:off x="7010771" y="858027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g339b470fa9f_0_1924"/>
            <p:cNvSpPr/>
            <p:nvPr/>
          </p:nvSpPr>
          <p:spPr>
            <a:xfrm>
              <a:off x="7426687" y="84300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g339b470fa9f_0_1924"/>
            <p:cNvSpPr/>
            <p:nvPr/>
          </p:nvSpPr>
          <p:spPr>
            <a:xfrm>
              <a:off x="8545064" y="842994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339b470fa9f_0_1936"/>
          <p:cNvSpPr txBox="1"/>
          <p:nvPr>
            <p:ph idx="1" type="body"/>
          </p:nvPr>
        </p:nvSpPr>
        <p:spPr>
          <a:xfrm>
            <a:off x="720000" y="3514725"/>
            <a:ext cx="4042500" cy="1089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39b470fa9f_0_1938"/>
          <p:cNvSpPr txBox="1"/>
          <p:nvPr>
            <p:ph hasCustomPrompt="1" type="title"/>
          </p:nvPr>
        </p:nvSpPr>
        <p:spPr>
          <a:xfrm>
            <a:off x="713225" y="1668031"/>
            <a:ext cx="64629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827" name="Google Shape;827;g339b470fa9f_0_1938"/>
          <p:cNvSpPr txBox="1"/>
          <p:nvPr>
            <p:ph idx="1" type="subTitle"/>
          </p:nvPr>
        </p:nvSpPr>
        <p:spPr>
          <a:xfrm>
            <a:off x="713375" y="3009869"/>
            <a:ext cx="6462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339b470fa9f_0_19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1" name="Google Shape;831;g339b470fa9f_0_1942"/>
          <p:cNvSpPr txBox="1"/>
          <p:nvPr>
            <p:ph idx="2" type="title"/>
          </p:nvPr>
        </p:nvSpPr>
        <p:spPr>
          <a:xfrm>
            <a:off x="1933075" y="1409675"/>
            <a:ext cx="2245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2" name="Google Shape;832;g339b470fa9f_0_1942"/>
          <p:cNvSpPr txBox="1"/>
          <p:nvPr>
            <p:ph idx="3" type="title"/>
          </p:nvPr>
        </p:nvSpPr>
        <p:spPr>
          <a:xfrm>
            <a:off x="5935925" y="1409675"/>
            <a:ext cx="2245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3" name="Google Shape;833;g339b470fa9f_0_1942"/>
          <p:cNvSpPr txBox="1"/>
          <p:nvPr>
            <p:ph idx="1" type="subTitle"/>
          </p:nvPr>
        </p:nvSpPr>
        <p:spPr>
          <a:xfrm>
            <a:off x="1933063" y="2091300"/>
            <a:ext cx="224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4" name="Google Shape;834;g339b470fa9f_0_1942"/>
          <p:cNvSpPr txBox="1"/>
          <p:nvPr>
            <p:ph idx="4" type="subTitle"/>
          </p:nvPr>
        </p:nvSpPr>
        <p:spPr>
          <a:xfrm>
            <a:off x="5935913" y="2091300"/>
            <a:ext cx="224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5" name="Google Shape;835;g339b470fa9f_0_1942"/>
          <p:cNvSpPr txBox="1"/>
          <p:nvPr>
            <p:ph idx="5" type="title"/>
          </p:nvPr>
        </p:nvSpPr>
        <p:spPr>
          <a:xfrm>
            <a:off x="1933075" y="3086600"/>
            <a:ext cx="2245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6" name="Google Shape;836;g339b470fa9f_0_1942"/>
          <p:cNvSpPr txBox="1"/>
          <p:nvPr>
            <p:ph idx="6" type="title"/>
          </p:nvPr>
        </p:nvSpPr>
        <p:spPr>
          <a:xfrm>
            <a:off x="5935925" y="3086600"/>
            <a:ext cx="2245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7" name="Google Shape;837;g339b470fa9f_0_1942"/>
          <p:cNvSpPr txBox="1"/>
          <p:nvPr>
            <p:ph idx="7" type="subTitle"/>
          </p:nvPr>
        </p:nvSpPr>
        <p:spPr>
          <a:xfrm>
            <a:off x="1933088" y="3768200"/>
            <a:ext cx="224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8" name="Google Shape;838;g339b470fa9f_0_1942"/>
          <p:cNvSpPr txBox="1"/>
          <p:nvPr>
            <p:ph idx="8" type="subTitle"/>
          </p:nvPr>
        </p:nvSpPr>
        <p:spPr>
          <a:xfrm>
            <a:off x="5935917" y="3768200"/>
            <a:ext cx="224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9" name="Google Shape;839;g339b470fa9f_0_1942"/>
          <p:cNvSpPr txBox="1"/>
          <p:nvPr>
            <p:ph idx="9" type="title"/>
          </p:nvPr>
        </p:nvSpPr>
        <p:spPr>
          <a:xfrm>
            <a:off x="962575" y="1409675"/>
            <a:ext cx="741900" cy="1254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840" name="Google Shape;840;g339b470fa9f_0_1942"/>
          <p:cNvSpPr txBox="1"/>
          <p:nvPr>
            <p:ph idx="13" type="title"/>
          </p:nvPr>
        </p:nvSpPr>
        <p:spPr>
          <a:xfrm>
            <a:off x="962575" y="3086600"/>
            <a:ext cx="741900" cy="1254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841" name="Google Shape;841;g339b470fa9f_0_1942"/>
          <p:cNvSpPr txBox="1"/>
          <p:nvPr>
            <p:ph idx="14" type="title"/>
          </p:nvPr>
        </p:nvSpPr>
        <p:spPr>
          <a:xfrm>
            <a:off x="4965425" y="1409675"/>
            <a:ext cx="741900" cy="1254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842" name="Google Shape;842;g339b470fa9f_0_1942"/>
          <p:cNvSpPr txBox="1"/>
          <p:nvPr>
            <p:ph idx="15" type="title"/>
          </p:nvPr>
        </p:nvSpPr>
        <p:spPr>
          <a:xfrm>
            <a:off x="4965425" y="3086600"/>
            <a:ext cx="741900" cy="1254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843" name="Google Shape;843;g339b470fa9f_0_1942"/>
          <p:cNvGrpSpPr/>
          <p:nvPr/>
        </p:nvGrpSpPr>
        <p:grpSpPr>
          <a:xfrm>
            <a:off x="1748698" y="4680203"/>
            <a:ext cx="863074" cy="177268"/>
            <a:chOff x="3670460" y="4643166"/>
            <a:chExt cx="863074" cy="177268"/>
          </a:xfrm>
        </p:grpSpPr>
        <p:sp>
          <p:nvSpPr>
            <p:cNvPr id="844" name="Google Shape;844;g339b470fa9f_0_1942"/>
            <p:cNvSpPr/>
            <p:nvPr/>
          </p:nvSpPr>
          <p:spPr>
            <a:xfrm>
              <a:off x="3670460" y="4643166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1" y="2088"/>
                    <a:pt x="4192" y="2837"/>
                  </a:cubicBezTo>
                  <a:cubicBezTo>
                    <a:pt x="4192" y="3385"/>
                    <a:pt x="3862" y="3879"/>
                    <a:pt x="3355" y="4089"/>
                  </a:cubicBezTo>
                  <a:cubicBezTo>
                    <a:pt x="3187" y="4159"/>
                    <a:pt x="3011" y="4192"/>
                    <a:pt x="2836" y="4192"/>
                  </a:cubicBezTo>
                  <a:cubicBezTo>
                    <a:pt x="2483" y="4192"/>
                    <a:pt x="2136" y="4055"/>
                    <a:pt x="1877" y="3795"/>
                  </a:cubicBezTo>
                  <a:cubicBezTo>
                    <a:pt x="1489" y="3407"/>
                    <a:pt x="1373" y="2823"/>
                    <a:pt x="1583" y="2317"/>
                  </a:cubicBezTo>
                  <a:cubicBezTo>
                    <a:pt x="1793" y="1810"/>
                    <a:pt x="2287" y="1480"/>
                    <a:pt x="2836" y="1480"/>
                  </a:cubicBezTo>
                  <a:close/>
                  <a:moveTo>
                    <a:pt x="2836" y="1"/>
                  </a:moveTo>
                  <a:cubicBezTo>
                    <a:pt x="1272" y="1"/>
                    <a:pt x="0" y="1272"/>
                    <a:pt x="0" y="2837"/>
                  </a:cubicBezTo>
                  <a:cubicBezTo>
                    <a:pt x="0" y="4400"/>
                    <a:pt x="1272" y="5673"/>
                    <a:pt x="2836" y="5673"/>
                  </a:cubicBezTo>
                  <a:cubicBezTo>
                    <a:pt x="4400" y="5673"/>
                    <a:pt x="5672" y="4400"/>
                    <a:pt x="5672" y="2837"/>
                  </a:cubicBezTo>
                  <a:cubicBezTo>
                    <a:pt x="5672" y="1272"/>
                    <a:pt x="4400" y="1"/>
                    <a:pt x="2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5" name="Google Shape;845;g339b470fa9f_0_1942"/>
            <p:cNvSpPr/>
            <p:nvPr/>
          </p:nvSpPr>
          <p:spPr>
            <a:xfrm>
              <a:off x="4389199" y="4643171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g339b470fa9f_0_1942"/>
            <p:cNvSpPr/>
            <p:nvPr/>
          </p:nvSpPr>
          <p:spPr>
            <a:xfrm>
              <a:off x="4042810" y="4706146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901" y="0"/>
                  </a:moveTo>
                  <a:cubicBezTo>
                    <a:pt x="691" y="0"/>
                    <a:pt x="481" y="80"/>
                    <a:pt x="321" y="240"/>
                  </a:cubicBezTo>
                  <a:cubicBezTo>
                    <a:pt x="1" y="560"/>
                    <a:pt x="1" y="1080"/>
                    <a:pt x="321" y="1399"/>
                  </a:cubicBezTo>
                  <a:lnTo>
                    <a:pt x="839" y="1918"/>
                  </a:lnTo>
                  <a:cubicBezTo>
                    <a:pt x="1021" y="2099"/>
                    <a:pt x="1021" y="2393"/>
                    <a:pt x="839" y="2574"/>
                  </a:cubicBezTo>
                  <a:lnTo>
                    <a:pt x="321" y="3092"/>
                  </a:lnTo>
                  <a:cubicBezTo>
                    <a:pt x="1" y="3412"/>
                    <a:pt x="1" y="3931"/>
                    <a:pt x="321" y="4251"/>
                  </a:cubicBezTo>
                  <a:cubicBezTo>
                    <a:pt x="481" y="4411"/>
                    <a:pt x="691" y="4491"/>
                    <a:pt x="901" y="4491"/>
                  </a:cubicBezTo>
                  <a:cubicBezTo>
                    <a:pt x="1110" y="4491"/>
                    <a:pt x="1320" y="4411"/>
                    <a:pt x="1480" y="4251"/>
                  </a:cubicBezTo>
                  <a:lnTo>
                    <a:pt x="1999" y="3733"/>
                  </a:lnTo>
                  <a:cubicBezTo>
                    <a:pt x="2089" y="3642"/>
                    <a:pt x="2207" y="3597"/>
                    <a:pt x="2326" y="3597"/>
                  </a:cubicBezTo>
                  <a:cubicBezTo>
                    <a:pt x="2445" y="3597"/>
                    <a:pt x="2564" y="3642"/>
                    <a:pt x="2654" y="3733"/>
                  </a:cubicBezTo>
                  <a:lnTo>
                    <a:pt x="3173" y="4251"/>
                  </a:lnTo>
                  <a:cubicBezTo>
                    <a:pt x="3333" y="4411"/>
                    <a:pt x="3542" y="4491"/>
                    <a:pt x="3752" y="4491"/>
                  </a:cubicBezTo>
                  <a:cubicBezTo>
                    <a:pt x="3962" y="4491"/>
                    <a:pt x="4172" y="4411"/>
                    <a:pt x="4332" y="4251"/>
                  </a:cubicBezTo>
                  <a:cubicBezTo>
                    <a:pt x="4652" y="3931"/>
                    <a:pt x="4652" y="3412"/>
                    <a:pt x="4331" y="3092"/>
                  </a:cubicBezTo>
                  <a:lnTo>
                    <a:pt x="3814" y="2574"/>
                  </a:lnTo>
                  <a:cubicBezTo>
                    <a:pt x="3632" y="2393"/>
                    <a:pt x="3632" y="2099"/>
                    <a:pt x="3814" y="1918"/>
                  </a:cubicBezTo>
                  <a:lnTo>
                    <a:pt x="4332" y="1399"/>
                  </a:lnTo>
                  <a:cubicBezTo>
                    <a:pt x="4652" y="1080"/>
                    <a:pt x="4652" y="561"/>
                    <a:pt x="4332" y="240"/>
                  </a:cubicBezTo>
                  <a:cubicBezTo>
                    <a:pt x="4172" y="80"/>
                    <a:pt x="3962" y="0"/>
                    <a:pt x="3752" y="0"/>
                  </a:cubicBezTo>
                  <a:cubicBezTo>
                    <a:pt x="3542" y="0"/>
                    <a:pt x="3333" y="80"/>
                    <a:pt x="3173" y="240"/>
                  </a:cubicBezTo>
                  <a:lnTo>
                    <a:pt x="2654" y="758"/>
                  </a:lnTo>
                  <a:cubicBezTo>
                    <a:pt x="2564" y="849"/>
                    <a:pt x="2445" y="895"/>
                    <a:pt x="2326" y="895"/>
                  </a:cubicBezTo>
                  <a:cubicBezTo>
                    <a:pt x="2207" y="895"/>
                    <a:pt x="2089" y="849"/>
                    <a:pt x="1999" y="758"/>
                  </a:cubicBezTo>
                  <a:lnTo>
                    <a:pt x="1480" y="240"/>
                  </a:lnTo>
                  <a:cubicBezTo>
                    <a:pt x="1320" y="80"/>
                    <a:pt x="1110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339b470fa9f_0_1960"/>
          <p:cNvSpPr txBox="1"/>
          <p:nvPr>
            <p:ph type="title"/>
          </p:nvPr>
        </p:nvSpPr>
        <p:spPr>
          <a:xfrm>
            <a:off x="3982725" y="3100469"/>
            <a:ext cx="4389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9" name="Google Shape;849;g339b470fa9f_0_1960"/>
          <p:cNvSpPr txBox="1"/>
          <p:nvPr>
            <p:ph idx="1" type="subTitle"/>
          </p:nvPr>
        </p:nvSpPr>
        <p:spPr>
          <a:xfrm>
            <a:off x="3982725" y="1638931"/>
            <a:ext cx="43899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39b470fa9f_0_1963"/>
          <p:cNvSpPr txBox="1"/>
          <p:nvPr>
            <p:ph type="title"/>
          </p:nvPr>
        </p:nvSpPr>
        <p:spPr>
          <a:xfrm>
            <a:off x="726275" y="999825"/>
            <a:ext cx="35073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52" name="Google Shape;852;g339b470fa9f_0_1963"/>
          <p:cNvSpPr txBox="1"/>
          <p:nvPr>
            <p:ph idx="1" type="subTitle"/>
          </p:nvPr>
        </p:nvSpPr>
        <p:spPr>
          <a:xfrm>
            <a:off x="726275" y="1901800"/>
            <a:ext cx="3507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3" name="Google Shape;853;g339b470fa9f_0_1963"/>
          <p:cNvSpPr txBox="1"/>
          <p:nvPr>
            <p:ph idx="2" type="title"/>
          </p:nvPr>
        </p:nvSpPr>
        <p:spPr>
          <a:xfrm>
            <a:off x="4910425" y="999825"/>
            <a:ext cx="35073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54" name="Google Shape;854;g339b470fa9f_0_1963"/>
          <p:cNvSpPr txBox="1"/>
          <p:nvPr>
            <p:ph idx="3" type="subTitle"/>
          </p:nvPr>
        </p:nvSpPr>
        <p:spPr>
          <a:xfrm>
            <a:off x="4910425" y="1901800"/>
            <a:ext cx="3507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g339b470fa9f_0_1963"/>
          <p:cNvSpPr txBox="1"/>
          <p:nvPr>
            <p:ph idx="4" type="title"/>
          </p:nvPr>
        </p:nvSpPr>
        <p:spPr>
          <a:xfrm>
            <a:off x="4910425" y="2818400"/>
            <a:ext cx="35073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56" name="Google Shape;856;g339b470fa9f_0_1963"/>
          <p:cNvSpPr txBox="1"/>
          <p:nvPr>
            <p:ph idx="5" type="subTitle"/>
          </p:nvPr>
        </p:nvSpPr>
        <p:spPr>
          <a:xfrm>
            <a:off x="4910425" y="3720375"/>
            <a:ext cx="3507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7" name="Google Shape;857;g339b470fa9f_0_1963"/>
          <p:cNvSpPr txBox="1"/>
          <p:nvPr>
            <p:ph idx="6" type="title"/>
          </p:nvPr>
        </p:nvSpPr>
        <p:spPr>
          <a:xfrm>
            <a:off x="726275" y="2818400"/>
            <a:ext cx="35073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858" name="Google Shape;858;g339b470fa9f_0_1963"/>
          <p:cNvSpPr txBox="1"/>
          <p:nvPr>
            <p:ph idx="7" type="subTitle"/>
          </p:nvPr>
        </p:nvSpPr>
        <p:spPr>
          <a:xfrm>
            <a:off x="726275" y="3720375"/>
            <a:ext cx="3507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59" name="Google Shape;859;g339b470fa9f_0_1963"/>
          <p:cNvGrpSpPr/>
          <p:nvPr/>
        </p:nvGrpSpPr>
        <p:grpSpPr>
          <a:xfrm flipH="1">
            <a:off x="7243867" y="312369"/>
            <a:ext cx="1160803" cy="149474"/>
            <a:chOff x="7406117" y="503619"/>
            <a:chExt cx="1160803" cy="149474"/>
          </a:xfrm>
        </p:grpSpPr>
        <p:sp>
          <p:nvSpPr>
            <p:cNvPr id="860" name="Google Shape;860;g339b470fa9f_0_1963"/>
            <p:cNvSpPr/>
            <p:nvPr/>
          </p:nvSpPr>
          <p:spPr>
            <a:xfrm>
              <a:off x="7406117" y="508758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g339b470fa9f_0_1963"/>
            <p:cNvSpPr/>
            <p:nvPr/>
          </p:nvSpPr>
          <p:spPr>
            <a:xfrm>
              <a:off x="8438909" y="519064"/>
              <a:ext cx="128011" cy="118870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g339b470fa9f_0_1963"/>
            <p:cNvSpPr/>
            <p:nvPr/>
          </p:nvSpPr>
          <p:spPr>
            <a:xfrm>
              <a:off x="7946326" y="503619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rgbClr val="FF9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3" name="Google Shape;863;g339b470fa9f_0_1963"/>
          <p:cNvGrpSpPr/>
          <p:nvPr/>
        </p:nvGrpSpPr>
        <p:grpSpPr>
          <a:xfrm>
            <a:off x="713237" y="276512"/>
            <a:ext cx="1209043" cy="370651"/>
            <a:chOff x="7469012" y="531112"/>
            <a:chExt cx="1209043" cy="370651"/>
          </a:xfrm>
        </p:grpSpPr>
        <p:grpSp>
          <p:nvGrpSpPr>
            <p:cNvPr id="864" name="Google Shape;864;g339b470fa9f_0_1963"/>
            <p:cNvGrpSpPr/>
            <p:nvPr/>
          </p:nvGrpSpPr>
          <p:grpSpPr>
            <a:xfrm>
              <a:off x="7877838" y="531112"/>
              <a:ext cx="457313" cy="370651"/>
              <a:chOff x="955700" y="-622436"/>
              <a:chExt cx="457313" cy="370651"/>
            </a:xfrm>
          </p:grpSpPr>
          <p:sp>
            <p:nvSpPr>
              <p:cNvPr id="865" name="Google Shape;865;g339b470fa9f_0_1963"/>
              <p:cNvSpPr/>
              <p:nvPr/>
            </p:nvSpPr>
            <p:spPr>
              <a:xfrm>
                <a:off x="1243274" y="-622436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g339b470fa9f_0_1963"/>
              <p:cNvSpPr/>
              <p:nvPr/>
            </p:nvSpPr>
            <p:spPr>
              <a:xfrm>
                <a:off x="1053673" y="-620166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7" name="Google Shape;867;g339b470fa9f_0_1963"/>
              <p:cNvSpPr/>
              <p:nvPr/>
            </p:nvSpPr>
            <p:spPr>
              <a:xfrm>
                <a:off x="1024670" y="-582315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g339b470fa9f_0_1963"/>
              <p:cNvSpPr/>
              <p:nvPr/>
            </p:nvSpPr>
            <p:spPr>
              <a:xfrm>
                <a:off x="955700" y="-436298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9" name="Google Shape;869;g339b470fa9f_0_1963"/>
            <p:cNvSpPr/>
            <p:nvPr/>
          </p:nvSpPr>
          <p:spPr>
            <a:xfrm>
              <a:off x="8559696" y="698402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g339b470fa9f_0_1963"/>
            <p:cNvSpPr/>
            <p:nvPr/>
          </p:nvSpPr>
          <p:spPr>
            <a:xfrm>
              <a:off x="7469012" y="68500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1">
  <p:cSld name="CUSTOM_4_1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339b470fa9f_0_1984"/>
          <p:cNvSpPr txBox="1"/>
          <p:nvPr>
            <p:ph type="title"/>
          </p:nvPr>
        </p:nvSpPr>
        <p:spPr>
          <a:xfrm>
            <a:off x="3886200" y="1557882"/>
            <a:ext cx="1371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3" name="Google Shape;873;g339b470fa9f_0_1984"/>
          <p:cNvSpPr txBox="1"/>
          <p:nvPr>
            <p:ph idx="2" type="title"/>
          </p:nvPr>
        </p:nvSpPr>
        <p:spPr>
          <a:xfrm>
            <a:off x="6535950" y="1557882"/>
            <a:ext cx="1371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4" name="Google Shape;874;g339b470fa9f_0_1984"/>
          <p:cNvSpPr txBox="1"/>
          <p:nvPr>
            <p:ph idx="3" type="title"/>
          </p:nvPr>
        </p:nvSpPr>
        <p:spPr>
          <a:xfrm>
            <a:off x="1236451" y="1557882"/>
            <a:ext cx="1371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5" name="Google Shape;875;g339b470fa9f_0_1984"/>
          <p:cNvSpPr txBox="1"/>
          <p:nvPr>
            <p:ph idx="4" type="title"/>
          </p:nvPr>
        </p:nvSpPr>
        <p:spPr>
          <a:xfrm>
            <a:off x="6019500" y="2536700"/>
            <a:ext cx="2404500" cy="501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6" name="Google Shape;876;g339b470fa9f_0_1984"/>
          <p:cNvSpPr txBox="1"/>
          <p:nvPr>
            <p:ph idx="5" type="title"/>
          </p:nvPr>
        </p:nvSpPr>
        <p:spPr>
          <a:xfrm>
            <a:off x="3369750" y="2536700"/>
            <a:ext cx="2404500" cy="501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77" name="Google Shape;877;g339b470fa9f_0_1984"/>
          <p:cNvSpPr txBox="1"/>
          <p:nvPr>
            <p:ph idx="1" type="subTitle"/>
          </p:nvPr>
        </p:nvSpPr>
        <p:spPr>
          <a:xfrm>
            <a:off x="720000" y="3317925"/>
            <a:ext cx="2404500" cy="82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8" name="Google Shape;878;g339b470fa9f_0_1984"/>
          <p:cNvSpPr txBox="1"/>
          <p:nvPr>
            <p:ph idx="6" type="subTitle"/>
          </p:nvPr>
        </p:nvSpPr>
        <p:spPr>
          <a:xfrm>
            <a:off x="3369750" y="3317925"/>
            <a:ext cx="2404500" cy="82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9" name="Google Shape;879;g339b470fa9f_0_1984"/>
          <p:cNvSpPr txBox="1"/>
          <p:nvPr>
            <p:ph idx="7" type="title"/>
          </p:nvPr>
        </p:nvSpPr>
        <p:spPr>
          <a:xfrm>
            <a:off x="720000" y="2536700"/>
            <a:ext cx="2404500" cy="501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0" name="Google Shape;880;g339b470fa9f_0_1984"/>
          <p:cNvSpPr txBox="1"/>
          <p:nvPr>
            <p:ph idx="8" type="subTitle"/>
          </p:nvPr>
        </p:nvSpPr>
        <p:spPr>
          <a:xfrm>
            <a:off x="6019500" y="3317925"/>
            <a:ext cx="2404500" cy="82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1" name="Google Shape;881;g339b470fa9f_0_198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882" name="Google Shape;882;g339b470fa9f_0_1984"/>
          <p:cNvGrpSpPr/>
          <p:nvPr/>
        </p:nvGrpSpPr>
        <p:grpSpPr>
          <a:xfrm flipH="1">
            <a:off x="-145342" y="1476424"/>
            <a:ext cx="789146" cy="370056"/>
            <a:chOff x="2608662" y="827362"/>
            <a:chExt cx="789146" cy="370056"/>
          </a:xfrm>
        </p:grpSpPr>
        <p:grpSp>
          <p:nvGrpSpPr>
            <p:cNvPr id="883" name="Google Shape;883;g339b470fa9f_0_1984"/>
            <p:cNvGrpSpPr/>
            <p:nvPr/>
          </p:nvGrpSpPr>
          <p:grpSpPr>
            <a:xfrm>
              <a:off x="2796617" y="827362"/>
              <a:ext cx="601191" cy="368434"/>
              <a:chOff x="-4112725" y="1691025"/>
              <a:chExt cx="2381898" cy="1459722"/>
            </a:xfrm>
          </p:grpSpPr>
          <p:sp>
            <p:nvSpPr>
              <p:cNvPr id="884" name="Google Shape;884;g339b470fa9f_0_1984"/>
              <p:cNvSpPr/>
              <p:nvPr/>
            </p:nvSpPr>
            <p:spPr>
              <a:xfrm>
                <a:off x="-4111422" y="1691025"/>
                <a:ext cx="2380592" cy="1377403"/>
              </a:xfrm>
              <a:custGeom>
                <a:rect b="b" l="l" r="r" t="t"/>
                <a:pathLst>
                  <a:path extrusionOk="0" h="6342" w="10961">
                    <a:moveTo>
                      <a:pt x="3623" y="0"/>
                    </a:moveTo>
                    <a:lnTo>
                      <a:pt x="1" y="2104"/>
                    </a:lnTo>
                    <a:lnTo>
                      <a:pt x="7338" y="6341"/>
                    </a:lnTo>
                    <a:lnTo>
                      <a:pt x="10960" y="4236"/>
                    </a:lnTo>
                    <a:lnTo>
                      <a:pt x="36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g339b470fa9f_0_1984"/>
              <p:cNvSpPr/>
              <p:nvPr/>
            </p:nvSpPr>
            <p:spPr>
              <a:xfrm>
                <a:off x="-2518783" y="2611036"/>
                <a:ext cx="787956" cy="539711"/>
              </a:xfrm>
              <a:custGeom>
                <a:rect b="b" l="l" r="r" t="t"/>
                <a:pathLst>
                  <a:path extrusionOk="0" h="2485" w="3628">
                    <a:moveTo>
                      <a:pt x="3627" y="0"/>
                    </a:moveTo>
                    <a:lnTo>
                      <a:pt x="5" y="2105"/>
                    </a:lnTo>
                    <a:lnTo>
                      <a:pt x="0" y="2484"/>
                    </a:lnTo>
                    <a:lnTo>
                      <a:pt x="3622" y="380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g339b470fa9f_0_1984"/>
              <p:cNvSpPr/>
              <p:nvPr/>
            </p:nvSpPr>
            <p:spPr>
              <a:xfrm>
                <a:off x="-4112725" y="2147990"/>
                <a:ext cx="1595025" cy="1002755"/>
              </a:xfrm>
              <a:custGeom>
                <a:rect b="b" l="l" r="r" t="t"/>
                <a:pathLst>
                  <a:path extrusionOk="0" h="4617" w="7344">
                    <a:moveTo>
                      <a:pt x="7" y="0"/>
                    </a:moveTo>
                    <a:lnTo>
                      <a:pt x="1" y="381"/>
                    </a:lnTo>
                    <a:lnTo>
                      <a:pt x="7339" y="4616"/>
                    </a:lnTo>
                    <a:lnTo>
                      <a:pt x="7344" y="423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g339b470fa9f_0_1984"/>
              <p:cNvSpPr/>
              <p:nvPr/>
            </p:nvSpPr>
            <p:spPr>
              <a:xfrm>
                <a:off x="-3609718" y="1978148"/>
                <a:ext cx="1386091" cy="802508"/>
              </a:xfrm>
              <a:custGeom>
                <a:rect b="b" l="l" r="r" t="t"/>
                <a:pathLst>
                  <a:path extrusionOk="0" h="3695" w="6382">
                    <a:moveTo>
                      <a:pt x="3164" y="1033"/>
                    </a:moveTo>
                    <a:cubicBezTo>
                      <a:pt x="3510" y="1033"/>
                      <a:pt x="3857" y="1109"/>
                      <a:pt x="4123" y="1262"/>
                    </a:cubicBezTo>
                    <a:cubicBezTo>
                      <a:pt x="4652" y="1569"/>
                      <a:pt x="4656" y="2065"/>
                      <a:pt x="4128" y="2372"/>
                    </a:cubicBezTo>
                    <a:cubicBezTo>
                      <a:pt x="3865" y="2525"/>
                      <a:pt x="3519" y="2602"/>
                      <a:pt x="3173" y="2602"/>
                    </a:cubicBezTo>
                    <a:cubicBezTo>
                      <a:pt x="2826" y="2602"/>
                      <a:pt x="2479" y="2525"/>
                      <a:pt x="2215" y="2372"/>
                    </a:cubicBezTo>
                    <a:lnTo>
                      <a:pt x="2213" y="2372"/>
                    </a:lnTo>
                    <a:cubicBezTo>
                      <a:pt x="1684" y="2065"/>
                      <a:pt x="1681" y="1569"/>
                      <a:pt x="2208" y="1262"/>
                    </a:cubicBezTo>
                    <a:cubicBezTo>
                      <a:pt x="2471" y="1109"/>
                      <a:pt x="2817" y="1033"/>
                      <a:pt x="3164" y="1033"/>
                    </a:cubicBezTo>
                    <a:close/>
                    <a:moveTo>
                      <a:pt x="2370" y="1"/>
                    </a:moveTo>
                    <a:cubicBezTo>
                      <a:pt x="2082" y="75"/>
                      <a:pt x="1771" y="112"/>
                      <a:pt x="1461" y="112"/>
                    </a:cubicBezTo>
                    <a:cubicBezTo>
                      <a:pt x="1204" y="112"/>
                      <a:pt x="947" y="87"/>
                      <a:pt x="702" y="36"/>
                    </a:cubicBezTo>
                    <a:lnTo>
                      <a:pt x="9" y="438"/>
                    </a:lnTo>
                    <a:cubicBezTo>
                      <a:pt x="193" y="729"/>
                      <a:pt x="190" y="1051"/>
                      <a:pt x="0" y="1341"/>
                    </a:cubicBezTo>
                    <a:lnTo>
                      <a:pt x="4076" y="3695"/>
                    </a:lnTo>
                    <a:cubicBezTo>
                      <a:pt x="4340" y="3638"/>
                      <a:pt x="4609" y="3609"/>
                      <a:pt x="4877" y="3609"/>
                    </a:cubicBezTo>
                    <a:cubicBezTo>
                      <a:pt x="5092" y="3609"/>
                      <a:pt x="5307" y="3628"/>
                      <a:pt x="5520" y="3664"/>
                    </a:cubicBezTo>
                    <a:lnTo>
                      <a:pt x="6288" y="3218"/>
                    </a:lnTo>
                    <a:cubicBezTo>
                      <a:pt x="6134" y="2922"/>
                      <a:pt x="6166" y="2602"/>
                      <a:pt x="6381" y="2318"/>
                    </a:cubicBezTo>
                    <a:lnTo>
                      <a:pt x="2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g339b470fa9f_0_1984"/>
              <p:cNvSpPr/>
              <p:nvPr/>
            </p:nvSpPr>
            <p:spPr>
              <a:xfrm>
                <a:off x="-3083254" y="2270702"/>
                <a:ext cx="323392" cy="187650"/>
              </a:xfrm>
              <a:custGeom>
                <a:rect b="b" l="l" r="r" t="t"/>
                <a:pathLst>
                  <a:path extrusionOk="0" h="864" w="1489">
                    <a:moveTo>
                      <a:pt x="1337" y="0"/>
                    </a:moveTo>
                    <a:lnTo>
                      <a:pt x="1249" y="50"/>
                    </a:lnTo>
                    <a:cubicBezTo>
                      <a:pt x="1190" y="29"/>
                      <a:pt x="1127" y="18"/>
                      <a:pt x="1065" y="18"/>
                    </a:cubicBezTo>
                    <a:cubicBezTo>
                      <a:pt x="1045" y="18"/>
                      <a:pt x="1026" y="19"/>
                      <a:pt x="1007" y="21"/>
                    </a:cubicBezTo>
                    <a:cubicBezTo>
                      <a:pt x="920" y="32"/>
                      <a:pt x="838" y="62"/>
                      <a:pt x="764" y="106"/>
                    </a:cubicBezTo>
                    <a:cubicBezTo>
                      <a:pt x="708" y="138"/>
                      <a:pt x="669" y="171"/>
                      <a:pt x="646" y="205"/>
                    </a:cubicBezTo>
                    <a:cubicBezTo>
                      <a:pt x="625" y="235"/>
                      <a:pt x="613" y="269"/>
                      <a:pt x="608" y="306"/>
                    </a:cubicBezTo>
                    <a:cubicBezTo>
                      <a:pt x="605" y="338"/>
                      <a:pt x="607" y="371"/>
                      <a:pt x="614" y="404"/>
                    </a:cubicBezTo>
                    <a:cubicBezTo>
                      <a:pt x="620" y="435"/>
                      <a:pt x="624" y="467"/>
                      <a:pt x="627" y="498"/>
                    </a:cubicBezTo>
                    <a:cubicBezTo>
                      <a:pt x="629" y="528"/>
                      <a:pt x="624" y="557"/>
                      <a:pt x="613" y="585"/>
                    </a:cubicBezTo>
                    <a:cubicBezTo>
                      <a:pt x="602" y="612"/>
                      <a:pt x="576" y="638"/>
                      <a:pt x="535" y="662"/>
                    </a:cubicBezTo>
                    <a:cubicBezTo>
                      <a:pt x="500" y="683"/>
                      <a:pt x="460" y="697"/>
                      <a:pt x="419" y="699"/>
                    </a:cubicBezTo>
                    <a:cubicBezTo>
                      <a:pt x="385" y="698"/>
                      <a:pt x="352" y="689"/>
                      <a:pt x="323" y="672"/>
                    </a:cubicBezTo>
                    <a:cubicBezTo>
                      <a:pt x="293" y="656"/>
                      <a:pt x="277" y="638"/>
                      <a:pt x="277" y="618"/>
                    </a:cubicBezTo>
                    <a:cubicBezTo>
                      <a:pt x="277" y="597"/>
                      <a:pt x="298" y="574"/>
                      <a:pt x="341" y="549"/>
                    </a:cubicBezTo>
                    <a:lnTo>
                      <a:pt x="433" y="496"/>
                    </a:lnTo>
                    <a:lnTo>
                      <a:pt x="257" y="394"/>
                    </a:lnTo>
                    <a:lnTo>
                      <a:pt x="175" y="441"/>
                    </a:lnTo>
                    <a:cubicBezTo>
                      <a:pt x="95" y="487"/>
                      <a:pt x="47" y="535"/>
                      <a:pt x="30" y="582"/>
                    </a:cubicBezTo>
                    <a:cubicBezTo>
                      <a:pt x="14" y="631"/>
                      <a:pt x="33" y="679"/>
                      <a:pt x="87" y="725"/>
                    </a:cubicBezTo>
                    <a:lnTo>
                      <a:pt x="0" y="776"/>
                    </a:lnTo>
                    <a:lnTo>
                      <a:pt x="154" y="864"/>
                    </a:lnTo>
                    <a:lnTo>
                      <a:pt x="240" y="814"/>
                    </a:lnTo>
                    <a:cubicBezTo>
                      <a:pt x="301" y="838"/>
                      <a:pt x="365" y="850"/>
                      <a:pt x="431" y="850"/>
                    </a:cubicBezTo>
                    <a:cubicBezTo>
                      <a:pt x="449" y="850"/>
                      <a:pt x="468" y="849"/>
                      <a:pt x="487" y="847"/>
                    </a:cubicBezTo>
                    <a:cubicBezTo>
                      <a:pt x="574" y="836"/>
                      <a:pt x="658" y="808"/>
                      <a:pt x="733" y="763"/>
                    </a:cubicBezTo>
                    <a:cubicBezTo>
                      <a:pt x="790" y="730"/>
                      <a:pt x="830" y="697"/>
                      <a:pt x="851" y="663"/>
                    </a:cubicBezTo>
                    <a:cubicBezTo>
                      <a:pt x="873" y="633"/>
                      <a:pt x="885" y="598"/>
                      <a:pt x="889" y="562"/>
                    </a:cubicBezTo>
                    <a:cubicBezTo>
                      <a:pt x="892" y="529"/>
                      <a:pt x="890" y="496"/>
                      <a:pt x="883" y="464"/>
                    </a:cubicBezTo>
                    <a:cubicBezTo>
                      <a:pt x="876" y="434"/>
                      <a:pt x="872" y="402"/>
                      <a:pt x="869" y="370"/>
                    </a:cubicBezTo>
                    <a:cubicBezTo>
                      <a:pt x="868" y="341"/>
                      <a:pt x="873" y="310"/>
                      <a:pt x="884" y="283"/>
                    </a:cubicBezTo>
                    <a:cubicBezTo>
                      <a:pt x="894" y="255"/>
                      <a:pt x="919" y="230"/>
                      <a:pt x="960" y="206"/>
                    </a:cubicBezTo>
                    <a:cubicBezTo>
                      <a:pt x="995" y="184"/>
                      <a:pt x="1035" y="171"/>
                      <a:pt x="1077" y="168"/>
                    </a:cubicBezTo>
                    <a:cubicBezTo>
                      <a:pt x="1079" y="168"/>
                      <a:pt x="1081" y="168"/>
                      <a:pt x="1082" y="168"/>
                    </a:cubicBezTo>
                    <a:cubicBezTo>
                      <a:pt x="1114" y="168"/>
                      <a:pt x="1144" y="177"/>
                      <a:pt x="1171" y="193"/>
                    </a:cubicBezTo>
                    <a:cubicBezTo>
                      <a:pt x="1201" y="210"/>
                      <a:pt x="1215" y="227"/>
                      <a:pt x="1214" y="248"/>
                    </a:cubicBezTo>
                    <a:cubicBezTo>
                      <a:pt x="1213" y="268"/>
                      <a:pt x="1190" y="290"/>
                      <a:pt x="1147" y="315"/>
                    </a:cubicBezTo>
                    <a:lnTo>
                      <a:pt x="1100" y="343"/>
                    </a:lnTo>
                    <a:lnTo>
                      <a:pt x="1277" y="445"/>
                    </a:lnTo>
                    <a:lnTo>
                      <a:pt x="1314" y="425"/>
                    </a:lnTo>
                    <a:cubicBezTo>
                      <a:pt x="1395" y="377"/>
                      <a:pt x="1441" y="329"/>
                      <a:pt x="1458" y="281"/>
                    </a:cubicBezTo>
                    <a:cubicBezTo>
                      <a:pt x="1474" y="233"/>
                      <a:pt x="1455" y="186"/>
                      <a:pt x="1401" y="139"/>
                    </a:cubicBezTo>
                    <a:lnTo>
                      <a:pt x="1489" y="89"/>
                    </a:lnTo>
                    <a:lnTo>
                      <a:pt x="13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89" name="Google Shape;889;g339b470fa9f_0_1984"/>
            <p:cNvSpPr/>
            <p:nvPr/>
          </p:nvSpPr>
          <p:spPr>
            <a:xfrm>
              <a:off x="2608662" y="1079037"/>
              <a:ext cx="118381" cy="118381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0" name="Google Shape;890;g339b470fa9f_0_1984"/>
          <p:cNvGrpSpPr/>
          <p:nvPr/>
        </p:nvGrpSpPr>
        <p:grpSpPr>
          <a:xfrm>
            <a:off x="2301075" y="4428997"/>
            <a:ext cx="1585129" cy="350005"/>
            <a:chOff x="7010771" y="697150"/>
            <a:chExt cx="1678628" cy="370650"/>
          </a:xfrm>
        </p:grpSpPr>
        <p:grpSp>
          <p:nvGrpSpPr>
            <p:cNvPr id="891" name="Google Shape;891;g339b470fa9f_0_1984"/>
            <p:cNvGrpSpPr/>
            <p:nvPr/>
          </p:nvGrpSpPr>
          <p:grpSpPr>
            <a:xfrm>
              <a:off x="7873613" y="697150"/>
              <a:ext cx="457313" cy="370650"/>
              <a:chOff x="1298600" y="-919198"/>
              <a:chExt cx="457313" cy="370650"/>
            </a:xfrm>
          </p:grpSpPr>
          <p:sp>
            <p:nvSpPr>
              <p:cNvPr id="892" name="Google Shape;892;g339b470fa9f_0_1984"/>
              <p:cNvSpPr/>
              <p:nvPr/>
            </p:nvSpPr>
            <p:spPr>
              <a:xfrm>
                <a:off x="1586174" y="-919198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g339b470fa9f_0_1984"/>
              <p:cNvSpPr/>
              <p:nvPr/>
            </p:nvSpPr>
            <p:spPr>
              <a:xfrm>
                <a:off x="1396573" y="-916929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g339b470fa9f_0_1984"/>
              <p:cNvSpPr/>
              <p:nvPr/>
            </p:nvSpPr>
            <p:spPr>
              <a:xfrm>
                <a:off x="1367570" y="-879078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g339b470fa9f_0_1984"/>
              <p:cNvSpPr/>
              <p:nvPr/>
            </p:nvSpPr>
            <p:spPr>
              <a:xfrm>
                <a:off x="1298600" y="-733060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6" name="Google Shape;896;g339b470fa9f_0_1984"/>
            <p:cNvSpPr/>
            <p:nvPr/>
          </p:nvSpPr>
          <p:spPr>
            <a:xfrm>
              <a:off x="7010771" y="858027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g339b470fa9f_0_1984"/>
            <p:cNvSpPr/>
            <p:nvPr/>
          </p:nvSpPr>
          <p:spPr>
            <a:xfrm>
              <a:off x="7426687" y="84300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g339b470fa9f_0_1984"/>
            <p:cNvSpPr/>
            <p:nvPr/>
          </p:nvSpPr>
          <p:spPr>
            <a:xfrm>
              <a:off x="8545064" y="842994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9b470fa9f_0_1221"/>
          <p:cNvSpPr txBox="1"/>
          <p:nvPr>
            <p:ph idx="1" type="subTitle"/>
          </p:nvPr>
        </p:nvSpPr>
        <p:spPr>
          <a:xfrm>
            <a:off x="1207185" y="2550075"/>
            <a:ext cx="29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0" name="Google Shape;110;g339b470fa9f_0_1221"/>
          <p:cNvSpPr txBox="1"/>
          <p:nvPr>
            <p:ph idx="2" type="subTitle"/>
          </p:nvPr>
        </p:nvSpPr>
        <p:spPr>
          <a:xfrm>
            <a:off x="4955103" y="2550075"/>
            <a:ext cx="29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b="1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1" name="Google Shape;111;g339b470fa9f_0_1221"/>
          <p:cNvSpPr txBox="1"/>
          <p:nvPr>
            <p:ph idx="3" type="subTitle"/>
          </p:nvPr>
        </p:nvSpPr>
        <p:spPr>
          <a:xfrm>
            <a:off x="1207197" y="3036850"/>
            <a:ext cx="298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g339b470fa9f_0_1221"/>
          <p:cNvSpPr txBox="1"/>
          <p:nvPr>
            <p:ph idx="4" type="subTitle"/>
          </p:nvPr>
        </p:nvSpPr>
        <p:spPr>
          <a:xfrm>
            <a:off x="4955115" y="3036850"/>
            <a:ext cx="298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3" name="Google Shape;113;g339b470fa9f_0_12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14" name="Google Shape;114;g339b470fa9f_0_1221"/>
          <p:cNvGrpSpPr/>
          <p:nvPr/>
        </p:nvGrpSpPr>
        <p:grpSpPr>
          <a:xfrm>
            <a:off x="377575" y="-89411"/>
            <a:ext cx="8468175" cy="5316751"/>
            <a:chOff x="377575" y="-89411"/>
            <a:chExt cx="8468175" cy="5316751"/>
          </a:xfrm>
        </p:grpSpPr>
        <p:grpSp>
          <p:nvGrpSpPr>
            <p:cNvPr id="115" name="Google Shape;115;g339b470fa9f_0_1221"/>
            <p:cNvGrpSpPr/>
            <p:nvPr/>
          </p:nvGrpSpPr>
          <p:grpSpPr>
            <a:xfrm>
              <a:off x="6961909" y="-89411"/>
              <a:ext cx="777449" cy="404251"/>
              <a:chOff x="-794166" y="-3748111"/>
              <a:chExt cx="777449" cy="404251"/>
            </a:xfrm>
          </p:grpSpPr>
          <p:sp>
            <p:nvSpPr>
              <p:cNvPr id="116" name="Google Shape;116;g339b470fa9f_0_1221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g339b470fa9f_0_1221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g339b470fa9f_0_1221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g339b470fa9f_0_1221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g339b470fa9f_0_1221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g339b470fa9f_0_1221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g339b470fa9f_0_1221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g339b470fa9f_0_1221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g339b470fa9f_0_1221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g339b470fa9f_0_1221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g339b470fa9f_0_1221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g339b470fa9f_0_1221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g339b470fa9f_0_1221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g339b470fa9f_0_1221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g339b470fa9f_0_1221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1" name="Google Shape;131;g339b470fa9f_0_1221"/>
            <p:cNvSpPr/>
            <p:nvPr/>
          </p:nvSpPr>
          <p:spPr>
            <a:xfrm>
              <a:off x="1308675" y="257650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32" name="Google Shape;132;g339b470fa9f_0_1221"/>
            <p:cNvSpPr/>
            <p:nvPr/>
          </p:nvSpPr>
          <p:spPr>
            <a:xfrm>
              <a:off x="8711950" y="1541813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133" name="Google Shape;133;g339b470fa9f_0_1221"/>
            <p:cNvGrpSpPr/>
            <p:nvPr/>
          </p:nvGrpSpPr>
          <p:grpSpPr>
            <a:xfrm>
              <a:off x="4183284" y="4823089"/>
              <a:ext cx="777449" cy="404251"/>
              <a:chOff x="-794166" y="-3748111"/>
              <a:chExt cx="777449" cy="404251"/>
            </a:xfrm>
          </p:grpSpPr>
          <p:sp>
            <p:nvSpPr>
              <p:cNvPr id="134" name="Google Shape;134;g339b470fa9f_0_1221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g339b470fa9f_0_1221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g339b470fa9f_0_1221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g339b470fa9f_0_1221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g339b470fa9f_0_1221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g339b470fa9f_0_1221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g339b470fa9f_0_1221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g339b470fa9f_0_1221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g339b470fa9f_0_1221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g339b470fa9f_0_1221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g339b470fa9f_0_1221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g339b470fa9f_0_1221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g339b470fa9f_0_1221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g339b470fa9f_0_1221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g339b470fa9f_0_1221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9" name="Google Shape;149;g339b470fa9f_0_1221"/>
            <p:cNvSpPr/>
            <p:nvPr/>
          </p:nvSpPr>
          <p:spPr>
            <a:xfrm>
              <a:off x="377575" y="454158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50" name="Google Shape;150;g339b470fa9f_0_1221"/>
          <p:cNvGrpSpPr/>
          <p:nvPr/>
        </p:nvGrpSpPr>
        <p:grpSpPr>
          <a:xfrm>
            <a:off x="-676700" y="1017714"/>
            <a:ext cx="9668327" cy="3985239"/>
            <a:chOff x="-676700" y="1017714"/>
            <a:chExt cx="9668327" cy="3985239"/>
          </a:xfrm>
        </p:grpSpPr>
        <p:sp>
          <p:nvSpPr>
            <p:cNvPr id="151" name="Google Shape;151;g339b470fa9f_0_1221"/>
            <p:cNvSpPr/>
            <p:nvPr/>
          </p:nvSpPr>
          <p:spPr>
            <a:xfrm flipH="1">
              <a:off x="-676700" y="1017714"/>
              <a:ext cx="1505436" cy="290823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2" name="Google Shape;152;g339b470fa9f_0_1221"/>
            <p:cNvGrpSpPr/>
            <p:nvPr/>
          </p:nvGrpSpPr>
          <p:grpSpPr>
            <a:xfrm>
              <a:off x="8494651" y="4504709"/>
              <a:ext cx="496976" cy="498244"/>
              <a:chOff x="-1591550" y="3597475"/>
              <a:chExt cx="293825" cy="294575"/>
            </a:xfrm>
          </p:grpSpPr>
          <p:sp>
            <p:nvSpPr>
              <p:cNvPr id="153" name="Google Shape;153;g339b470fa9f_0_1221"/>
              <p:cNvSpPr/>
              <p:nvPr/>
            </p:nvSpPr>
            <p:spPr>
              <a:xfrm>
                <a:off x="-1509625" y="3597475"/>
                <a:ext cx="211900" cy="207150"/>
              </a:xfrm>
              <a:custGeom>
                <a:rect b="b" l="l" r="r" t="t"/>
                <a:pathLst>
                  <a:path extrusionOk="0" h="8286" w="8476">
                    <a:moveTo>
                      <a:pt x="6105" y="1"/>
                    </a:moveTo>
                    <a:cubicBezTo>
                      <a:pt x="6014" y="1"/>
                      <a:pt x="5916" y="39"/>
                      <a:pt x="5829" y="126"/>
                    </a:cubicBezTo>
                    <a:lnTo>
                      <a:pt x="3781" y="2205"/>
                    </a:lnTo>
                    <a:cubicBezTo>
                      <a:pt x="3718" y="2268"/>
                      <a:pt x="3655" y="2363"/>
                      <a:pt x="3655" y="2426"/>
                    </a:cubicBezTo>
                    <a:lnTo>
                      <a:pt x="3655" y="4253"/>
                    </a:lnTo>
                    <a:lnTo>
                      <a:pt x="1544" y="6332"/>
                    </a:lnTo>
                    <a:cubicBezTo>
                      <a:pt x="1400" y="6270"/>
                      <a:pt x="1256" y="6242"/>
                      <a:pt x="1119" y="6242"/>
                    </a:cubicBezTo>
                    <a:cubicBezTo>
                      <a:pt x="835" y="6242"/>
                      <a:pt x="580" y="6362"/>
                      <a:pt x="410" y="6553"/>
                    </a:cubicBezTo>
                    <a:cubicBezTo>
                      <a:pt x="0" y="6931"/>
                      <a:pt x="0" y="7592"/>
                      <a:pt x="410" y="8002"/>
                    </a:cubicBezTo>
                    <a:cubicBezTo>
                      <a:pt x="599" y="8191"/>
                      <a:pt x="859" y="8286"/>
                      <a:pt x="1123" y="8286"/>
                    </a:cubicBezTo>
                    <a:cubicBezTo>
                      <a:pt x="1387" y="8286"/>
                      <a:pt x="1655" y="8191"/>
                      <a:pt x="1859" y="8002"/>
                    </a:cubicBezTo>
                    <a:cubicBezTo>
                      <a:pt x="2174" y="7687"/>
                      <a:pt x="2206" y="7214"/>
                      <a:pt x="2048" y="6868"/>
                    </a:cubicBezTo>
                    <a:lnTo>
                      <a:pt x="4128" y="4757"/>
                    </a:lnTo>
                    <a:lnTo>
                      <a:pt x="5955" y="4757"/>
                    </a:lnTo>
                    <a:cubicBezTo>
                      <a:pt x="6018" y="4757"/>
                      <a:pt x="6144" y="4725"/>
                      <a:pt x="6175" y="4662"/>
                    </a:cubicBezTo>
                    <a:lnTo>
                      <a:pt x="8286" y="2552"/>
                    </a:lnTo>
                    <a:cubicBezTo>
                      <a:pt x="8475" y="2331"/>
                      <a:pt x="8349" y="1985"/>
                      <a:pt x="8034" y="1985"/>
                    </a:cubicBezTo>
                    <a:lnTo>
                      <a:pt x="6428" y="1985"/>
                    </a:lnTo>
                    <a:lnTo>
                      <a:pt x="6428" y="346"/>
                    </a:lnTo>
                    <a:cubicBezTo>
                      <a:pt x="6428" y="140"/>
                      <a:pt x="6278" y="1"/>
                      <a:pt x="6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g339b470fa9f_0_1221"/>
              <p:cNvSpPr/>
              <p:nvPr/>
            </p:nvSpPr>
            <p:spPr>
              <a:xfrm>
                <a:off x="-1541125" y="3719125"/>
                <a:ext cx="120525" cy="118275"/>
              </a:xfrm>
              <a:custGeom>
                <a:rect b="b" l="l" r="r" t="t"/>
                <a:pathLst>
                  <a:path extrusionOk="0" h="4731" w="4821">
                    <a:moveTo>
                      <a:pt x="2340" y="1"/>
                    </a:moveTo>
                    <a:cubicBezTo>
                      <a:pt x="1722" y="1"/>
                      <a:pt x="1163" y="241"/>
                      <a:pt x="725" y="679"/>
                    </a:cubicBezTo>
                    <a:cubicBezTo>
                      <a:pt x="284" y="1120"/>
                      <a:pt x="0" y="1750"/>
                      <a:pt x="0" y="2380"/>
                    </a:cubicBezTo>
                    <a:cubicBezTo>
                      <a:pt x="0" y="3943"/>
                      <a:pt x="1211" y="4731"/>
                      <a:pt x="2420" y="4731"/>
                    </a:cubicBezTo>
                    <a:cubicBezTo>
                      <a:pt x="3622" y="4731"/>
                      <a:pt x="4821" y="3951"/>
                      <a:pt x="4821" y="2380"/>
                    </a:cubicBezTo>
                    <a:cubicBezTo>
                      <a:pt x="4821" y="2096"/>
                      <a:pt x="4758" y="1844"/>
                      <a:pt x="4663" y="1592"/>
                    </a:cubicBezTo>
                    <a:lnTo>
                      <a:pt x="4096" y="2159"/>
                    </a:lnTo>
                    <a:cubicBezTo>
                      <a:pt x="4253" y="3199"/>
                      <a:pt x="3434" y="4081"/>
                      <a:pt x="2395" y="4081"/>
                    </a:cubicBezTo>
                    <a:cubicBezTo>
                      <a:pt x="882" y="4081"/>
                      <a:pt x="126" y="2222"/>
                      <a:pt x="1197" y="1151"/>
                    </a:cubicBezTo>
                    <a:cubicBezTo>
                      <a:pt x="1522" y="827"/>
                      <a:pt x="1984" y="665"/>
                      <a:pt x="2428" y="665"/>
                    </a:cubicBezTo>
                    <a:cubicBezTo>
                      <a:pt x="2501" y="665"/>
                      <a:pt x="2575" y="670"/>
                      <a:pt x="2647" y="679"/>
                    </a:cubicBezTo>
                    <a:lnTo>
                      <a:pt x="3182" y="143"/>
                    </a:lnTo>
                    <a:cubicBezTo>
                      <a:pt x="2894" y="47"/>
                      <a:pt x="2611" y="1"/>
                      <a:pt x="2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g339b470fa9f_0_1221"/>
              <p:cNvSpPr/>
              <p:nvPr/>
            </p:nvSpPr>
            <p:spPr>
              <a:xfrm>
                <a:off x="-1591550" y="3668825"/>
                <a:ext cx="222925" cy="223225"/>
              </a:xfrm>
              <a:custGeom>
                <a:rect b="b" l="l" r="r" t="t"/>
                <a:pathLst>
                  <a:path extrusionOk="0" h="8929" w="8917">
                    <a:moveTo>
                      <a:pt x="4475" y="1"/>
                    </a:moveTo>
                    <a:cubicBezTo>
                      <a:pt x="3329" y="1"/>
                      <a:pt x="2187" y="454"/>
                      <a:pt x="1324" y="1336"/>
                    </a:cubicBezTo>
                    <a:cubicBezTo>
                      <a:pt x="474" y="2155"/>
                      <a:pt x="1" y="3289"/>
                      <a:pt x="1" y="4486"/>
                    </a:cubicBezTo>
                    <a:cubicBezTo>
                      <a:pt x="1" y="6912"/>
                      <a:pt x="2017" y="8929"/>
                      <a:pt x="4475" y="8929"/>
                    </a:cubicBezTo>
                    <a:cubicBezTo>
                      <a:pt x="6901" y="8929"/>
                      <a:pt x="8917" y="6912"/>
                      <a:pt x="8917" y="4486"/>
                    </a:cubicBezTo>
                    <a:cubicBezTo>
                      <a:pt x="8917" y="3604"/>
                      <a:pt x="8696" y="2817"/>
                      <a:pt x="8255" y="2124"/>
                    </a:cubicBezTo>
                    <a:cubicBezTo>
                      <a:pt x="8098" y="2218"/>
                      <a:pt x="7342" y="2943"/>
                      <a:pt x="7184" y="3100"/>
                    </a:cubicBezTo>
                    <a:cubicBezTo>
                      <a:pt x="8161" y="5148"/>
                      <a:pt x="6680" y="7511"/>
                      <a:pt x="4412" y="7511"/>
                    </a:cubicBezTo>
                    <a:cubicBezTo>
                      <a:pt x="1702" y="7511"/>
                      <a:pt x="316" y="4203"/>
                      <a:pt x="2269" y="2281"/>
                    </a:cubicBezTo>
                    <a:cubicBezTo>
                      <a:pt x="2869" y="1681"/>
                      <a:pt x="3659" y="1373"/>
                      <a:pt x="4447" y="1373"/>
                    </a:cubicBezTo>
                    <a:cubicBezTo>
                      <a:pt x="4900" y="1373"/>
                      <a:pt x="5352" y="1475"/>
                      <a:pt x="5766" y="1682"/>
                    </a:cubicBezTo>
                    <a:cubicBezTo>
                      <a:pt x="5924" y="1525"/>
                      <a:pt x="6617" y="800"/>
                      <a:pt x="6838" y="706"/>
                    </a:cubicBezTo>
                    <a:cubicBezTo>
                      <a:pt x="6115" y="233"/>
                      <a:pt x="5294" y="1"/>
                      <a:pt x="4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339b470fa9f_0_201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1" name="Google Shape;901;g339b470fa9f_0_2012"/>
          <p:cNvSpPr txBox="1"/>
          <p:nvPr>
            <p:ph idx="2" type="title"/>
          </p:nvPr>
        </p:nvSpPr>
        <p:spPr>
          <a:xfrm>
            <a:off x="2584650" y="2257038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2" name="Google Shape;902;g339b470fa9f_0_2012"/>
          <p:cNvSpPr txBox="1"/>
          <p:nvPr>
            <p:ph idx="3" type="title"/>
          </p:nvPr>
        </p:nvSpPr>
        <p:spPr>
          <a:xfrm>
            <a:off x="6519450" y="2257038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3" name="Google Shape;903;g339b470fa9f_0_2012"/>
          <p:cNvSpPr txBox="1"/>
          <p:nvPr>
            <p:ph idx="1" type="subTitle"/>
          </p:nvPr>
        </p:nvSpPr>
        <p:spPr>
          <a:xfrm>
            <a:off x="2584650" y="2669997"/>
            <a:ext cx="18972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904" name="Google Shape;904;g339b470fa9f_0_2012"/>
          <p:cNvSpPr txBox="1"/>
          <p:nvPr>
            <p:ph idx="4" type="subTitle"/>
          </p:nvPr>
        </p:nvSpPr>
        <p:spPr>
          <a:xfrm>
            <a:off x="6519750" y="2669997"/>
            <a:ext cx="18975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339b470fa9f_0_20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07" name="Google Shape;907;g339b470fa9f_0_2018"/>
          <p:cNvSpPr txBox="1"/>
          <p:nvPr>
            <p:ph idx="1" type="body"/>
          </p:nvPr>
        </p:nvSpPr>
        <p:spPr>
          <a:xfrm>
            <a:off x="720000" y="1570575"/>
            <a:ext cx="38097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908" name="Google Shape;908;g339b470fa9f_0_2018"/>
          <p:cNvSpPr txBox="1"/>
          <p:nvPr>
            <p:ph idx="2" type="body"/>
          </p:nvPr>
        </p:nvSpPr>
        <p:spPr>
          <a:xfrm>
            <a:off x="4621068" y="1570575"/>
            <a:ext cx="38097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339b470fa9f_0_2022"/>
          <p:cNvSpPr txBox="1"/>
          <p:nvPr>
            <p:ph type="title"/>
          </p:nvPr>
        </p:nvSpPr>
        <p:spPr>
          <a:xfrm>
            <a:off x="6019500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1" name="Google Shape;911;g339b470fa9f_0_2022"/>
          <p:cNvSpPr txBox="1"/>
          <p:nvPr>
            <p:ph idx="2" type="title"/>
          </p:nvPr>
        </p:nvSpPr>
        <p:spPr>
          <a:xfrm>
            <a:off x="3369748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2" name="Google Shape;912;g339b470fa9f_0_2022"/>
          <p:cNvSpPr txBox="1"/>
          <p:nvPr>
            <p:ph idx="1" type="subTitle"/>
          </p:nvPr>
        </p:nvSpPr>
        <p:spPr>
          <a:xfrm>
            <a:off x="720001" y="30297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3" name="Google Shape;913;g339b470fa9f_0_2022"/>
          <p:cNvSpPr txBox="1"/>
          <p:nvPr>
            <p:ph idx="3" type="subTitle"/>
          </p:nvPr>
        </p:nvSpPr>
        <p:spPr>
          <a:xfrm>
            <a:off x="3369750" y="30297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4" name="Google Shape;914;g339b470fa9f_0_2022"/>
          <p:cNvSpPr txBox="1"/>
          <p:nvPr>
            <p:ph idx="4" type="title"/>
          </p:nvPr>
        </p:nvSpPr>
        <p:spPr>
          <a:xfrm>
            <a:off x="720001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5" name="Google Shape;915;g339b470fa9f_0_2022"/>
          <p:cNvSpPr txBox="1"/>
          <p:nvPr>
            <p:ph idx="5" type="subTitle"/>
          </p:nvPr>
        </p:nvSpPr>
        <p:spPr>
          <a:xfrm>
            <a:off x="6019500" y="30297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6" name="Google Shape;916;g339b470fa9f_0_202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339b470fa9f_0_2030"/>
          <p:cNvSpPr txBox="1"/>
          <p:nvPr>
            <p:ph type="title"/>
          </p:nvPr>
        </p:nvSpPr>
        <p:spPr>
          <a:xfrm>
            <a:off x="6019500" y="1552050"/>
            <a:ext cx="24045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9" name="Google Shape;919;g339b470fa9f_0_2030"/>
          <p:cNvSpPr txBox="1"/>
          <p:nvPr>
            <p:ph idx="2" type="title"/>
          </p:nvPr>
        </p:nvSpPr>
        <p:spPr>
          <a:xfrm>
            <a:off x="3369748" y="1552050"/>
            <a:ext cx="24045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0" name="Google Shape;920;g339b470fa9f_0_2030"/>
          <p:cNvSpPr txBox="1"/>
          <p:nvPr>
            <p:ph idx="1" type="subTitle"/>
          </p:nvPr>
        </p:nvSpPr>
        <p:spPr>
          <a:xfrm>
            <a:off x="720001" y="2333275"/>
            <a:ext cx="2404500" cy="8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g339b470fa9f_0_2030"/>
          <p:cNvSpPr txBox="1"/>
          <p:nvPr>
            <p:ph idx="3" type="subTitle"/>
          </p:nvPr>
        </p:nvSpPr>
        <p:spPr>
          <a:xfrm>
            <a:off x="3369741" y="2333275"/>
            <a:ext cx="2404500" cy="8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2" name="Google Shape;922;g339b470fa9f_0_2030"/>
          <p:cNvSpPr txBox="1"/>
          <p:nvPr>
            <p:ph idx="4" type="title"/>
          </p:nvPr>
        </p:nvSpPr>
        <p:spPr>
          <a:xfrm>
            <a:off x="720001" y="1552050"/>
            <a:ext cx="24045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3" name="Google Shape;923;g339b470fa9f_0_2030"/>
          <p:cNvSpPr txBox="1"/>
          <p:nvPr>
            <p:ph idx="5" type="subTitle"/>
          </p:nvPr>
        </p:nvSpPr>
        <p:spPr>
          <a:xfrm>
            <a:off x="6019500" y="2333275"/>
            <a:ext cx="2404500" cy="8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4" name="Google Shape;924;g339b470fa9f_0_2030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g339b470fa9f_0_2038"/>
          <p:cNvSpPr txBox="1"/>
          <p:nvPr>
            <p:ph type="title"/>
          </p:nvPr>
        </p:nvSpPr>
        <p:spPr>
          <a:xfrm>
            <a:off x="1599966" y="1695975"/>
            <a:ext cx="276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7" name="Google Shape;927;g339b470fa9f_0_2038"/>
          <p:cNvSpPr txBox="1"/>
          <p:nvPr>
            <p:ph idx="2" type="title"/>
          </p:nvPr>
        </p:nvSpPr>
        <p:spPr>
          <a:xfrm>
            <a:off x="5458739" y="1695975"/>
            <a:ext cx="276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8" name="Google Shape;928;g339b470fa9f_0_2038"/>
          <p:cNvSpPr txBox="1"/>
          <p:nvPr>
            <p:ph idx="1" type="subTitle"/>
          </p:nvPr>
        </p:nvSpPr>
        <p:spPr>
          <a:xfrm>
            <a:off x="1599959" y="1921550"/>
            <a:ext cx="276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9" name="Google Shape;929;g339b470fa9f_0_2038"/>
          <p:cNvSpPr txBox="1"/>
          <p:nvPr>
            <p:ph idx="3" type="subTitle"/>
          </p:nvPr>
        </p:nvSpPr>
        <p:spPr>
          <a:xfrm>
            <a:off x="5458732" y="1921550"/>
            <a:ext cx="276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0" name="Google Shape;930;g339b470fa9f_0_2038"/>
          <p:cNvSpPr txBox="1"/>
          <p:nvPr>
            <p:ph idx="4" type="title"/>
          </p:nvPr>
        </p:nvSpPr>
        <p:spPr>
          <a:xfrm>
            <a:off x="1599966" y="3220475"/>
            <a:ext cx="276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1" name="Google Shape;931;g339b470fa9f_0_2038"/>
          <p:cNvSpPr txBox="1"/>
          <p:nvPr>
            <p:ph idx="5" type="title"/>
          </p:nvPr>
        </p:nvSpPr>
        <p:spPr>
          <a:xfrm>
            <a:off x="5458739" y="3220475"/>
            <a:ext cx="276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2" name="Google Shape;932;g339b470fa9f_0_2038"/>
          <p:cNvSpPr txBox="1"/>
          <p:nvPr>
            <p:ph idx="6" type="subTitle"/>
          </p:nvPr>
        </p:nvSpPr>
        <p:spPr>
          <a:xfrm>
            <a:off x="1599959" y="3446050"/>
            <a:ext cx="276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3" name="Google Shape;933;g339b470fa9f_0_2038"/>
          <p:cNvSpPr txBox="1"/>
          <p:nvPr>
            <p:ph idx="7" type="subTitle"/>
          </p:nvPr>
        </p:nvSpPr>
        <p:spPr>
          <a:xfrm>
            <a:off x="5458732" y="3446050"/>
            <a:ext cx="276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4" name="Google Shape;934;g339b470fa9f_0_203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35" name="Google Shape;935;g339b470fa9f_0_2038"/>
          <p:cNvGrpSpPr/>
          <p:nvPr/>
        </p:nvGrpSpPr>
        <p:grpSpPr>
          <a:xfrm>
            <a:off x="250711" y="4079225"/>
            <a:ext cx="905525" cy="762646"/>
            <a:chOff x="7877838" y="227809"/>
            <a:chExt cx="800217" cy="673954"/>
          </a:xfrm>
        </p:grpSpPr>
        <p:grpSp>
          <p:nvGrpSpPr>
            <p:cNvPr id="936" name="Google Shape;936;g339b470fa9f_0_2038"/>
            <p:cNvGrpSpPr/>
            <p:nvPr/>
          </p:nvGrpSpPr>
          <p:grpSpPr>
            <a:xfrm>
              <a:off x="7877838" y="531112"/>
              <a:ext cx="457313" cy="370651"/>
              <a:chOff x="955700" y="-622436"/>
              <a:chExt cx="457313" cy="370651"/>
            </a:xfrm>
          </p:grpSpPr>
          <p:sp>
            <p:nvSpPr>
              <p:cNvPr id="937" name="Google Shape;937;g339b470fa9f_0_2038"/>
              <p:cNvSpPr/>
              <p:nvPr/>
            </p:nvSpPr>
            <p:spPr>
              <a:xfrm>
                <a:off x="1243274" y="-622436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g339b470fa9f_0_2038"/>
              <p:cNvSpPr/>
              <p:nvPr/>
            </p:nvSpPr>
            <p:spPr>
              <a:xfrm>
                <a:off x="1053673" y="-620166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g339b470fa9f_0_2038"/>
              <p:cNvSpPr/>
              <p:nvPr/>
            </p:nvSpPr>
            <p:spPr>
              <a:xfrm>
                <a:off x="1024670" y="-582315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g339b470fa9f_0_2038"/>
              <p:cNvSpPr/>
              <p:nvPr/>
            </p:nvSpPr>
            <p:spPr>
              <a:xfrm>
                <a:off x="955700" y="-436298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1" name="Google Shape;941;g339b470fa9f_0_2038"/>
            <p:cNvSpPr/>
            <p:nvPr/>
          </p:nvSpPr>
          <p:spPr>
            <a:xfrm>
              <a:off x="8559696" y="698402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g339b470fa9f_0_2038"/>
            <p:cNvSpPr/>
            <p:nvPr/>
          </p:nvSpPr>
          <p:spPr>
            <a:xfrm>
              <a:off x="7926212" y="22780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943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339b470fa9f_0_2056"/>
          <p:cNvSpPr txBox="1"/>
          <p:nvPr>
            <p:ph type="title"/>
          </p:nvPr>
        </p:nvSpPr>
        <p:spPr>
          <a:xfrm>
            <a:off x="716619" y="1667388"/>
            <a:ext cx="273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5" name="Google Shape;945;g339b470fa9f_0_2056"/>
          <p:cNvSpPr txBox="1"/>
          <p:nvPr>
            <p:ph idx="2" type="title"/>
          </p:nvPr>
        </p:nvSpPr>
        <p:spPr>
          <a:xfrm>
            <a:off x="5692287" y="1667388"/>
            <a:ext cx="273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6" name="Google Shape;946;g339b470fa9f_0_2056"/>
          <p:cNvSpPr txBox="1"/>
          <p:nvPr>
            <p:ph idx="1" type="subTitle"/>
          </p:nvPr>
        </p:nvSpPr>
        <p:spPr>
          <a:xfrm>
            <a:off x="716613" y="1946700"/>
            <a:ext cx="273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7" name="Google Shape;947;g339b470fa9f_0_2056"/>
          <p:cNvSpPr txBox="1"/>
          <p:nvPr>
            <p:ph idx="3" type="subTitle"/>
          </p:nvPr>
        </p:nvSpPr>
        <p:spPr>
          <a:xfrm>
            <a:off x="5692281" y="1946700"/>
            <a:ext cx="273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8" name="Google Shape;948;g339b470fa9f_0_2056"/>
          <p:cNvSpPr txBox="1"/>
          <p:nvPr>
            <p:ph idx="4" type="title"/>
          </p:nvPr>
        </p:nvSpPr>
        <p:spPr>
          <a:xfrm>
            <a:off x="716619" y="3191888"/>
            <a:ext cx="273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49" name="Google Shape;949;g339b470fa9f_0_2056"/>
          <p:cNvSpPr txBox="1"/>
          <p:nvPr>
            <p:ph idx="5" type="title"/>
          </p:nvPr>
        </p:nvSpPr>
        <p:spPr>
          <a:xfrm>
            <a:off x="5692287" y="3191888"/>
            <a:ext cx="273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0" name="Google Shape;950;g339b470fa9f_0_2056"/>
          <p:cNvSpPr txBox="1"/>
          <p:nvPr>
            <p:ph idx="6" type="subTitle"/>
          </p:nvPr>
        </p:nvSpPr>
        <p:spPr>
          <a:xfrm>
            <a:off x="716613" y="3471200"/>
            <a:ext cx="273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1" name="Google Shape;951;g339b470fa9f_0_2056"/>
          <p:cNvSpPr txBox="1"/>
          <p:nvPr>
            <p:ph idx="7" type="subTitle"/>
          </p:nvPr>
        </p:nvSpPr>
        <p:spPr>
          <a:xfrm>
            <a:off x="5692281" y="3471200"/>
            <a:ext cx="273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2" name="Google Shape;952;g339b470fa9f_0_205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53" name="Google Shape;953;g339b470fa9f_0_2056"/>
          <p:cNvGrpSpPr/>
          <p:nvPr/>
        </p:nvGrpSpPr>
        <p:grpSpPr>
          <a:xfrm>
            <a:off x="291371" y="4418675"/>
            <a:ext cx="1678628" cy="370650"/>
            <a:chOff x="7010771" y="697150"/>
            <a:chExt cx="1678628" cy="370650"/>
          </a:xfrm>
        </p:grpSpPr>
        <p:grpSp>
          <p:nvGrpSpPr>
            <p:cNvPr id="954" name="Google Shape;954;g339b470fa9f_0_2056"/>
            <p:cNvGrpSpPr/>
            <p:nvPr/>
          </p:nvGrpSpPr>
          <p:grpSpPr>
            <a:xfrm>
              <a:off x="7873613" y="697150"/>
              <a:ext cx="457313" cy="370650"/>
              <a:chOff x="1298600" y="-919198"/>
              <a:chExt cx="457313" cy="370650"/>
            </a:xfrm>
          </p:grpSpPr>
          <p:sp>
            <p:nvSpPr>
              <p:cNvPr id="955" name="Google Shape;955;g339b470fa9f_0_2056"/>
              <p:cNvSpPr/>
              <p:nvPr/>
            </p:nvSpPr>
            <p:spPr>
              <a:xfrm>
                <a:off x="1586174" y="-919198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g339b470fa9f_0_2056"/>
              <p:cNvSpPr/>
              <p:nvPr/>
            </p:nvSpPr>
            <p:spPr>
              <a:xfrm>
                <a:off x="1396573" y="-916929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g339b470fa9f_0_2056"/>
              <p:cNvSpPr/>
              <p:nvPr/>
            </p:nvSpPr>
            <p:spPr>
              <a:xfrm>
                <a:off x="1367570" y="-879078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g339b470fa9f_0_2056"/>
              <p:cNvSpPr/>
              <p:nvPr/>
            </p:nvSpPr>
            <p:spPr>
              <a:xfrm>
                <a:off x="1298600" y="-733060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9" name="Google Shape;959;g339b470fa9f_0_2056"/>
            <p:cNvSpPr/>
            <p:nvPr/>
          </p:nvSpPr>
          <p:spPr>
            <a:xfrm>
              <a:off x="7010771" y="858027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g339b470fa9f_0_2056"/>
            <p:cNvSpPr/>
            <p:nvPr/>
          </p:nvSpPr>
          <p:spPr>
            <a:xfrm>
              <a:off x="7426687" y="84300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g339b470fa9f_0_2056"/>
            <p:cNvSpPr/>
            <p:nvPr/>
          </p:nvSpPr>
          <p:spPr>
            <a:xfrm>
              <a:off x="8545064" y="842994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39b470fa9f_0_2075"/>
          <p:cNvSpPr txBox="1"/>
          <p:nvPr>
            <p:ph type="title"/>
          </p:nvPr>
        </p:nvSpPr>
        <p:spPr>
          <a:xfrm>
            <a:off x="720006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4" name="Google Shape;964;g339b470fa9f_0_2075"/>
          <p:cNvSpPr txBox="1"/>
          <p:nvPr>
            <p:ph idx="2" type="title"/>
          </p:nvPr>
        </p:nvSpPr>
        <p:spPr>
          <a:xfrm>
            <a:off x="3440469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5" name="Google Shape;965;g339b470fa9f_0_2075"/>
          <p:cNvSpPr txBox="1"/>
          <p:nvPr>
            <p:ph idx="1" type="subTitle"/>
          </p:nvPr>
        </p:nvSpPr>
        <p:spPr>
          <a:xfrm>
            <a:off x="720000" y="2034313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6" name="Google Shape;966;g339b470fa9f_0_2075"/>
          <p:cNvSpPr txBox="1"/>
          <p:nvPr>
            <p:ph idx="3" type="subTitle"/>
          </p:nvPr>
        </p:nvSpPr>
        <p:spPr>
          <a:xfrm>
            <a:off x="3440464" y="2034313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7" name="Google Shape;967;g339b470fa9f_0_2075"/>
          <p:cNvSpPr txBox="1"/>
          <p:nvPr>
            <p:ph idx="4" type="title"/>
          </p:nvPr>
        </p:nvSpPr>
        <p:spPr>
          <a:xfrm>
            <a:off x="720006" y="32204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8" name="Google Shape;968;g339b470fa9f_0_2075"/>
          <p:cNvSpPr txBox="1"/>
          <p:nvPr>
            <p:ph idx="5" type="title"/>
          </p:nvPr>
        </p:nvSpPr>
        <p:spPr>
          <a:xfrm>
            <a:off x="3440469" y="32204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9" name="Google Shape;969;g339b470fa9f_0_2075"/>
          <p:cNvSpPr txBox="1"/>
          <p:nvPr>
            <p:ph idx="6" type="subTitle"/>
          </p:nvPr>
        </p:nvSpPr>
        <p:spPr>
          <a:xfrm>
            <a:off x="720000" y="356645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0" name="Google Shape;970;g339b470fa9f_0_2075"/>
          <p:cNvSpPr txBox="1"/>
          <p:nvPr>
            <p:ph idx="7" type="subTitle"/>
          </p:nvPr>
        </p:nvSpPr>
        <p:spPr>
          <a:xfrm>
            <a:off x="3440466" y="356645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1" name="Google Shape;971;g339b470fa9f_0_2075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2" name="Google Shape;972;g339b470fa9f_0_2075"/>
          <p:cNvSpPr txBox="1"/>
          <p:nvPr>
            <p:ph idx="9" type="title"/>
          </p:nvPr>
        </p:nvSpPr>
        <p:spPr>
          <a:xfrm>
            <a:off x="6160938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3" name="Google Shape;973;g339b470fa9f_0_2075"/>
          <p:cNvSpPr txBox="1"/>
          <p:nvPr>
            <p:ph idx="13" type="subTitle"/>
          </p:nvPr>
        </p:nvSpPr>
        <p:spPr>
          <a:xfrm>
            <a:off x="6160932" y="2034313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4" name="Google Shape;974;g339b470fa9f_0_2075"/>
          <p:cNvSpPr txBox="1"/>
          <p:nvPr>
            <p:ph idx="14" type="title"/>
          </p:nvPr>
        </p:nvSpPr>
        <p:spPr>
          <a:xfrm>
            <a:off x="6160938" y="32204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g339b470fa9f_0_2075"/>
          <p:cNvSpPr txBox="1"/>
          <p:nvPr>
            <p:ph idx="15" type="subTitle"/>
          </p:nvPr>
        </p:nvSpPr>
        <p:spPr>
          <a:xfrm>
            <a:off x="6160932" y="356645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76" name="Google Shape;976;g339b470fa9f_0_2075"/>
          <p:cNvGrpSpPr/>
          <p:nvPr/>
        </p:nvGrpSpPr>
        <p:grpSpPr>
          <a:xfrm>
            <a:off x="713221" y="4527800"/>
            <a:ext cx="1678628" cy="370650"/>
            <a:chOff x="7010771" y="697150"/>
            <a:chExt cx="1678628" cy="370650"/>
          </a:xfrm>
        </p:grpSpPr>
        <p:grpSp>
          <p:nvGrpSpPr>
            <p:cNvPr id="977" name="Google Shape;977;g339b470fa9f_0_2075"/>
            <p:cNvGrpSpPr/>
            <p:nvPr/>
          </p:nvGrpSpPr>
          <p:grpSpPr>
            <a:xfrm>
              <a:off x="7873613" y="697150"/>
              <a:ext cx="457313" cy="370650"/>
              <a:chOff x="1298600" y="-919198"/>
              <a:chExt cx="457313" cy="370650"/>
            </a:xfrm>
          </p:grpSpPr>
          <p:sp>
            <p:nvSpPr>
              <p:cNvPr id="978" name="Google Shape;978;g339b470fa9f_0_2075"/>
              <p:cNvSpPr/>
              <p:nvPr/>
            </p:nvSpPr>
            <p:spPr>
              <a:xfrm>
                <a:off x="1586174" y="-919198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g339b470fa9f_0_2075"/>
              <p:cNvSpPr/>
              <p:nvPr/>
            </p:nvSpPr>
            <p:spPr>
              <a:xfrm>
                <a:off x="1396573" y="-916929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g339b470fa9f_0_2075"/>
              <p:cNvSpPr/>
              <p:nvPr/>
            </p:nvSpPr>
            <p:spPr>
              <a:xfrm>
                <a:off x="1367570" y="-879078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g339b470fa9f_0_2075"/>
              <p:cNvSpPr/>
              <p:nvPr/>
            </p:nvSpPr>
            <p:spPr>
              <a:xfrm>
                <a:off x="1298600" y="-733060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82" name="Google Shape;982;g339b470fa9f_0_2075"/>
            <p:cNvSpPr/>
            <p:nvPr/>
          </p:nvSpPr>
          <p:spPr>
            <a:xfrm>
              <a:off x="7010771" y="858027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g339b470fa9f_0_2075"/>
            <p:cNvSpPr/>
            <p:nvPr/>
          </p:nvSpPr>
          <p:spPr>
            <a:xfrm>
              <a:off x="7426687" y="84300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g339b470fa9f_0_2075"/>
            <p:cNvSpPr/>
            <p:nvPr/>
          </p:nvSpPr>
          <p:spPr>
            <a:xfrm>
              <a:off x="8545064" y="842994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9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339b470fa9f_0_2098"/>
          <p:cNvSpPr txBox="1"/>
          <p:nvPr>
            <p:ph idx="1" type="subTitle"/>
          </p:nvPr>
        </p:nvSpPr>
        <p:spPr>
          <a:xfrm>
            <a:off x="1404069" y="2218963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7" name="Google Shape;987;g339b470fa9f_0_2098"/>
          <p:cNvSpPr txBox="1"/>
          <p:nvPr>
            <p:ph idx="2" type="subTitle"/>
          </p:nvPr>
        </p:nvSpPr>
        <p:spPr>
          <a:xfrm>
            <a:off x="1404044" y="2818850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g339b470fa9f_0_2098"/>
          <p:cNvSpPr txBox="1"/>
          <p:nvPr>
            <p:ph idx="3" type="subTitle"/>
          </p:nvPr>
        </p:nvSpPr>
        <p:spPr>
          <a:xfrm>
            <a:off x="1404069" y="3418738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9" name="Google Shape;989;g339b470fa9f_0_2098"/>
          <p:cNvSpPr txBox="1"/>
          <p:nvPr>
            <p:ph idx="4" type="subTitle"/>
          </p:nvPr>
        </p:nvSpPr>
        <p:spPr>
          <a:xfrm>
            <a:off x="1404044" y="4018625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0" name="Google Shape;990;g339b470fa9f_0_2098"/>
          <p:cNvSpPr txBox="1"/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91" name="Google Shape;991;g339b470fa9f_0_2098"/>
          <p:cNvSpPr txBox="1"/>
          <p:nvPr>
            <p:ph idx="5" type="subTitle"/>
          </p:nvPr>
        </p:nvSpPr>
        <p:spPr>
          <a:xfrm>
            <a:off x="1404069" y="1619075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2" name="Google Shape;992;g339b470fa9f_0_2098"/>
          <p:cNvSpPr txBox="1"/>
          <p:nvPr>
            <p:ph idx="6" type="subTitle"/>
          </p:nvPr>
        </p:nvSpPr>
        <p:spPr>
          <a:xfrm>
            <a:off x="5366494" y="2218963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3" name="Google Shape;993;g339b470fa9f_0_2098"/>
          <p:cNvSpPr txBox="1"/>
          <p:nvPr>
            <p:ph idx="7" type="subTitle"/>
          </p:nvPr>
        </p:nvSpPr>
        <p:spPr>
          <a:xfrm>
            <a:off x="5366469" y="2818850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4" name="Google Shape;994;g339b470fa9f_0_2098"/>
          <p:cNvSpPr txBox="1"/>
          <p:nvPr>
            <p:ph idx="8" type="subTitle"/>
          </p:nvPr>
        </p:nvSpPr>
        <p:spPr>
          <a:xfrm>
            <a:off x="5366494" y="3418738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5" name="Google Shape;995;g339b470fa9f_0_2098"/>
          <p:cNvSpPr txBox="1"/>
          <p:nvPr>
            <p:ph idx="9" type="subTitle"/>
          </p:nvPr>
        </p:nvSpPr>
        <p:spPr>
          <a:xfrm>
            <a:off x="5366469" y="4018625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6" name="Google Shape;996;g339b470fa9f_0_2098"/>
          <p:cNvSpPr txBox="1"/>
          <p:nvPr>
            <p:ph idx="13" type="subTitle"/>
          </p:nvPr>
        </p:nvSpPr>
        <p:spPr>
          <a:xfrm>
            <a:off x="5366494" y="1619075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7" name="Google Shape;997;g339b470fa9f_0_2098"/>
          <p:cNvSpPr txBox="1"/>
          <p:nvPr>
            <p:ph idx="14" type="title"/>
          </p:nvPr>
        </p:nvSpPr>
        <p:spPr>
          <a:xfrm>
            <a:off x="716606" y="1619075"/>
            <a:ext cx="499500" cy="474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998" name="Google Shape;998;g339b470fa9f_0_2098"/>
          <p:cNvSpPr txBox="1"/>
          <p:nvPr>
            <p:ph idx="15" type="title"/>
          </p:nvPr>
        </p:nvSpPr>
        <p:spPr>
          <a:xfrm>
            <a:off x="716606" y="2218963"/>
            <a:ext cx="499500" cy="474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999" name="Google Shape;999;g339b470fa9f_0_2098"/>
          <p:cNvSpPr txBox="1"/>
          <p:nvPr>
            <p:ph idx="16" type="title"/>
          </p:nvPr>
        </p:nvSpPr>
        <p:spPr>
          <a:xfrm>
            <a:off x="716606" y="2818850"/>
            <a:ext cx="499500" cy="474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000" name="Google Shape;1000;g339b470fa9f_0_2098"/>
          <p:cNvSpPr txBox="1"/>
          <p:nvPr>
            <p:ph idx="17" type="title"/>
          </p:nvPr>
        </p:nvSpPr>
        <p:spPr>
          <a:xfrm>
            <a:off x="716606" y="3418738"/>
            <a:ext cx="499500" cy="474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001" name="Google Shape;1001;g339b470fa9f_0_2098"/>
          <p:cNvSpPr txBox="1"/>
          <p:nvPr>
            <p:ph idx="18" type="title"/>
          </p:nvPr>
        </p:nvSpPr>
        <p:spPr>
          <a:xfrm>
            <a:off x="716606" y="4018625"/>
            <a:ext cx="499500" cy="474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002" name="Google Shape;1002;g339b470fa9f_0_2098"/>
          <p:cNvSpPr txBox="1"/>
          <p:nvPr>
            <p:ph idx="19" type="title"/>
          </p:nvPr>
        </p:nvSpPr>
        <p:spPr>
          <a:xfrm>
            <a:off x="4678731" y="1619075"/>
            <a:ext cx="499500" cy="474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003" name="Google Shape;1003;g339b470fa9f_0_2098"/>
          <p:cNvSpPr txBox="1"/>
          <p:nvPr>
            <p:ph idx="20" type="title"/>
          </p:nvPr>
        </p:nvSpPr>
        <p:spPr>
          <a:xfrm>
            <a:off x="4678731" y="2218963"/>
            <a:ext cx="499500" cy="474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004" name="Google Shape;1004;g339b470fa9f_0_2098"/>
          <p:cNvSpPr txBox="1"/>
          <p:nvPr>
            <p:ph idx="21" type="title"/>
          </p:nvPr>
        </p:nvSpPr>
        <p:spPr>
          <a:xfrm>
            <a:off x="4678731" y="2818850"/>
            <a:ext cx="499500" cy="474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005" name="Google Shape;1005;g339b470fa9f_0_2098"/>
          <p:cNvSpPr txBox="1"/>
          <p:nvPr>
            <p:ph idx="22" type="title"/>
          </p:nvPr>
        </p:nvSpPr>
        <p:spPr>
          <a:xfrm>
            <a:off x="4678731" y="3418738"/>
            <a:ext cx="499500" cy="474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006" name="Google Shape;1006;g339b470fa9f_0_2098"/>
          <p:cNvSpPr txBox="1"/>
          <p:nvPr>
            <p:ph idx="23" type="title"/>
          </p:nvPr>
        </p:nvSpPr>
        <p:spPr>
          <a:xfrm>
            <a:off x="4678731" y="4018625"/>
            <a:ext cx="499500" cy="474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39b470fa9f_0_2120"/>
          <p:cNvSpPr txBox="1"/>
          <p:nvPr>
            <p:ph type="title"/>
          </p:nvPr>
        </p:nvSpPr>
        <p:spPr>
          <a:xfrm>
            <a:off x="720000" y="1104750"/>
            <a:ext cx="29661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9" name="Google Shape;1009;g339b470fa9f_0_2120"/>
          <p:cNvSpPr txBox="1"/>
          <p:nvPr>
            <p:ph idx="1" type="subTitle"/>
          </p:nvPr>
        </p:nvSpPr>
        <p:spPr>
          <a:xfrm>
            <a:off x="720000" y="3062325"/>
            <a:ext cx="29661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0" name="Google Shape;1010;g339b470fa9f_0_2120"/>
          <p:cNvSpPr/>
          <p:nvPr>
            <p:ph idx="2" type="pic"/>
          </p:nvPr>
        </p:nvSpPr>
        <p:spPr>
          <a:xfrm>
            <a:off x="4969347" y="0"/>
            <a:ext cx="4174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11" name="Google Shape;1011;g339b470fa9f_0_2120"/>
          <p:cNvGrpSpPr/>
          <p:nvPr/>
        </p:nvGrpSpPr>
        <p:grpSpPr>
          <a:xfrm>
            <a:off x="713221" y="204325"/>
            <a:ext cx="1707203" cy="370650"/>
            <a:chOff x="6982196" y="697150"/>
            <a:chExt cx="1707203" cy="370650"/>
          </a:xfrm>
        </p:grpSpPr>
        <p:grpSp>
          <p:nvGrpSpPr>
            <p:cNvPr id="1012" name="Google Shape;1012;g339b470fa9f_0_2120"/>
            <p:cNvGrpSpPr/>
            <p:nvPr/>
          </p:nvGrpSpPr>
          <p:grpSpPr>
            <a:xfrm>
              <a:off x="7873613" y="697150"/>
              <a:ext cx="457313" cy="370650"/>
              <a:chOff x="1298600" y="-919198"/>
              <a:chExt cx="457313" cy="370650"/>
            </a:xfrm>
          </p:grpSpPr>
          <p:sp>
            <p:nvSpPr>
              <p:cNvPr id="1013" name="Google Shape;1013;g339b470fa9f_0_2120"/>
              <p:cNvSpPr/>
              <p:nvPr/>
            </p:nvSpPr>
            <p:spPr>
              <a:xfrm>
                <a:off x="1586174" y="-919198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g339b470fa9f_0_2120"/>
              <p:cNvSpPr/>
              <p:nvPr/>
            </p:nvSpPr>
            <p:spPr>
              <a:xfrm>
                <a:off x="1396573" y="-916929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g339b470fa9f_0_2120"/>
              <p:cNvSpPr/>
              <p:nvPr/>
            </p:nvSpPr>
            <p:spPr>
              <a:xfrm>
                <a:off x="1367570" y="-879078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g339b470fa9f_0_2120"/>
              <p:cNvSpPr/>
              <p:nvPr/>
            </p:nvSpPr>
            <p:spPr>
              <a:xfrm>
                <a:off x="1298600" y="-733060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17" name="Google Shape;1017;g339b470fa9f_0_2120"/>
            <p:cNvSpPr/>
            <p:nvPr/>
          </p:nvSpPr>
          <p:spPr>
            <a:xfrm>
              <a:off x="6982196" y="877077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g339b470fa9f_0_2120"/>
            <p:cNvSpPr/>
            <p:nvPr/>
          </p:nvSpPr>
          <p:spPr>
            <a:xfrm>
              <a:off x="7398112" y="86205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g339b470fa9f_0_2120"/>
            <p:cNvSpPr/>
            <p:nvPr/>
          </p:nvSpPr>
          <p:spPr>
            <a:xfrm>
              <a:off x="8545064" y="842994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339b470fa9f_0_2133"/>
          <p:cNvSpPr txBox="1"/>
          <p:nvPr>
            <p:ph idx="1" type="subTitle"/>
          </p:nvPr>
        </p:nvSpPr>
        <p:spPr>
          <a:xfrm>
            <a:off x="720000" y="2779372"/>
            <a:ext cx="22614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2" name="Google Shape;1022;g339b470fa9f_0_2133"/>
          <p:cNvSpPr txBox="1"/>
          <p:nvPr>
            <p:ph type="title"/>
          </p:nvPr>
        </p:nvSpPr>
        <p:spPr>
          <a:xfrm>
            <a:off x="720000" y="1291928"/>
            <a:ext cx="22614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9b470fa9f_0_12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grpSp>
        <p:nvGrpSpPr>
          <p:cNvPr id="158" name="Google Shape;158;g339b470fa9f_0_1269"/>
          <p:cNvGrpSpPr/>
          <p:nvPr/>
        </p:nvGrpSpPr>
        <p:grpSpPr>
          <a:xfrm>
            <a:off x="86895" y="-89411"/>
            <a:ext cx="8909125" cy="5316751"/>
            <a:chOff x="86895" y="-89411"/>
            <a:chExt cx="8909125" cy="5316751"/>
          </a:xfrm>
        </p:grpSpPr>
        <p:grpSp>
          <p:nvGrpSpPr>
            <p:cNvPr id="159" name="Google Shape;159;g339b470fa9f_0_1269"/>
            <p:cNvGrpSpPr/>
            <p:nvPr/>
          </p:nvGrpSpPr>
          <p:grpSpPr>
            <a:xfrm rot="10800000">
              <a:off x="715112" y="4823089"/>
              <a:ext cx="777449" cy="404251"/>
              <a:chOff x="-794166" y="-3748111"/>
              <a:chExt cx="777449" cy="404251"/>
            </a:xfrm>
          </p:grpSpPr>
          <p:sp>
            <p:nvSpPr>
              <p:cNvPr id="160" name="Google Shape;160;g339b470fa9f_0_1269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g339b470fa9f_0_1269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g339b470fa9f_0_1269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g339b470fa9f_0_1269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g339b470fa9f_0_1269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g339b470fa9f_0_1269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g339b470fa9f_0_1269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g339b470fa9f_0_1269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g339b470fa9f_0_1269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g339b470fa9f_0_1269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g339b470fa9f_0_1269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g339b470fa9f_0_1269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g339b470fa9f_0_1269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g339b470fa9f_0_1269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g339b470fa9f_0_1269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5" name="Google Shape;175;g339b470fa9f_0_1269"/>
            <p:cNvSpPr/>
            <p:nvPr/>
          </p:nvSpPr>
          <p:spPr>
            <a:xfrm rot="10800000">
              <a:off x="7550745" y="4967579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176" name="Google Shape;176;g339b470fa9f_0_1269"/>
            <p:cNvSpPr/>
            <p:nvPr/>
          </p:nvSpPr>
          <p:spPr>
            <a:xfrm rot="10800000">
              <a:off x="86895" y="3734267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177" name="Google Shape;177;g339b470fa9f_0_1269"/>
            <p:cNvGrpSpPr/>
            <p:nvPr/>
          </p:nvGrpSpPr>
          <p:grpSpPr>
            <a:xfrm rot="10800000">
              <a:off x="7194587" y="-89411"/>
              <a:ext cx="777449" cy="404251"/>
              <a:chOff x="-794166" y="-3748111"/>
              <a:chExt cx="777449" cy="404251"/>
            </a:xfrm>
          </p:grpSpPr>
          <p:sp>
            <p:nvSpPr>
              <p:cNvPr id="178" name="Google Shape;178;g339b470fa9f_0_1269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g339b470fa9f_0_1269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g339b470fa9f_0_1269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g339b470fa9f_0_1269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g339b470fa9f_0_1269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g339b470fa9f_0_1269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g339b470fa9f_0_1269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g339b470fa9f_0_1269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g339b470fa9f_0_1269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g339b470fa9f_0_1269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g339b470fa9f_0_1269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g339b470fa9f_0_1269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g339b470fa9f_0_1269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g339b470fa9f_0_1269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g339b470fa9f_0_1269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3" name="Google Shape;193;g339b470fa9f_0_1269"/>
            <p:cNvSpPr/>
            <p:nvPr/>
          </p:nvSpPr>
          <p:spPr>
            <a:xfrm rot="10800000">
              <a:off x="8862220" y="1053442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194" name="Google Shape;194;g339b470fa9f_0_1269"/>
          <p:cNvGrpSpPr/>
          <p:nvPr/>
        </p:nvGrpSpPr>
        <p:grpSpPr>
          <a:xfrm>
            <a:off x="220673" y="187816"/>
            <a:ext cx="9609148" cy="4805312"/>
            <a:chOff x="220673" y="187816"/>
            <a:chExt cx="9609148" cy="4805312"/>
          </a:xfrm>
        </p:grpSpPr>
        <p:sp>
          <p:nvSpPr>
            <p:cNvPr id="195" name="Google Shape;195;g339b470fa9f_0_1269"/>
            <p:cNvSpPr/>
            <p:nvPr/>
          </p:nvSpPr>
          <p:spPr>
            <a:xfrm flipH="1" rot="10800000">
              <a:off x="8324385" y="4702305"/>
              <a:ext cx="1505436" cy="290823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96" name="Google Shape;196;g339b470fa9f_0_1269"/>
            <p:cNvGrpSpPr/>
            <p:nvPr/>
          </p:nvGrpSpPr>
          <p:grpSpPr>
            <a:xfrm>
              <a:off x="220673" y="187816"/>
              <a:ext cx="495847" cy="493175"/>
              <a:chOff x="-4118225" y="3253275"/>
              <a:chExt cx="292225" cy="290650"/>
            </a:xfrm>
          </p:grpSpPr>
          <p:sp>
            <p:nvSpPr>
              <p:cNvPr id="197" name="Google Shape;197;g339b470fa9f_0_1269"/>
              <p:cNvSpPr/>
              <p:nvPr/>
            </p:nvSpPr>
            <p:spPr>
              <a:xfrm>
                <a:off x="-4118225" y="3287125"/>
                <a:ext cx="256725" cy="256800"/>
              </a:xfrm>
              <a:custGeom>
                <a:rect b="b" l="l" r="r" t="t"/>
                <a:pathLst>
                  <a:path extrusionOk="0" h="10272" w="10269">
                    <a:moveTo>
                      <a:pt x="5104" y="1"/>
                    </a:moveTo>
                    <a:cubicBezTo>
                      <a:pt x="2268" y="1"/>
                      <a:pt x="0" y="2301"/>
                      <a:pt x="0" y="5136"/>
                    </a:cubicBezTo>
                    <a:cubicBezTo>
                      <a:pt x="0" y="7972"/>
                      <a:pt x="2268" y="10271"/>
                      <a:pt x="5104" y="10271"/>
                    </a:cubicBezTo>
                    <a:cubicBezTo>
                      <a:pt x="7939" y="10271"/>
                      <a:pt x="10239" y="8003"/>
                      <a:pt x="10239" y="5168"/>
                    </a:cubicBezTo>
                    <a:cubicBezTo>
                      <a:pt x="10268" y="4993"/>
                      <a:pt x="10108" y="4818"/>
                      <a:pt x="9910" y="4818"/>
                    </a:cubicBezTo>
                    <a:cubicBezTo>
                      <a:pt x="9894" y="4818"/>
                      <a:pt x="9877" y="4819"/>
                      <a:pt x="9861" y="4821"/>
                    </a:cubicBezTo>
                    <a:lnTo>
                      <a:pt x="5797" y="4821"/>
                    </a:lnTo>
                    <a:cubicBezTo>
                      <a:pt x="5639" y="4821"/>
                      <a:pt x="5450" y="4695"/>
                      <a:pt x="5450" y="4506"/>
                    </a:cubicBezTo>
                    <a:lnTo>
                      <a:pt x="5450" y="347"/>
                    </a:lnTo>
                    <a:cubicBezTo>
                      <a:pt x="5450" y="158"/>
                      <a:pt x="5324" y="1"/>
                      <a:pt x="51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339b470fa9f_0_1269"/>
              <p:cNvSpPr/>
              <p:nvPr/>
            </p:nvSpPr>
            <p:spPr>
              <a:xfrm>
                <a:off x="-3963850" y="3253275"/>
                <a:ext cx="137850" cy="137850"/>
              </a:xfrm>
              <a:custGeom>
                <a:rect b="b" l="l" r="r" t="t"/>
                <a:pathLst>
                  <a:path extrusionOk="0" h="5514" w="5514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lnTo>
                      <a:pt x="0" y="5135"/>
                    </a:lnTo>
                    <a:cubicBezTo>
                      <a:pt x="0" y="5356"/>
                      <a:pt x="158" y="5514"/>
                      <a:pt x="347" y="5514"/>
                    </a:cubicBezTo>
                    <a:lnTo>
                      <a:pt x="5167" y="5514"/>
                    </a:lnTo>
                    <a:cubicBezTo>
                      <a:pt x="5356" y="5514"/>
                      <a:pt x="5513" y="5356"/>
                      <a:pt x="5513" y="5135"/>
                    </a:cubicBezTo>
                    <a:cubicBezTo>
                      <a:pt x="5513" y="2269"/>
                      <a:pt x="3182" y="0"/>
                      <a:pt x="3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2">
  <p:cSld name="CUSTOM_6_1_1"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339b470fa9f_0_21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25" name="Google Shape;1025;g339b470fa9f_0_2136"/>
          <p:cNvSpPr txBox="1"/>
          <p:nvPr>
            <p:ph idx="1" type="body"/>
          </p:nvPr>
        </p:nvSpPr>
        <p:spPr>
          <a:xfrm>
            <a:off x="720000" y="1294350"/>
            <a:ext cx="4461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_1"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339b470fa9f_0_2139"/>
          <p:cNvSpPr txBox="1"/>
          <p:nvPr>
            <p:ph type="title"/>
          </p:nvPr>
        </p:nvSpPr>
        <p:spPr>
          <a:xfrm>
            <a:off x="720000" y="445025"/>
            <a:ext cx="77040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339b470fa9f_0_2141"/>
          <p:cNvSpPr txBox="1"/>
          <p:nvPr>
            <p:ph type="title"/>
          </p:nvPr>
        </p:nvSpPr>
        <p:spPr>
          <a:xfrm>
            <a:off x="2090100" y="2436775"/>
            <a:ext cx="39783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0" name="Google Shape;1030;g339b470fa9f_0_2141"/>
          <p:cNvSpPr txBox="1"/>
          <p:nvPr>
            <p:ph idx="2" type="title"/>
          </p:nvPr>
        </p:nvSpPr>
        <p:spPr>
          <a:xfrm>
            <a:off x="713225" y="2436775"/>
            <a:ext cx="1252800" cy="2167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031" name="Google Shape;1031;g339b470fa9f_0_2141"/>
          <p:cNvSpPr txBox="1"/>
          <p:nvPr>
            <p:ph idx="1" type="subTitle"/>
          </p:nvPr>
        </p:nvSpPr>
        <p:spPr>
          <a:xfrm>
            <a:off x="2090100" y="4251775"/>
            <a:ext cx="39783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39b470fa9f_0_2145"/>
          <p:cNvSpPr txBox="1"/>
          <p:nvPr>
            <p:ph type="title"/>
          </p:nvPr>
        </p:nvSpPr>
        <p:spPr>
          <a:xfrm>
            <a:off x="713225" y="2698200"/>
            <a:ext cx="43731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4" name="Google Shape;1034;g339b470fa9f_0_2145"/>
          <p:cNvSpPr txBox="1"/>
          <p:nvPr>
            <p:ph idx="2" type="title"/>
          </p:nvPr>
        </p:nvSpPr>
        <p:spPr>
          <a:xfrm>
            <a:off x="713225" y="539488"/>
            <a:ext cx="1248900" cy="2075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035" name="Google Shape;1035;g339b470fa9f_0_2145"/>
          <p:cNvSpPr txBox="1"/>
          <p:nvPr>
            <p:ph idx="1" type="subTitle"/>
          </p:nvPr>
        </p:nvSpPr>
        <p:spPr>
          <a:xfrm>
            <a:off x="713225" y="4201100"/>
            <a:ext cx="43731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_1_1"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339b470fa9f_0_2149"/>
          <p:cNvSpPr txBox="1"/>
          <p:nvPr>
            <p:ph type="title"/>
          </p:nvPr>
        </p:nvSpPr>
        <p:spPr>
          <a:xfrm>
            <a:off x="3819525" y="2694650"/>
            <a:ext cx="46113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38" name="Google Shape;1038;g339b470fa9f_0_2149"/>
          <p:cNvSpPr txBox="1"/>
          <p:nvPr>
            <p:ph idx="2" type="title"/>
          </p:nvPr>
        </p:nvSpPr>
        <p:spPr>
          <a:xfrm>
            <a:off x="7181875" y="539500"/>
            <a:ext cx="1248900" cy="2075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039" name="Google Shape;1039;g339b470fa9f_0_2149"/>
          <p:cNvSpPr txBox="1"/>
          <p:nvPr>
            <p:ph idx="1" type="subTitle"/>
          </p:nvPr>
        </p:nvSpPr>
        <p:spPr>
          <a:xfrm>
            <a:off x="4603075" y="4253975"/>
            <a:ext cx="3827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1" name="Google Shape;1041;g339b470fa9f_0_2153"/>
          <p:cNvGrpSpPr/>
          <p:nvPr/>
        </p:nvGrpSpPr>
        <p:grpSpPr>
          <a:xfrm>
            <a:off x="143863" y="4543946"/>
            <a:ext cx="801896" cy="515004"/>
            <a:chOff x="1229388" y="669059"/>
            <a:chExt cx="801896" cy="515004"/>
          </a:xfrm>
        </p:grpSpPr>
        <p:grpSp>
          <p:nvGrpSpPr>
            <p:cNvPr id="1042" name="Google Shape;1042;g339b470fa9f_0_2153"/>
            <p:cNvGrpSpPr/>
            <p:nvPr/>
          </p:nvGrpSpPr>
          <p:grpSpPr>
            <a:xfrm>
              <a:off x="1229388" y="813412"/>
              <a:ext cx="457313" cy="370651"/>
              <a:chOff x="955700" y="-622436"/>
              <a:chExt cx="457313" cy="370651"/>
            </a:xfrm>
          </p:grpSpPr>
          <p:sp>
            <p:nvSpPr>
              <p:cNvPr id="1043" name="Google Shape;1043;g339b470fa9f_0_2153"/>
              <p:cNvSpPr/>
              <p:nvPr/>
            </p:nvSpPr>
            <p:spPr>
              <a:xfrm>
                <a:off x="1243274" y="-622436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g339b470fa9f_0_2153"/>
              <p:cNvSpPr/>
              <p:nvPr/>
            </p:nvSpPr>
            <p:spPr>
              <a:xfrm>
                <a:off x="1053673" y="-620166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g339b470fa9f_0_2153"/>
              <p:cNvSpPr/>
              <p:nvPr/>
            </p:nvSpPr>
            <p:spPr>
              <a:xfrm>
                <a:off x="1024670" y="-582315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g339b470fa9f_0_2153"/>
              <p:cNvSpPr/>
              <p:nvPr/>
            </p:nvSpPr>
            <p:spPr>
              <a:xfrm>
                <a:off x="955700" y="-436298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7" name="Google Shape;1047;g339b470fa9f_0_2153"/>
            <p:cNvSpPr/>
            <p:nvPr/>
          </p:nvSpPr>
          <p:spPr>
            <a:xfrm>
              <a:off x="1886949" y="66905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8" name="Google Shape;1048;g339b470fa9f_0_2153"/>
          <p:cNvGrpSpPr/>
          <p:nvPr/>
        </p:nvGrpSpPr>
        <p:grpSpPr>
          <a:xfrm>
            <a:off x="8125142" y="57869"/>
            <a:ext cx="962076" cy="851246"/>
            <a:chOff x="7647704" y="539494"/>
            <a:chExt cx="962076" cy="851246"/>
          </a:xfrm>
        </p:grpSpPr>
        <p:grpSp>
          <p:nvGrpSpPr>
            <p:cNvPr id="1049" name="Google Shape;1049;g339b470fa9f_0_2153"/>
            <p:cNvGrpSpPr/>
            <p:nvPr/>
          </p:nvGrpSpPr>
          <p:grpSpPr>
            <a:xfrm>
              <a:off x="7890242" y="827362"/>
              <a:ext cx="601191" cy="368434"/>
              <a:chOff x="-4112725" y="1691025"/>
              <a:chExt cx="2381898" cy="1459722"/>
            </a:xfrm>
          </p:grpSpPr>
          <p:sp>
            <p:nvSpPr>
              <p:cNvPr id="1050" name="Google Shape;1050;g339b470fa9f_0_2153"/>
              <p:cNvSpPr/>
              <p:nvPr/>
            </p:nvSpPr>
            <p:spPr>
              <a:xfrm>
                <a:off x="-4111422" y="1691025"/>
                <a:ext cx="2380592" cy="1377403"/>
              </a:xfrm>
              <a:custGeom>
                <a:rect b="b" l="l" r="r" t="t"/>
                <a:pathLst>
                  <a:path extrusionOk="0" h="6342" w="10961">
                    <a:moveTo>
                      <a:pt x="3623" y="0"/>
                    </a:moveTo>
                    <a:lnTo>
                      <a:pt x="1" y="2104"/>
                    </a:lnTo>
                    <a:lnTo>
                      <a:pt x="7338" y="6341"/>
                    </a:lnTo>
                    <a:lnTo>
                      <a:pt x="10960" y="4236"/>
                    </a:lnTo>
                    <a:lnTo>
                      <a:pt x="36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1" name="Google Shape;1051;g339b470fa9f_0_2153"/>
              <p:cNvSpPr/>
              <p:nvPr/>
            </p:nvSpPr>
            <p:spPr>
              <a:xfrm>
                <a:off x="-2518783" y="2611036"/>
                <a:ext cx="787956" cy="539711"/>
              </a:xfrm>
              <a:custGeom>
                <a:rect b="b" l="l" r="r" t="t"/>
                <a:pathLst>
                  <a:path extrusionOk="0" h="2485" w="3628">
                    <a:moveTo>
                      <a:pt x="3627" y="0"/>
                    </a:moveTo>
                    <a:lnTo>
                      <a:pt x="5" y="2105"/>
                    </a:lnTo>
                    <a:lnTo>
                      <a:pt x="0" y="2484"/>
                    </a:lnTo>
                    <a:lnTo>
                      <a:pt x="3622" y="380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2" name="Google Shape;1052;g339b470fa9f_0_2153"/>
              <p:cNvSpPr/>
              <p:nvPr/>
            </p:nvSpPr>
            <p:spPr>
              <a:xfrm>
                <a:off x="-4112725" y="2147990"/>
                <a:ext cx="1595025" cy="1002755"/>
              </a:xfrm>
              <a:custGeom>
                <a:rect b="b" l="l" r="r" t="t"/>
                <a:pathLst>
                  <a:path extrusionOk="0" h="4617" w="7344">
                    <a:moveTo>
                      <a:pt x="7" y="0"/>
                    </a:moveTo>
                    <a:lnTo>
                      <a:pt x="1" y="381"/>
                    </a:lnTo>
                    <a:lnTo>
                      <a:pt x="7339" y="4616"/>
                    </a:lnTo>
                    <a:lnTo>
                      <a:pt x="7344" y="423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3" name="Google Shape;1053;g339b470fa9f_0_2153"/>
              <p:cNvSpPr/>
              <p:nvPr/>
            </p:nvSpPr>
            <p:spPr>
              <a:xfrm>
                <a:off x="-3609718" y="1978148"/>
                <a:ext cx="1386091" cy="802508"/>
              </a:xfrm>
              <a:custGeom>
                <a:rect b="b" l="l" r="r" t="t"/>
                <a:pathLst>
                  <a:path extrusionOk="0" h="3695" w="6382">
                    <a:moveTo>
                      <a:pt x="3164" y="1033"/>
                    </a:moveTo>
                    <a:cubicBezTo>
                      <a:pt x="3510" y="1033"/>
                      <a:pt x="3857" y="1109"/>
                      <a:pt x="4123" y="1262"/>
                    </a:cubicBezTo>
                    <a:cubicBezTo>
                      <a:pt x="4652" y="1569"/>
                      <a:pt x="4656" y="2065"/>
                      <a:pt x="4128" y="2372"/>
                    </a:cubicBezTo>
                    <a:cubicBezTo>
                      <a:pt x="3865" y="2525"/>
                      <a:pt x="3519" y="2602"/>
                      <a:pt x="3173" y="2602"/>
                    </a:cubicBezTo>
                    <a:cubicBezTo>
                      <a:pt x="2826" y="2602"/>
                      <a:pt x="2479" y="2525"/>
                      <a:pt x="2215" y="2372"/>
                    </a:cubicBezTo>
                    <a:lnTo>
                      <a:pt x="2213" y="2372"/>
                    </a:lnTo>
                    <a:cubicBezTo>
                      <a:pt x="1684" y="2065"/>
                      <a:pt x="1681" y="1569"/>
                      <a:pt x="2208" y="1262"/>
                    </a:cubicBezTo>
                    <a:cubicBezTo>
                      <a:pt x="2471" y="1109"/>
                      <a:pt x="2817" y="1033"/>
                      <a:pt x="3164" y="1033"/>
                    </a:cubicBezTo>
                    <a:close/>
                    <a:moveTo>
                      <a:pt x="2370" y="1"/>
                    </a:moveTo>
                    <a:cubicBezTo>
                      <a:pt x="2082" y="75"/>
                      <a:pt x="1771" y="112"/>
                      <a:pt x="1461" y="112"/>
                    </a:cubicBezTo>
                    <a:cubicBezTo>
                      <a:pt x="1204" y="112"/>
                      <a:pt x="947" y="87"/>
                      <a:pt x="702" y="36"/>
                    </a:cubicBezTo>
                    <a:lnTo>
                      <a:pt x="9" y="438"/>
                    </a:lnTo>
                    <a:cubicBezTo>
                      <a:pt x="193" y="729"/>
                      <a:pt x="190" y="1051"/>
                      <a:pt x="0" y="1341"/>
                    </a:cubicBezTo>
                    <a:lnTo>
                      <a:pt x="4076" y="3695"/>
                    </a:lnTo>
                    <a:cubicBezTo>
                      <a:pt x="4340" y="3638"/>
                      <a:pt x="4609" y="3609"/>
                      <a:pt x="4877" y="3609"/>
                    </a:cubicBezTo>
                    <a:cubicBezTo>
                      <a:pt x="5092" y="3609"/>
                      <a:pt x="5307" y="3628"/>
                      <a:pt x="5520" y="3664"/>
                    </a:cubicBezTo>
                    <a:lnTo>
                      <a:pt x="6288" y="3218"/>
                    </a:lnTo>
                    <a:cubicBezTo>
                      <a:pt x="6134" y="2922"/>
                      <a:pt x="6166" y="2602"/>
                      <a:pt x="6381" y="2318"/>
                    </a:cubicBezTo>
                    <a:lnTo>
                      <a:pt x="2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4" name="Google Shape;1054;g339b470fa9f_0_2153"/>
              <p:cNvSpPr/>
              <p:nvPr/>
            </p:nvSpPr>
            <p:spPr>
              <a:xfrm>
                <a:off x="-3083254" y="2270702"/>
                <a:ext cx="323392" cy="187650"/>
              </a:xfrm>
              <a:custGeom>
                <a:rect b="b" l="l" r="r" t="t"/>
                <a:pathLst>
                  <a:path extrusionOk="0" h="864" w="1489">
                    <a:moveTo>
                      <a:pt x="1337" y="0"/>
                    </a:moveTo>
                    <a:lnTo>
                      <a:pt x="1249" y="50"/>
                    </a:lnTo>
                    <a:cubicBezTo>
                      <a:pt x="1190" y="29"/>
                      <a:pt x="1127" y="18"/>
                      <a:pt x="1065" y="18"/>
                    </a:cubicBezTo>
                    <a:cubicBezTo>
                      <a:pt x="1045" y="18"/>
                      <a:pt x="1026" y="19"/>
                      <a:pt x="1007" y="21"/>
                    </a:cubicBezTo>
                    <a:cubicBezTo>
                      <a:pt x="920" y="32"/>
                      <a:pt x="838" y="62"/>
                      <a:pt x="764" y="106"/>
                    </a:cubicBezTo>
                    <a:cubicBezTo>
                      <a:pt x="708" y="138"/>
                      <a:pt x="669" y="171"/>
                      <a:pt x="646" y="205"/>
                    </a:cubicBezTo>
                    <a:cubicBezTo>
                      <a:pt x="625" y="235"/>
                      <a:pt x="613" y="269"/>
                      <a:pt x="608" y="306"/>
                    </a:cubicBezTo>
                    <a:cubicBezTo>
                      <a:pt x="605" y="338"/>
                      <a:pt x="607" y="371"/>
                      <a:pt x="614" y="404"/>
                    </a:cubicBezTo>
                    <a:cubicBezTo>
                      <a:pt x="620" y="435"/>
                      <a:pt x="624" y="467"/>
                      <a:pt x="627" y="498"/>
                    </a:cubicBezTo>
                    <a:cubicBezTo>
                      <a:pt x="629" y="528"/>
                      <a:pt x="624" y="557"/>
                      <a:pt x="613" y="585"/>
                    </a:cubicBezTo>
                    <a:cubicBezTo>
                      <a:pt x="602" y="612"/>
                      <a:pt x="576" y="638"/>
                      <a:pt x="535" y="662"/>
                    </a:cubicBezTo>
                    <a:cubicBezTo>
                      <a:pt x="500" y="683"/>
                      <a:pt x="460" y="697"/>
                      <a:pt x="419" y="699"/>
                    </a:cubicBezTo>
                    <a:cubicBezTo>
                      <a:pt x="385" y="698"/>
                      <a:pt x="352" y="689"/>
                      <a:pt x="323" y="672"/>
                    </a:cubicBezTo>
                    <a:cubicBezTo>
                      <a:pt x="293" y="656"/>
                      <a:pt x="277" y="638"/>
                      <a:pt x="277" y="618"/>
                    </a:cubicBezTo>
                    <a:cubicBezTo>
                      <a:pt x="277" y="597"/>
                      <a:pt x="298" y="574"/>
                      <a:pt x="341" y="549"/>
                    </a:cubicBezTo>
                    <a:lnTo>
                      <a:pt x="433" y="496"/>
                    </a:lnTo>
                    <a:lnTo>
                      <a:pt x="257" y="394"/>
                    </a:lnTo>
                    <a:lnTo>
                      <a:pt x="175" y="441"/>
                    </a:lnTo>
                    <a:cubicBezTo>
                      <a:pt x="95" y="487"/>
                      <a:pt x="47" y="535"/>
                      <a:pt x="30" y="582"/>
                    </a:cubicBezTo>
                    <a:cubicBezTo>
                      <a:pt x="14" y="631"/>
                      <a:pt x="33" y="679"/>
                      <a:pt x="87" y="725"/>
                    </a:cubicBezTo>
                    <a:lnTo>
                      <a:pt x="0" y="776"/>
                    </a:lnTo>
                    <a:lnTo>
                      <a:pt x="154" y="864"/>
                    </a:lnTo>
                    <a:lnTo>
                      <a:pt x="240" y="814"/>
                    </a:lnTo>
                    <a:cubicBezTo>
                      <a:pt x="301" y="838"/>
                      <a:pt x="365" y="850"/>
                      <a:pt x="431" y="850"/>
                    </a:cubicBezTo>
                    <a:cubicBezTo>
                      <a:pt x="449" y="850"/>
                      <a:pt x="468" y="849"/>
                      <a:pt x="487" y="847"/>
                    </a:cubicBezTo>
                    <a:cubicBezTo>
                      <a:pt x="574" y="836"/>
                      <a:pt x="658" y="808"/>
                      <a:pt x="733" y="763"/>
                    </a:cubicBezTo>
                    <a:cubicBezTo>
                      <a:pt x="790" y="730"/>
                      <a:pt x="830" y="697"/>
                      <a:pt x="851" y="663"/>
                    </a:cubicBezTo>
                    <a:cubicBezTo>
                      <a:pt x="873" y="633"/>
                      <a:pt x="885" y="598"/>
                      <a:pt x="889" y="562"/>
                    </a:cubicBezTo>
                    <a:cubicBezTo>
                      <a:pt x="892" y="529"/>
                      <a:pt x="890" y="496"/>
                      <a:pt x="883" y="464"/>
                    </a:cubicBezTo>
                    <a:cubicBezTo>
                      <a:pt x="876" y="434"/>
                      <a:pt x="872" y="402"/>
                      <a:pt x="869" y="370"/>
                    </a:cubicBezTo>
                    <a:cubicBezTo>
                      <a:pt x="868" y="341"/>
                      <a:pt x="873" y="310"/>
                      <a:pt x="884" y="283"/>
                    </a:cubicBezTo>
                    <a:cubicBezTo>
                      <a:pt x="894" y="255"/>
                      <a:pt x="919" y="230"/>
                      <a:pt x="960" y="206"/>
                    </a:cubicBezTo>
                    <a:cubicBezTo>
                      <a:pt x="995" y="184"/>
                      <a:pt x="1035" y="171"/>
                      <a:pt x="1077" y="168"/>
                    </a:cubicBezTo>
                    <a:cubicBezTo>
                      <a:pt x="1079" y="168"/>
                      <a:pt x="1081" y="168"/>
                      <a:pt x="1082" y="168"/>
                    </a:cubicBezTo>
                    <a:cubicBezTo>
                      <a:pt x="1114" y="168"/>
                      <a:pt x="1144" y="177"/>
                      <a:pt x="1171" y="193"/>
                    </a:cubicBezTo>
                    <a:cubicBezTo>
                      <a:pt x="1201" y="210"/>
                      <a:pt x="1215" y="227"/>
                      <a:pt x="1214" y="248"/>
                    </a:cubicBezTo>
                    <a:cubicBezTo>
                      <a:pt x="1213" y="268"/>
                      <a:pt x="1190" y="290"/>
                      <a:pt x="1147" y="315"/>
                    </a:cubicBezTo>
                    <a:lnTo>
                      <a:pt x="1100" y="343"/>
                    </a:lnTo>
                    <a:lnTo>
                      <a:pt x="1277" y="445"/>
                    </a:lnTo>
                    <a:lnTo>
                      <a:pt x="1314" y="425"/>
                    </a:lnTo>
                    <a:cubicBezTo>
                      <a:pt x="1395" y="377"/>
                      <a:pt x="1441" y="329"/>
                      <a:pt x="1458" y="281"/>
                    </a:cubicBezTo>
                    <a:cubicBezTo>
                      <a:pt x="1474" y="233"/>
                      <a:pt x="1455" y="186"/>
                      <a:pt x="1401" y="139"/>
                    </a:cubicBezTo>
                    <a:lnTo>
                      <a:pt x="1489" y="89"/>
                    </a:lnTo>
                    <a:lnTo>
                      <a:pt x="13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5" name="Google Shape;1055;g339b470fa9f_0_2153"/>
            <p:cNvSpPr/>
            <p:nvPr/>
          </p:nvSpPr>
          <p:spPr>
            <a:xfrm>
              <a:off x="7647704" y="659208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g339b470fa9f_0_2153"/>
            <p:cNvSpPr/>
            <p:nvPr/>
          </p:nvSpPr>
          <p:spPr>
            <a:xfrm>
              <a:off x="8491421" y="1276452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g339b470fa9f_0_2153"/>
            <p:cNvSpPr/>
            <p:nvPr/>
          </p:nvSpPr>
          <p:spPr>
            <a:xfrm>
              <a:off x="8340314" y="539494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rgbClr val="FF9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g339b470fa9f_0_2171"/>
          <p:cNvGrpSpPr/>
          <p:nvPr/>
        </p:nvGrpSpPr>
        <p:grpSpPr>
          <a:xfrm>
            <a:off x="3779434" y="4713859"/>
            <a:ext cx="1585129" cy="350005"/>
            <a:chOff x="7010771" y="697150"/>
            <a:chExt cx="1678628" cy="370650"/>
          </a:xfrm>
        </p:grpSpPr>
        <p:grpSp>
          <p:nvGrpSpPr>
            <p:cNvPr id="1060" name="Google Shape;1060;g339b470fa9f_0_2171"/>
            <p:cNvGrpSpPr/>
            <p:nvPr/>
          </p:nvGrpSpPr>
          <p:grpSpPr>
            <a:xfrm>
              <a:off x="7873613" y="697150"/>
              <a:ext cx="457313" cy="370650"/>
              <a:chOff x="1298600" y="-919198"/>
              <a:chExt cx="457313" cy="370650"/>
            </a:xfrm>
          </p:grpSpPr>
          <p:sp>
            <p:nvSpPr>
              <p:cNvPr id="1061" name="Google Shape;1061;g339b470fa9f_0_2171"/>
              <p:cNvSpPr/>
              <p:nvPr/>
            </p:nvSpPr>
            <p:spPr>
              <a:xfrm>
                <a:off x="1586174" y="-919198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g339b470fa9f_0_2171"/>
              <p:cNvSpPr/>
              <p:nvPr/>
            </p:nvSpPr>
            <p:spPr>
              <a:xfrm>
                <a:off x="1396573" y="-916929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g339b470fa9f_0_2171"/>
              <p:cNvSpPr/>
              <p:nvPr/>
            </p:nvSpPr>
            <p:spPr>
              <a:xfrm>
                <a:off x="1367570" y="-879078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g339b470fa9f_0_2171"/>
              <p:cNvSpPr/>
              <p:nvPr/>
            </p:nvSpPr>
            <p:spPr>
              <a:xfrm>
                <a:off x="1298600" y="-733060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65" name="Google Shape;1065;g339b470fa9f_0_2171"/>
            <p:cNvSpPr/>
            <p:nvPr/>
          </p:nvSpPr>
          <p:spPr>
            <a:xfrm>
              <a:off x="7010771" y="858027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g339b470fa9f_0_2171"/>
            <p:cNvSpPr/>
            <p:nvPr/>
          </p:nvSpPr>
          <p:spPr>
            <a:xfrm>
              <a:off x="7426687" y="84300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g339b470fa9f_0_2171"/>
            <p:cNvSpPr/>
            <p:nvPr/>
          </p:nvSpPr>
          <p:spPr>
            <a:xfrm>
              <a:off x="8545064" y="842994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8" name="Google Shape;1068;g339b470fa9f_0_2171"/>
          <p:cNvGrpSpPr/>
          <p:nvPr/>
        </p:nvGrpSpPr>
        <p:grpSpPr>
          <a:xfrm flipH="1">
            <a:off x="3944040" y="101724"/>
            <a:ext cx="1255918" cy="380978"/>
            <a:chOff x="2456262" y="827362"/>
            <a:chExt cx="1255918" cy="380978"/>
          </a:xfrm>
        </p:grpSpPr>
        <p:grpSp>
          <p:nvGrpSpPr>
            <p:cNvPr id="1069" name="Google Shape;1069;g339b470fa9f_0_2171"/>
            <p:cNvGrpSpPr/>
            <p:nvPr/>
          </p:nvGrpSpPr>
          <p:grpSpPr>
            <a:xfrm>
              <a:off x="2796617" y="827362"/>
              <a:ext cx="601191" cy="368434"/>
              <a:chOff x="-4112725" y="1691025"/>
              <a:chExt cx="2381898" cy="1459722"/>
            </a:xfrm>
          </p:grpSpPr>
          <p:sp>
            <p:nvSpPr>
              <p:cNvPr id="1070" name="Google Shape;1070;g339b470fa9f_0_2171"/>
              <p:cNvSpPr/>
              <p:nvPr/>
            </p:nvSpPr>
            <p:spPr>
              <a:xfrm>
                <a:off x="-4111422" y="1691025"/>
                <a:ext cx="2380592" cy="1377403"/>
              </a:xfrm>
              <a:custGeom>
                <a:rect b="b" l="l" r="r" t="t"/>
                <a:pathLst>
                  <a:path extrusionOk="0" h="6342" w="10961">
                    <a:moveTo>
                      <a:pt x="3623" y="0"/>
                    </a:moveTo>
                    <a:lnTo>
                      <a:pt x="1" y="2104"/>
                    </a:lnTo>
                    <a:lnTo>
                      <a:pt x="7338" y="6341"/>
                    </a:lnTo>
                    <a:lnTo>
                      <a:pt x="10960" y="4236"/>
                    </a:lnTo>
                    <a:lnTo>
                      <a:pt x="36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g339b470fa9f_0_2171"/>
              <p:cNvSpPr/>
              <p:nvPr/>
            </p:nvSpPr>
            <p:spPr>
              <a:xfrm>
                <a:off x="-2518783" y="2611036"/>
                <a:ext cx="787956" cy="539711"/>
              </a:xfrm>
              <a:custGeom>
                <a:rect b="b" l="l" r="r" t="t"/>
                <a:pathLst>
                  <a:path extrusionOk="0" h="2485" w="3628">
                    <a:moveTo>
                      <a:pt x="3627" y="0"/>
                    </a:moveTo>
                    <a:lnTo>
                      <a:pt x="5" y="2105"/>
                    </a:lnTo>
                    <a:lnTo>
                      <a:pt x="0" y="2484"/>
                    </a:lnTo>
                    <a:lnTo>
                      <a:pt x="3622" y="380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g339b470fa9f_0_2171"/>
              <p:cNvSpPr/>
              <p:nvPr/>
            </p:nvSpPr>
            <p:spPr>
              <a:xfrm>
                <a:off x="-4112725" y="2147990"/>
                <a:ext cx="1595025" cy="1002755"/>
              </a:xfrm>
              <a:custGeom>
                <a:rect b="b" l="l" r="r" t="t"/>
                <a:pathLst>
                  <a:path extrusionOk="0" h="4617" w="7344">
                    <a:moveTo>
                      <a:pt x="7" y="0"/>
                    </a:moveTo>
                    <a:lnTo>
                      <a:pt x="1" y="381"/>
                    </a:lnTo>
                    <a:lnTo>
                      <a:pt x="7339" y="4616"/>
                    </a:lnTo>
                    <a:lnTo>
                      <a:pt x="7344" y="423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g339b470fa9f_0_2171"/>
              <p:cNvSpPr/>
              <p:nvPr/>
            </p:nvSpPr>
            <p:spPr>
              <a:xfrm>
                <a:off x="-3609718" y="1978148"/>
                <a:ext cx="1386091" cy="802508"/>
              </a:xfrm>
              <a:custGeom>
                <a:rect b="b" l="l" r="r" t="t"/>
                <a:pathLst>
                  <a:path extrusionOk="0" h="3695" w="6382">
                    <a:moveTo>
                      <a:pt x="3164" y="1033"/>
                    </a:moveTo>
                    <a:cubicBezTo>
                      <a:pt x="3510" y="1033"/>
                      <a:pt x="3857" y="1109"/>
                      <a:pt x="4123" y="1262"/>
                    </a:cubicBezTo>
                    <a:cubicBezTo>
                      <a:pt x="4652" y="1569"/>
                      <a:pt x="4656" y="2065"/>
                      <a:pt x="4128" y="2372"/>
                    </a:cubicBezTo>
                    <a:cubicBezTo>
                      <a:pt x="3865" y="2525"/>
                      <a:pt x="3519" y="2602"/>
                      <a:pt x="3173" y="2602"/>
                    </a:cubicBezTo>
                    <a:cubicBezTo>
                      <a:pt x="2826" y="2602"/>
                      <a:pt x="2479" y="2525"/>
                      <a:pt x="2215" y="2372"/>
                    </a:cubicBezTo>
                    <a:lnTo>
                      <a:pt x="2213" y="2372"/>
                    </a:lnTo>
                    <a:cubicBezTo>
                      <a:pt x="1684" y="2065"/>
                      <a:pt x="1681" y="1569"/>
                      <a:pt x="2208" y="1262"/>
                    </a:cubicBezTo>
                    <a:cubicBezTo>
                      <a:pt x="2471" y="1109"/>
                      <a:pt x="2817" y="1033"/>
                      <a:pt x="3164" y="1033"/>
                    </a:cubicBezTo>
                    <a:close/>
                    <a:moveTo>
                      <a:pt x="2370" y="1"/>
                    </a:moveTo>
                    <a:cubicBezTo>
                      <a:pt x="2082" y="75"/>
                      <a:pt x="1771" y="112"/>
                      <a:pt x="1461" y="112"/>
                    </a:cubicBezTo>
                    <a:cubicBezTo>
                      <a:pt x="1204" y="112"/>
                      <a:pt x="947" y="87"/>
                      <a:pt x="702" y="36"/>
                    </a:cubicBezTo>
                    <a:lnTo>
                      <a:pt x="9" y="438"/>
                    </a:lnTo>
                    <a:cubicBezTo>
                      <a:pt x="193" y="729"/>
                      <a:pt x="190" y="1051"/>
                      <a:pt x="0" y="1341"/>
                    </a:cubicBezTo>
                    <a:lnTo>
                      <a:pt x="4076" y="3695"/>
                    </a:lnTo>
                    <a:cubicBezTo>
                      <a:pt x="4340" y="3638"/>
                      <a:pt x="4609" y="3609"/>
                      <a:pt x="4877" y="3609"/>
                    </a:cubicBezTo>
                    <a:cubicBezTo>
                      <a:pt x="5092" y="3609"/>
                      <a:pt x="5307" y="3628"/>
                      <a:pt x="5520" y="3664"/>
                    </a:cubicBezTo>
                    <a:lnTo>
                      <a:pt x="6288" y="3218"/>
                    </a:lnTo>
                    <a:cubicBezTo>
                      <a:pt x="6134" y="2922"/>
                      <a:pt x="6166" y="2602"/>
                      <a:pt x="6381" y="2318"/>
                    </a:cubicBezTo>
                    <a:lnTo>
                      <a:pt x="2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g339b470fa9f_0_2171"/>
              <p:cNvSpPr/>
              <p:nvPr/>
            </p:nvSpPr>
            <p:spPr>
              <a:xfrm>
                <a:off x="-3083254" y="2270702"/>
                <a:ext cx="323392" cy="187650"/>
              </a:xfrm>
              <a:custGeom>
                <a:rect b="b" l="l" r="r" t="t"/>
                <a:pathLst>
                  <a:path extrusionOk="0" h="864" w="1489">
                    <a:moveTo>
                      <a:pt x="1337" y="0"/>
                    </a:moveTo>
                    <a:lnTo>
                      <a:pt x="1249" y="50"/>
                    </a:lnTo>
                    <a:cubicBezTo>
                      <a:pt x="1190" y="29"/>
                      <a:pt x="1127" y="18"/>
                      <a:pt x="1065" y="18"/>
                    </a:cubicBezTo>
                    <a:cubicBezTo>
                      <a:pt x="1045" y="18"/>
                      <a:pt x="1026" y="19"/>
                      <a:pt x="1007" y="21"/>
                    </a:cubicBezTo>
                    <a:cubicBezTo>
                      <a:pt x="920" y="32"/>
                      <a:pt x="838" y="62"/>
                      <a:pt x="764" y="106"/>
                    </a:cubicBezTo>
                    <a:cubicBezTo>
                      <a:pt x="708" y="138"/>
                      <a:pt x="669" y="171"/>
                      <a:pt x="646" y="205"/>
                    </a:cubicBezTo>
                    <a:cubicBezTo>
                      <a:pt x="625" y="235"/>
                      <a:pt x="613" y="269"/>
                      <a:pt x="608" y="306"/>
                    </a:cubicBezTo>
                    <a:cubicBezTo>
                      <a:pt x="605" y="338"/>
                      <a:pt x="607" y="371"/>
                      <a:pt x="614" y="404"/>
                    </a:cubicBezTo>
                    <a:cubicBezTo>
                      <a:pt x="620" y="435"/>
                      <a:pt x="624" y="467"/>
                      <a:pt x="627" y="498"/>
                    </a:cubicBezTo>
                    <a:cubicBezTo>
                      <a:pt x="629" y="528"/>
                      <a:pt x="624" y="557"/>
                      <a:pt x="613" y="585"/>
                    </a:cubicBezTo>
                    <a:cubicBezTo>
                      <a:pt x="602" y="612"/>
                      <a:pt x="576" y="638"/>
                      <a:pt x="535" y="662"/>
                    </a:cubicBezTo>
                    <a:cubicBezTo>
                      <a:pt x="500" y="683"/>
                      <a:pt x="460" y="697"/>
                      <a:pt x="419" y="699"/>
                    </a:cubicBezTo>
                    <a:cubicBezTo>
                      <a:pt x="385" y="698"/>
                      <a:pt x="352" y="689"/>
                      <a:pt x="323" y="672"/>
                    </a:cubicBezTo>
                    <a:cubicBezTo>
                      <a:pt x="293" y="656"/>
                      <a:pt x="277" y="638"/>
                      <a:pt x="277" y="618"/>
                    </a:cubicBezTo>
                    <a:cubicBezTo>
                      <a:pt x="277" y="597"/>
                      <a:pt x="298" y="574"/>
                      <a:pt x="341" y="549"/>
                    </a:cubicBezTo>
                    <a:lnTo>
                      <a:pt x="433" y="496"/>
                    </a:lnTo>
                    <a:lnTo>
                      <a:pt x="257" y="394"/>
                    </a:lnTo>
                    <a:lnTo>
                      <a:pt x="175" y="441"/>
                    </a:lnTo>
                    <a:cubicBezTo>
                      <a:pt x="95" y="487"/>
                      <a:pt x="47" y="535"/>
                      <a:pt x="30" y="582"/>
                    </a:cubicBezTo>
                    <a:cubicBezTo>
                      <a:pt x="14" y="631"/>
                      <a:pt x="33" y="679"/>
                      <a:pt x="87" y="725"/>
                    </a:cubicBezTo>
                    <a:lnTo>
                      <a:pt x="0" y="776"/>
                    </a:lnTo>
                    <a:lnTo>
                      <a:pt x="154" y="864"/>
                    </a:lnTo>
                    <a:lnTo>
                      <a:pt x="240" y="814"/>
                    </a:lnTo>
                    <a:cubicBezTo>
                      <a:pt x="301" y="838"/>
                      <a:pt x="365" y="850"/>
                      <a:pt x="431" y="850"/>
                    </a:cubicBezTo>
                    <a:cubicBezTo>
                      <a:pt x="449" y="850"/>
                      <a:pt x="468" y="849"/>
                      <a:pt x="487" y="847"/>
                    </a:cubicBezTo>
                    <a:cubicBezTo>
                      <a:pt x="574" y="836"/>
                      <a:pt x="658" y="808"/>
                      <a:pt x="733" y="763"/>
                    </a:cubicBezTo>
                    <a:cubicBezTo>
                      <a:pt x="790" y="730"/>
                      <a:pt x="830" y="697"/>
                      <a:pt x="851" y="663"/>
                    </a:cubicBezTo>
                    <a:cubicBezTo>
                      <a:pt x="873" y="633"/>
                      <a:pt x="885" y="598"/>
                      <a:pt x="889" y="562"/>
                    </a:cubicBezTo>
                    <a:cubicBezTo>
                      <a:pt x="892" y="529"/>
                      <a:pt x="890" y="496"/>
                      <a:pt x="883" y="464"/>
                    </a:cubicBezTo>
                    <a:cubicBezTo>
                      <a:pt x="876" y="434"/>
                      <a:pt x="872" y="402"/>
                      <a:pt x="869" y="370"/>
                    </a:cubicBezTo>
                    <a:cubicBezTo>
                      <a:pt x="868" y="341"/>
                      <a:pt x="873" y="310"/>
                      <a:pt x="884" y="283"/>
                    </a:cubicBezTo>
                    <a:cubicBezTo>
                      <a:pt x="894" y="255"/>
                      <a:pt x="919" y="230"/>
                      <a:pt x="960" y="206"/>
                    </a:cubicBezTo>
                    <a:cubicBezTo>
                      <a:pt x="995" y="184"/>
                      <a:pt x="1035" y="171"/>
                      <a:pt x="1077" y="168"/>
                    </a:cubicBezTo>
                    <a:cubicBezTo>
                      <a:pt x="1079" y="168"/>
                      <a:pt x="1081" y="168"/>
                      <a:pt x="1082" y="168"/>
                    </a:cubicBezTo>
                    <a:cubicBezTo>
                      <a:pt x="1114" y="168"/>
                      <a:pt x="1144" y="177"/>
                      <a:pt x="1171" y="193"/>
                    </a:cubicBezTo>
                    <a:cubicBezTo>
                      <a:pt x="1201" y="210"/>
                      <a:pt x="1215" y="227"/>
                      <a:pt x="1214" y="248"/>
                    </a:cubicBezTo>
                    <a:cubicBezTo>
                      <a:pt x="1213" y="268"/>
                      <a:pt x="1190" y="290"/>
                      <a:pt x="1147" y="315"/>
                    </a:cubicBezTo>
                    <a:lnTo>
                      <a:pt x="1100" y="343"/>
                    </a:lnTo>
                    <a:lnTo>
                      <a:pt x="1277" y="445"/>
                    </a:lnTo>
                    <a:lnTo>
                      <a:pt x="1314" y="425"/>
                    </a:lnTo>
                    <a:cubicBezTo>
                      <a:pt x="1395" y="377"/>
                      <a:pt x="1441" y="329"/>
                      <a:pt x="1458" y="281"/>
                    </a:cubicBezTo>
                    <a:cubicBezTo>
                      <a:pt x="1474" y="233"/>
                      <a:pt x="1455" y="186"/>
                      <a:pt x="1401" y="139"/>
                    </a:cubicBezTo>
                    <a:lnTo>
                      <a:pt x="1489" y="89"/>
                    </a:lnTo>
                    <a:lnTo>
                      <a:pt x="13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5" name="Google Shape;1075;g339b470fa9f_0_2171"/>
            <p:cNvSpPr/>
            <p:nvPr/>
          </p:nvSpPr>
          <p:spPr>
            <a:xfrm>
              <a:off x="2456262" y="1079037"/>
              <a:ext cx="118381" cy="118381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339b470fa9f_0_2171"/>
            <p:cNvSpPr/>
            <p:nvPr/>
          </p:nvSpPr>
          <p:spPr>
            <a:xfrm>
              <a:off x="3593821" y="1094052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33118406204_0_3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2" name="Google Shape;1082;g33118406204_0_351"/>
          <p:cNvSpPr txBox="1"/>
          <p:nvPr>
            <p:ph idx="1" type="body"/>
          </p:nvPr>
        </p:nvSpPr>
        <p:spPr>
          <a:xfrm>
            <a:off x="720000" y="1210600"/>
            <a:ext cx="77040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083" name="Google Shape;1083;g33118406204_0_351"/>
          <p:cNvSpPr/>
          <p:nvPr/>
        </p:nvSpPr>
        <p:spPr>
          <a:xfrm>
            <a:off x="-11175" y="4900550"/>
            <a:ext cx="9144000" cy="2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33118406204_0_355"/>
          <p:cNvSpPr txBox="1"/>
          <p:nvPr>
            <p:ph type="ctrTitle"/>
          </p:nvPr>
        </p:nvSpPr>
        <p:spPr>
          <a:xfrm>
            <a:off x="1065650" y="744725"/>
            <a:ext cx="48924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86" name="Google Shape;1086;g33118406204_0_355"/>
          <p:cNvSpPr txBox="1"/>
          <p:nvPr>
            <p:ph idx="1" type="subTitle"/>
          </p:nvPr>
        </p:nvSpPr>
        <p:spPr>
          <a:xfrm>
            <a:off x="1065650" y="1834575"/>
            <a:ext cx="4122600" cy="11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87" name="Google Shape;1087;g33118406204_0_355"/>
          <p:cNvSpPr txBox="1"/>
          <p:nvPr>
            <p:ph idx="2" type="subTitle"/>
          </p:nvPr>
        </p:nvSpPr>
        <p:spPr>
          <a:xfrm>
            <a:off x="1065650" y="4315400"/>
            <a:ext cx="2544300" cy="2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88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g33118406204_0_359"/>
          <p:cNvSpPr txBox="1"/>
          <p:nvPr>
            <p:ph type="ctrTitle"/>
          </p:nvPr>
        </p:nvSpPr>
        <p:spPr>
          <a:xfrm>
            <a:off x="713225" y="827938"/>
            <a:ext cx="44112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090" name="Google Shape;1090;g33118406204_0_359"/>
          <p:cNvSpPr txBox="1"/>
          <p:nvPr>
            <p:ph idx="1" type="subTitle"/>
          </p:nvPr>
        </p:nvSpPr>
        <p:spPr>
          <a:xfrm>
            <a:off x="713225" y="3667563"/>
            <a:ext cx="2182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9b470fa9f_0_1312"/>
          <p:cNvSpPr txBox="1"/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01" name="Google Shape;201;g339b470fa9f_0_1312"/>
          <p:cNvSpPr txBox="1"/>
          <p:nvPr>
            <p:ph idx="1" type="body"/>
          </p:nvPr>
        </p:nvSpPr>
        <p:spPr>
          <a:xfrm>
            <a:off x="720000" y="1408100"/>
            <a:ext cx="3214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02" name="Google Shape;202;g339b470fa9f_0_1312"/>
          <p:cNvSpPr/>
          <p:nvPr>
            <p:ph idx="2" type="pic"/>
          </p:nvPr>
        </p:nvSpPr>
        <p:spPr>
          <a:xfrm>
            <a:off x="5477062" y="0"/>
            <a:ext cx="36669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3" name="Google Shape;203;g339b470fa9f_0_1312"/>
          <p:cNvGrpSpPr/>
          <p:nvPr/>
        </p:nvGrpSpPr>
        <p:grpSpPr>
          <a:xfrm>
            <a:off x="145775" y="-51962"/>
            <a:ext cx="4396700" cy="4794250"/>
            <a:chOff x="145775" y="-51962"/>
            <a:chExt cx="4396700" cy="4794250"/>
          </a:xfrm>
        </p:grpSpPr>
        <p:sp>
          <p:nvSpPr>
            <p:cNvPr id="204" name="Google Shape;204;g339b470fa9f_0_1312"/>
            <p:cNvSpPr/>
            <p:nvPr/>
          </p:nvSpPr>
          <p:spPr>
            <a:xfrm>
              <a:off x="145775" y="1219300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5" name="Google Shape;205;g339b470fa9f_0_1312"/>
            <p:cNvSpPr/>
            <p:nvPr/>
          </p:nvSpPr>
          <p:spPr>
            <a:xfrm>
              <a:off x="3042275" y="460848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6" name="Google Shape;206;g339b470fa9f_0_1312"/>
            <p:cNvSpPr/>
            <p:nvPr/>
          </p:nvSpPr>
          <p:spPr>
            <a:xfrm>
              <a:off x="4477375" y="222450"/>
              <a:ext cx="65100" cy="6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07" name="Google Shape;207;g339b470fa9f_0_1312"/>
            <p:cNvSpPr/>
            <p:nvPr/>
          </p:nvSpPr>
          <p:spPr>
            <a:xfrm>
              <a:off x="2260500" y="-51962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33118406204_0_362"/>
          <p:cNvSpPr txBox="1"/>
          <p:nvPr>
            <p:ph type="title"/>
          </p:nvPr>
        </p:nvSpPr>
        <p:spPr>
          <a:xfrm>
            <a:off x="2117200" y="1531800"/>
            <a:ext cx="37596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3" name="Google Shape;1093;g33118406204_0_362"/>
          <p:cNvSpPr txBox="1"/>
          <p:nvPr>
            <p:ph idx="2" type="title"/>
          </p:nvPr>
        </p:nvSpPr>
        <p:spPr>
          <a:xfrm>
            <a:off x="713225" y="1531800"/>
            <a:ext cx="1252800" cy="20799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094" name="Google Shape;1094;g33118406204_0_362"/>
          <p:cNvSpPr txBox="1"/>
          <p:nvPr>
            <p:ph idx="1" type="subTitle"/>
          </p:nvPr>
        </p:nvSpPr>
        <p:spPr>
          <a:xfrm>
            <a:off x="2117200" y="3194400"/>
            <a:ext cx="3759600" cy="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5" name="Google Shape;1095;g33118406204_0_362"/>
          <p:cNvSpPr/>
          <p:nvPr/>
        </p:nvSpPr>
        <p:spPr>
          <a:xfrm>
            <a:off x="-11175" y="4900550"/>
            <a:ext cx="9144000" cy="24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g33118406204_0_367"/>
          <p:cNvSpPr txBox="1"/>
          <p:nvPr>
            <p:ph type="title"/>
          </p:nvPr>
        </p:nvSpPr>
        <p:spPr>
          <a:xfrm>
            <a:off x="720000" y="445025"/>
            <a:ext cx="7704000" cy="10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8" name="Google Shape;1098;g33118406204_0_367"/>
          <p:cNvSpPr txBox="1"/>
          <p:nvPr>
            <p:ph idx="2" type="title"/>
          </p:nvPr>
        </p:nvSpPr>
        <p:spPr>
          <a:xfrm>
            <a:off x="720000" y="1953975"/>
            <a:ext cx="348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9" name="Google Shape;1099;g33118406204_0_367"/>
          <p:cNvSpPr txBox="1"/>
          <p:nvPr>
            <p:ph idx="3" type="title"/>
          </p:nvPr>
        </p:nvSpPr>
        <p:spPr>
          <a:xfrm>
            <a:off x="4934100" y="1953975"/>
            <a:ext cx="348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0" name="Google Shape;1100;g33118406204_0_367"/>
          <p:cNvSpPr txBox="1"/>
          <p:nvPr>
            <p:ph idx="1" type="subTitle"/>
          </p:nvPr>
        </p:nvSpPr>
        <p:spPr>
          <a:xfrm>
            <a:off x="720000" y="2347575"/>
            <a:ext cx="34899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101" name="Google Shape;1101;g33118406204_0_367"/>
          <p:cNvSpPr txBox="1"/>
          <p:nvPr>
            <p:ph idx="4" type="subTitle"/>
          </p:nvPr>
        </p:nvSpPr>
        <p:spPr>
          <a:xfrm>
            <a:off x="4934106" y="2347575"/>
            <a:ext cx="3489900" cy="17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1102" name="Google Shape;1102;g33118406204_0_367"/>
          <p:cNvGrpSpPr/>
          <p:nvPr/>
        </p:nvGrpSpPr>
        <p:grpSpPr>
          <a:xfrm>
            <a:off x="373562" y="4580000"/>
            <a:ext cx="1209043" cy="370651"/>
            <a:chOff x="7469012" y="531112"/>
            <a:chExt cx="1209043" cy="370651"/>
          </a:xfrm>
        </p:grpSpPr>
        <p:grpSp>
          <p:nvGrpSpPr>
            <p:cNvPr id="1103" name="Google Shape;1103;g33118406204_0_367"/>
            <p:cNvGrpSpPr/>
            <p:nvPr/>
          </p:nvGrpSpPr>
          <p:grpSpPr>
            <a:xfrm>
              <a:off x="7877838" y="531112"/>
              <a:ext cx="457313" cy="370651"/>
              <a:chOff x="955700" y="-622436"/>
              <a:chExt cx="457313" cy="370651"/>
            </a:xfrm>
          </p:grpSpPr>
          <p:sp>
            <p:nvSpPr>
              <p:cNvPr id="1104" name="Google Shape;1104;g33118406204_0_367"/>
              <p:cNvSpPr/>
              <p:nvPr/>
            </p:nvSpPr>
            <p:spPr>
              <a:xfrm>
                <a:off x="1243274" y="-622436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5" name="Google Shape;1105;g33118406204_0_367"/>
              <p:cNvSpPr/>
              <p:nvPr/>
            </p:nvSpPr>
            <p:spPr>
              <a:xfrm>
                <a:off x="1053673" y="-620166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g33118406204_0_367"/>
              <p:cNvSpPr/>
              <p:nvPr/>
            </p:nvSpPr>
            <p:spPr>
              <a:xfrm>
                <a:off x="1024670" y="-582315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g33118406204_0_367"/>
              <p:cNvSpPr/>
              <p:nvPr/>
            </p:nvSpPr>
            <p:spPr>
              <a:xfrm>
                <a:off x="955700" y="-436298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8" name="Google Shape;1108;g33118406204_0_367"/>
            <p:cNvSpPr/>
            <p:nvPr/>
          </p:nvSpPr>
          <p:spPr>
            <a:xfrm>
              <a:off x="8559696" y="698402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g33118406204_0_367"/>
            <p:cNvSpPr/>
            <p:nvPr/>
          </p:nvSpPr>
          <p:spPr>
            <a:xfrm>
              <a:off x="7469012" y="68500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33118406204_0_3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g33118406204_0_383"/>
          <p:cNvSpPr txBox="1"/>
          <p:nvPr>
            <p:ph type="title"/>
          </p:nvPr>
        </p:nvSpPr>
        <p:spPr>
          <a:xfrm>
            <a:off x="3276600" y="1207113"/>
            <a:ext cx="5097300" cy="151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4" name="Google Shape;1114;g33118406204_0_383"/>
          <p:cNvSpPr txBox="1"/>
          <p:nvPr>
            <p:ph idx="1" type="subTitle"/>
          </p:nvPr>
        </p:nvSpPr>
        <p:spPr>
          <a:xfrm>
            <a:off x="3276600" y="2869588"/>
            <a:ext cx="50973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33118406204_0_386"/>
          <p:cNvSpPr txBox="1"/>
          <p:nvPr>
            <p:ph type="title"/>
          </p:nvPr>
        </p:nvSpPr>
        <p:spPr>
          <a:xfrm>
            <a:off x="713225" y="1360650"/>
            <a:ext cx="5792400" cy="223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g33118406204_0_388"/>
          <p:cNvSpPr txBox="1"/>
          <p:nvPr>
            <p:ph idx="1" type="body"/>
          </p:nvPr>
        </p:nvSpPr>
        <p:spPr>
          <a:xfrm>
            <a:off x="720000" y="2448513"/>
            <a:ext cx="4047000" cy="19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119" name="Google Shape;1119;g33118406204_0_388"/>
          <p:cNvSpPr txBox="1"/>
          <p:nvPr>
            <p:ph type="title"/>
          </p:nvPr>
        </p:nvSpPr>
        <p:spPr>
          <a:xfrm>
            <a:off x="720000" y="750688"/>
            <a:ext cx="4047000" cy="1553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20" name="Google Shape;1120;g33118406204_0_388"/>
          <p:cNvGrpSpPr/>
          <p:nvPr/>
        </p:nvGrpSpPr>
        <p:grpSpPr>
          <a:xfrm>
            <a:off x="720004" y="189484"/>
            <a:ext cx="1585129" cy="350005"/>
            <a:chOff x="7010771" y="697150"/>
            <a:chExt cx="1678628" cy="370650"/>
          </a:xfrm>
        </p:grpSpPr>
        <p:grpSp>
          <p:nvGrpSpPr>
            <p:cNvPr id="1121" name="Google Shape;1121;g33118406204_0_388"/>
            <p:cNvGrpSpPr/>
            <p:nvPr/>
          </p:nvGrpSpPr>
          <p:grpSpPr>
            <a:xfrm>
              <a:off x="7873613" y="697150"/>
              <a:ext cx="457313" cy="370650"/>
              <a:chOff x="1298600" y="-919198"/>
              <a:chExt cx="457313" cy="370650"/>
            </a:xfrm>
          </p:grpSpPr>
          <p:sp>
            <p:nvSpPr>
              <p:cNvPr id="1122" name="Google Shape;1122;g33118406204_0_388"/>
              <p:cNvSpPr/>
              <p:nvPr/>
            </p:nvSpPr>
            <p:spPr>
              <a:xfrm>
                <a:off x="1586174" y="-919198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g33118406204_0_388"/>
              <p:cNvSpPr/>
              <p:nvPr/>
            </p:nvSpPr>
            <p:spPr>
              <a:xfrm>
                <a:off x="1396573" y="-916929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g33118406204_0_388"/>
              <p:cNvSpPr/>
              <p:nvPr/>
            </p:nvSpPr>
            <p:spPr>
              <a:xfrm>
                <a:off x="1367570" y="-879078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g33118406204_0_388"/>
              <p:cNvSpPr/>
              <p:nvPr/>
            </p:nvSpPr>
            <p:spPr>
              <a:xfrm>
                <a:off x="1298600" y="-733060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6" name="Google Shape;1126;g33118406204_0_388"/>
            <p:cNvSpPr/>
            <p:nvPr/>
          </p:nvSpPr>
          <p:spPr>
            <a:xfrm>
              <a:off x="7010771" y="858027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g33118406204_0_388"/>
            <p:cNvSpPr/>
            <p:nvPr/>
          </p:nvSpPr>
          <p:spPr>
            <a:xfrm>
              <a:off x="7426687" y="84300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g33118406204_0_388"/>
            <p:cNvSpPr/>
            <p:nvPr/>
          </p:nvSpPr>
          <p:spPr>
            <a:xfrm>
              <a:off x="8545064" y="842994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29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33118406204_0_400"/>
          <p:cNvSpPr txBox="1"/>
          <p:nvPr>
            <p:ph idx="1" type="body"/>
          </p:nvPr>
        </p:nvSpPr>
        <p:spPr>
          <a:xfrm>
            <a:off x="720000" y="3514725"/>
            <a:ext cx="4042500" cy="1089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33118406204_0_402"/>
          <p:cNvSpPr txBox="1"/>
          <p:nvPr>
            <p:ph hasCustomPrompt="1" type="title"/>
          </p:nvPr>
        </p:nvSpPr>
        <p:spPr>
          <a:xfrm>
            <a:off x="713225" y="1668031"/>
            <a:ext cx="6462900" cy="12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9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133" name="Google Shape;1133;g33118406204_0_402"/>
          <p:cNvSpPr txBox="1"/>
          <p:nvPr>
            <p:ph idx="1" type="subTitle"/>
          </p:nvPr>
        </p:nvSpPr>
        <p:spPr>
          <a:xfrm>
            <a:off x="713375" y="3009869"/>
            <a:ext cx="6462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33118406204_0_40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7" name="Google Shape;1137;g33118406204_0_406"/>
          <p:cNvSpPr txBox="1"/>
          <p:nvPr>
            <p:ph idx="2" type="title"/>
          </p:nvPr>
        </p:nvSpPr>
        <p:spPr>
          <a:xfrm>
            <a:off x="1933075" y="1409675"/>
            <a:ext cx="2245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8" name="Google Shape;1138;g33118406204_0_406"/>
          <p:cNvSpPr txBox="1"/>
          <p:nvPr>
            <p:ph idx="3" type="title"/>
          </p:nvPr>
        </p:nvSpPr>
        <p:spPr>
          <a:xfrm>
            <a:off x="5935925" y="1409675"/>
            <a:ext cx="2245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9" name="Google Shape;1139;g33118406204_0_406"/>
          <p:cNvSpPr txBox="1"/>
          <p:nvPr>
            <p:ph idx="1" type="subTitle"/>
          </p:nvPr>
        </p:nvSpPr>
        <p:spPr>
          <a:xfrm>
            <a:off x="1933063" y="2091300"/>
            <a:ext cx="224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0" name="Google Shape;1140;g33118406204_0_406"/>
          <p:cNvSpPr txBox="1"/>
          <p:nvPr>
            <p:ph idx="4" type="subTitle"/>
          </p:nvPr>
        </p:nvSpPr>
        <p:spPr>
          <a:xfrm>
            <a:off x="5935913" y="2091300"/>
            <a:ext cx="224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1" name="Google Shape;1141;g33118406204_0_406"/>
          <p:cNvSpPr txBox="1"/>
          <p:nvPr>
            <p:ph idx="5" type="title"/>
          </p:nvPr>
        </p:nvSpPr>
        <p:spPr>
          <a:xfrm>
            <a:off x="1933075" y="3086600"/>
            <a:ext cx="2245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2" name="Google Shape;1142;g33118406204_0_406"/>
          <p:cNvSpPr txBox="1"/>
          <p:nvPr>
            <p:ph idx="6" type="title"/>
          </p:nvPr>
        </p:nvSpPr>
        <p:spPr>
          <a:xfrm>
            <a:off x="5935925" y="3086600"/>
            <a:ext cx="22455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3" name="Google Shape;1143;g33118406204_0_406"/>
          <p:cNvSpPr txBox="1"/>
          <p:nvPr>
            <p:ph idx="7" type="subTitle"/>
          </p:nvPr>
        </p:nvSpPr>
        <p:spPr>
          <a:xfrm>
            <a:off x="1933088" y="3768200"/>
            <a:ext cx="224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4" name="Google Shape;1144;g33118406204_0_406"/>
          <p:cNvSpPr txBox="1"/>
          <p:nvPr>
            <p:ph idx="8" type="subTitle"/>
          </p:nvPr>
        </p:nvSpPr>
        <p:spPr>
          <a:xfrm>
            <a:off x="5935917" y="3768200"/>
            <a:ext cx="224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5" name="Google Shape;1145;g33118406204_0_406"/>
          <p:cNvSpPr txBox="1"/>
          <p:nvPr>
            <p:ph idx="9" type="title"/>
          </p:nvPr>
        </p:nvSpPr>
        <p:spPr>
          <a:xfrm>
            <a:off x="962575" y="1409675"/>
            <a:ext cx="741900" cy="1254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46" name="Google Shape;1146;g33118406204_0_406"/>
          <p:cNvSpPr txBox="1"/>
          <p:nvPr>
            <p:ph idx="13" type="title"/>
          </p:nvPr>
        </p:nvSpPr>
        <p:spPr>
          <a:xfrm>
            <a:off x="962575" y="3086600"/>
            <a:ext cx="741900" cy="1254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47" name="Google Shape;1147;g33118406204_0_406"/>
          <p:cNvSpPr txBox="1"/>
          <p:nvPr>
            <p:ph idx="14" type="title"/>
          </p:nvPr>
        </p:nvSpPr>
        <p:spPr>
          <a:xfrm>
            <a:off x="4965425" y="1409675"/>
            <a:ext cx="741900" cy="1254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148" name="Google Shape;1148;g33118406204_0_406"/>
          <p:cNvSpPr txBox="1"/>
          <p:nvPr>
            <p:ph idx="15" type="title"/>
          </p:nvPr>
        </p:nvSpPr>
        <p:spPr>
          <a:xfrm>
            <a:off x="4965425" y="3086600"/>
            <a:ext cx="741900" cy="12543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grpSp>
        <p:nvGrpSpPr>
          <p:cNvPr id="1149" name="Google Shape;1149;g33118406204_0_406"/>
          <p:cNvGrpSpPr/>
          <p:nvPr/>
        </p:nvGrpSpPr>
        <p:grpSpPr>
          <a:xfrm>
            <a:off x="1748698" y="4680203"/>
            <a:ext cx="863074" cy="177268"/>
            <a:chOff x="3670460" y="4643166"/>
            <a:chExt cx="863074" cy="177268"/>
          </a:xfrm>
        </p:grpSpPr>
        <p:sp>
          <p:nvSpPr>
            <p:cNvPr id="1150" name="Google Shape;1150;g33118406204_0_406"/>
            <p:cNvSpPr/>
            <p:nvPr/>
          </p:nvSpPr>
          <p:spPr>
            <a:xfrm>
              <a:off x="3670460" y="4643166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1" y="2088"/>
                    <a:pt x="4192" y="2837"/>
                  </a:cubicBezTo>
                  <a:cubicBezTo>
                    <a:pt x="4192" y="3385"/>
                    <a:pt x="3862" y="3879"/>
                    <a:pt x="3355" y="4089"/>
                  </a:cubicBezTo>
                  <a:cubicBezTo>
                    <a:pt x="3187" y="4159"/>
                    <a:pt x="3011" y="4192"/>
                    <a:pt x="2836" y="4192"/>
                  </a:cubicBezTo>
                  <a:cubicBezTo>
                    <a:pt x="2483" y="4192"/>
                    <a:pt x="2136" y="4055"/>
                    <a:pt x="1877" y="3795"/>
                  </a:cubicBezTo>
                  <a:cubicBezTo>
                    <a:pt x="1489" y="3407"/>
                    <a:pt x="1373" y="2823"/>
                    <a:pt x="1583" y="2317"/>
                  </a:cubicBezTo>
                  <a:cubicBezTo>
                    <a:pt x="1793" y="1810"/>
                    <a:pt x="2287" y="1480"/>
                    <a:pt x="2836" y="1480"/>
                  </a:cubicBezTo>
                  <a:close/>
                  <a:moveTo>
                    <a:pt x="2836" y="1"/>
                  </a:moveTo>
                  <a:cubicBezTo>
                    <a:pt x="1272" y="1"/>
                    <a:pt x="0" y="1272"/>
                    <a:pt x="0" y="2837"/>
                  </a:cubicBezTo>
                  <a:cubicBezTo>
                    <a:pt x="0" y="4400"/>
                    <a:pt x="1272" y="5673"/>
                    <a:pt x="2836" y="5673"/>
                  </a:cubicBezTo>
                  <a:cubicBezTo>
                    <a:pt x="4400" y="5673"/>
                    <a:pt x="5672" y="4400"/>
                    <a:pt x="5672" y="2837"/>
                  </a:cubicBezTo>
                  <a:cubicBezTo>
                    <a:pt x="5672" y="1272"/>
                    <a:pt x="4400" y="1"/>
                    <a:pt x="2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g33118406204_0_406"/>
            <p:cNvSpPr/>
            <p:nvPr/>
          </p:nvSpPr>
          <p:spPr>
            <a:xfrm>
              <a:off x="4389199" y="4643171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g33118406204_0_406"/>
            <p:cNvSpPr/>
            <p:nvPr/>
          </p:nvSpPr>
          <p:spPr>
            <a:xfrm>
              <a:off x="4042810" y="4706146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901" y="0"/>
                  </a:moveTo>
                  <a:cubicBezTo>
                    <a:pt x="691" y="0"/>
                    <a:pt x="481" y="80"/>
                    <a:pt x="321" y="240"/>
                  </a:cubicBezTo>
                  <a:cubicBezTo>
                    <a:pt x="1" y="560"/>
                    <a:pt x="1" y="1080"/>
                    <a:pt x="321" y="1399"/>
                  </a:cubicBezTo>
                  <a:lnTo>
                    <a:pt x="839" y="1918"/>
                  </a:lnTo>
                  <a:cubicBezTo>
                    <a:pt x="1021" y="2099"/>
                    <a:pt x="1021" y="2393"/>
                    <a:pt x="839" y="2574"/>
                  </a:cubicBezTo>
                  <a:lnTo>
                    <a:pt x="321" y="3092"/>
                  </a:lnTo>
                  <a:cubicBezTo>
                    <a:pt x="1" y="3412"/>
                    <a:pt x="1" y="3931"/>
                    <a:pt x="321" y="4251"/>
                  </a:cubicBezTo>
                  <a:cubicBezTo>
                    <a:pt x="481" y="4411"/>
                    <a:pt x="691" y="4491"/>
                    <a:pt x="901" y="4491"/>
                  </a:cubicBezTo>
                  <a:cubicBezTo>
                    <a:pt x="1110" y="4491"/>
                    <a:pt x="1320" y="4411"/>
                    <a:pt x="1480" y="4251"/>
                  </a:cubicBezTo>
                  <a:lnTo>
                    <a:pt x="1999" y="3733"/>
                  </a:lnTo>
                  <a:cubicBezTo>
                    <a:pt x="2089" y="3642"/>
                    <a:pt x="2207" y="3597"/>
                    <a:pt x="2326" y="3597"/>
                  </a:cubicBezTo>
                  <a:cubicBezTo>
                    <a:pt x="2445" y="3597"/>
                    <a:pt x="2564" y="3642"/>
                    <a:pt x="2654" y="3733"/>
                  </a:cubicBezTo>
                  <a:lnTo>
                    <a:pt x="3173" y="4251"/>
                  </a:lnTo>
                  <a:cubicBezTo>
                    <a:pt x="3333" y="4411"/>
                    <a:pt x="3542" y="4491"/>
                    <a:pt x="3752" y="4491"/>
                  </a:cubicBezTo>
                  <a:cubicBezTo>
                    <a:pt x="3962" y="4491"/>
                    <a:pt x="4172" y="4411"/>
                    <a:pt x="4332" y="4251"/>
                  </a:cubicBezTo>
                  <a:cubicBezTo>
                    <a:pt x="4652" y="3931"/>
                    <a:pt x="4652" y="3412"/>
                    <a:pt x="4331" y="3092"/>
                  </a:cubicBezTo>
                  <a:lnTo>
                    <a:pt x="3814" y="2574"/>
                  </a:lnTo>
                  <a:cubicBezTo>
                    <a:pt x="3632" y="2393"/>
                    <a:pt x="3632" y="2099"/>
                    <a:pt x="3814" y="1918"/>
                  </a:cubicBezTo>
                  <a:lnTo>
                    <a:pt x="4332" y="1399"/>
                  </a:lnTo>
                  <a:cubicBezTo>
                    <a:pt x="4652" y="1080"/>
                    <a:pt x="4652" y="561"/>
                    <a:pt x="4332" y="240"/>
                  </a:cubicBezTo>
                  <a:cubicBezTo>
                    <a:pt x="4172" y="80"/>
                    <a:pt x="3962" y="0"/>
                    <a:pt x="3752" y="0"/>
                  </a:cubicBezTo>
                  <a:cubicBezTo>
                    <a:pt x="3542" y="0"/>
                    <a:pt x="3333" y="80"/>
                    <a:pt x="3173" y="240"/>
                  </a:cubicBezTo>
                  <a:lnTo>
                    <a:pt x="2654" y="758"/>
                  </a:lnTo>
                  <a:cubicBezTo>
                    <a:pt x="2564" y="849"/>
                    <a:pt x="2445" y="895"/>
                    <a:pt x="2326" y="895"/>
                  </a:cubicBezTo>
                  <a:cubicBezTo>
                    <a:pt x="2207" y="895"/>
                    <a:pt x="2089" y="849"/>
                    <a:pt x="1999" y="758"/>
                  </a:cubicBezTo>
                  <a:lnTo>
                    <a:pt x="1480" y="240"/>
                  </a:lnTo>
                  <a:cubicBezTo>
                    <a:pt x="1320" y="80"/>
                    <a:pt x="1110" y="0"/>
                    <a:pt x="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9b470fa9f_0_1321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10" name="Google Shape;210;g339b470fa9f_0_1321"/>
          <p:cNvSpPr/>
          <p:nvPr/>
        </p:nvSpPr>
        <p:spPr>
          <a:xfrm flipH="1">
            <a:off x="7616892" y="4419987"/>
            <a:ext cx="1901041" cy="488051"/>
          </a:xfrm>
          <a:custGeom>
            <a:rect b="b" l="l" r="r" t="t"/>
            <a:pathLst>
              <a:path extrusionOk="0" h="768585" w="2993765">
                <a:moveTo>
                  <a:pt x="2870296" y="257166"/>
                </a:moveTo>
                <a:lnTo>
                  <a:pt x="1714690" y="257166"/>
                </a:lnTo>
                <a:cubicBezTo>
                  <a:pt x="1643658" y="257166"/>
                  <a:pt x="1586138" y="314748"/>
                  <a:pt x="1586138" y="385718"/>
                </a:cubicBezTo>
                <a:cubicBezTo>
                  <a:pt x="1586138" y="456689"/>
                  <a:pt x="1643720" y="514271"/>
                  <a:pt x="1714690" y="514271"/>
                </a:cubicBezTo>
                <a:lnTo>
                  <a:pt x="2011649" y="514271"/>
                </a:lnTo>
                <a:cubicBezTo>
                  <a:pt x="2082681" y="514271"/>
                  <a:pt x="2140201" y="571853"/>
                  <a:pt x="2140201" y="642823"/>
                </a:cubicBezTo>
                <a:lnTo>
                  <a:pt x="2140201" y="642823"/>
                </a:lnTo>
                <a:cubicBezTo>
                  <a:pt x="2140201" y="713855"/>
                  <a:pt x="2082619" y="771375"/>
                  <a:pt x="2011649" y="771375"/>
                </a:cubicBezTo>
                <a:lnTo>
                  <a:pt x="0" y="771375"/>
                </a:lnTo>
                <a:lnTo>
                  <a:pt x="0" y="0"/>
                </a:lnTo>
                <a:lnTo>
                  <a:pt x="2870296" y="0"/>
                </a:lnTo>
                <a:cubicBezTo>
                  <a:pt x="2941328" y="0"/>
                  <a:pt x="2998848" y="57582"/>
                  <a:pt x="2998848" y="128552"/>
                </a:cubicBezTo>
                <a:cubicBezTo>
                  <a:pt x="2998848" y="199522"/>
                  <a:pt x="2941266" y="257104"/>
                  <a:pt x="2870296" y="2571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g339b470fa9f_0_1321"/>
          <p:cNvGrpSpPr/>
          <p:nvPr/>
        </p:nvGrpSpPr>
        <p:grpSpPr>
          <a:xfrm flipH="1">
            <a:off x="94951" y="335939"/>
            <a:ext cx="9327661" cy="4572549"/>
            <a:chOff x="-419328" y="335939"/>
            <a:chExt cx="9327661" cy="4572549"/>
          </a:xfrm>
        </p:grpSpPr>
        <p:grpSp>
          <p:nvGrpSpPr>
            <p:cNvPr id="212" name="Google Shape;212;g339b470fa9f_0_1321"/>
            <p:cNvGrpSpPr/>
            <p:nvPr/>
          </p:nvGrpSpPr>
          <p:grpSpPr>
            <a:xfrm>
              <a:off x="8130884" y="420564"/>
              <a:ext cx="777449" cy="404251"/>
              <a:chOff x="-794166" y="-3748111"/>
              <a:chExt cx="777449" cy="404251"/>
            </a:xfrm>
          </p:grpSpPr>
          <p:sp>
            <p:nvSpPr>
              <p:cNvPr id="213" name="Google Shape;213;g339b470fa9f_0_1321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g339b470fa9f_0_1321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g339b470fa9f_0_1321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g339b470fa9f_0_1321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g339b470fa9f_0_1321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g339b470fa9f_0_1321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g339b470fa9f_0_1321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g339b470fa9f_0_1321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g339b470fa9f_0_1321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g339b470fa9f_0_1321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g339b470fa9f_0_1321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g339b470fa9f_0_1321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g339b470fa9f_0_1321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g339b470fa9f_0_1321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g339b470fa9f_0_1321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8" name="Google Shape;228;g339b470fa9f_0_1321"/>
            <p:cNvSpPr/>
            <p:nvPr/>
          </p:nvSpPr>
          <p:spPr>
            <a:xfrm>
              <a:off x="1306975" y="43108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29" name="Google Shape;229;g339b470fa9f_0_1321"/>
            <p:cNvSpPr/>
            <p:nvPr/>
          </p:nvSpPr>
          <p:spPr>
            <a:xfrm>
              <a:off x="219200" y="1462938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30" name="Google Shape;230;g339b470fa9f_0_1321"/>
            <p:cNvSpPr/>
            <p:nvPr/>
          </p:nvSpPr>
          <p:spPr>
            <a:xfrm>
              <a:off x="5745250" y="4843388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231" name="Google Shape;231;g339b470fa9f_0_1321"/>
            <p:cNvGrpSpPr/>
            <p:nvPr/>
          </p:nvGrpSpPr>
          <p:grpSpPr>
            <a:xfrm>
              <a:off x="-419328" y="335939"/>
              <a:ext cx="777449" cy="404251"/>
              <a:chOff x="-794166" y="-3748111"/>
              <a:chExt cx="777449" cy="404251"/>
            </a:xfrm>
          </p:grpSpPr>
          <p:sp>
            <p:nvSpPr>
              <p:cNvPr id="232" name="Google Shape;232;g339b470fa9f_0_1321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g339b470fa9f_0_1321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g339b470fa9f_0_1321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g339b470fa9f_0_1321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g339b470fa9f_0_1321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g339b470fa9f_0_1321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g339b470fa9f_0_1321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g339b470fa9f_0_1321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g339b470fa9f_0_1321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g339b470fa9f_0_1321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g339b470fa9f_0_1321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g339b470fa9f_0_1321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g339b470fa9f_0_1321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g339b470fa9f_0_1321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g339b470fa9f_0_1321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7" name="Google Shape;247;g339b470fa9f_0_1321"/>
            <p:cNvSpPr/>
            <p:nvPr/>
          </p:nvSpPr>
          <p:spPr>
            <a:xfrm>
              <a:off x="8584850" y="239738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33118406204_0_424"/>
          <p:cNvSpPr txBox="1"/>
          <p:nvPr>
            <p:ph type="title"/>
          </p:nvPr>
        </p:nvSpPr>
        <p:spPr>
          <a:xfrm>
            <a:off x="3982725" y="3100469"/>
            <a:ext cx="43899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5" name="Google Shape;1155;g33118406204_0_424"/>
          <p:cNvSpPr txBox="1"/>
          <p:nvPr>
            <p:ph idx="1" type="subTitle"/>
          </p:nvPr>
        </p:nvSpPr>
        <p:spPr>
          <a:xfrm>
            <a:off x="3982725" y="1638931"/>
            <a:ext cx="4389900" cy="13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1156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3118406204_0_427"/>
          <p:cNvSpPr txBox="1"/>
          <p:nvPr>
            <p:ph type="title"/>
          </p:nvPr>
        </p:nvSpPr>
        <p:spPr>
          <a:xfrm>
            <a:off x="726275" y="999825"/>
            <a:ext cx="35073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158" name="Google Shape;1158;g33118406204_0_427"/>
          <p:cNvSpPr txBox="1"/>
          <p:nvPr>
            <p:ph idx="1" type="subTitle"/>
          </p:nvPr>
        </p:nvSpPr>
        <p:spPr>
          <a:xfrm>
            <a:off x="726275" y="1901800"/>
            <a:ext cx="3507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9" name="Google Shape;1159;g33118406204_0_427"/>
          <p:cNvSpPr txBox="1"/>
          <p:nvPr>
            <p:ph idx="2" type="title"/>
          </p:nvPr>
        </p:nvSpPr>
        <p:spPr>
          <a:xfrm>
            <a:off x="4910425" y="999825"/>
            <a:ext cx="35073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160" name="Google Shape;1160;g33118406204_0_427"/>
          <p:cNvSpPr txBox="1"/>
          <p:nvPr>
            <p:ph idx="3" type="subTitle"/>
          </p:nvPr>
        </p:nvSpPr>
        <p:spPr>
          <a:xfrm>
            <a:off x="4910425" y="1901800"/>
            <a:ext cx="3507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1" name="Google Shape;1161;g33118406204_0_427"/>
          <p:cNvSpPr txBox="1"/>
          <p:nvPr>
            <p:ph idx="4" type="title"/>
          </p:nvPr>
        </p:nvSpPr>
        <p:spPr>
          <a:xfrm>
            <a:off x="4910425" y="2818400"/>
            <a:ext cx="35073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162" name="Google Shape;1162;g33118406204_0_427"/>
          <p:cNvSpPr txBox="1"/>
          <p:nvPr>
            <p:ph idx="5" type="subTitle"/>
          </p:nvPr>
        </p:nvSpPr>
        <p:spPr>
          <a:xfrm>
            <a:off x="4910425" y="3720375"/>
            <a:ext cx="3507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3" name="Google Shape;1163;g33118406204_0_427"/>
          <p:cNvSpPr txBox="1"/>
          <p:nvPr>
            <p:ph idx="6" type="title"/>
          </p:nvPr>
        </p:nvSpPr>
        <p:spPr>
          <a:xfrm>
            <a:off x="726275" y="2818400"/>
            <a:ext cx="35073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164" name="Google Shape;1164;g33118406204_0_427"/>
          <p:cNvSpPr txBox="1"/>
          <p:nvPr>
            <p:ph idx="7" type="subTitle"/>
          </p:nvPr>
        </p:nvSpPr>
        <p:spPr>
          <a:xfrm>
            <a:off x="726275" y="3720375"/>
            <a:ext cx="3507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65" name="Google Shape;1165;g33118406204_0_427"/>
          <p:cNvGrpSpPr/>
          <p:nvPr/>
        </p:nvGrpSpPr>
        <p:grpSpPr>
          <a:xfrm flipH="1">
            <a:off x="7243867" y="312369"/>
            <a:ext cx="1160803" cy="149474"/>
            <a:chOff x="7406117" y="503619"/>
            <a:chExt cx="1160803" cy="149474"/>
          </a:xfrm>
        </p:grpSpPr>
        <p:sp>
          <p:nvSpPr>
            <p:cNvPr id="1166" name="Google Shape;1166;g33118406204_0_427"/>
            <p:cNvSpPr/>
            <p:nvPr/>
          </p:nvSpPr>
          <p:spPr>
            <a:xfrm>
              <a:off x="7406117" y="508758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g33118406204_0_427"/>
            <p:cNvSpPr/>
            <p:nvPr/>
          </p:nvSpPr>
          <p:spPr>
            <a:xfrm>
              <a:off x="8438909" y="519064"/>
              <a:ext cx="128011" cy="118870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g33118406204_0_427"/>
            <p:cNvSpPr/>
            <p:nvPr/>
          </p:nvSpPr>
          <p:spPr>
            <a:xfrm>
              <a:off x="7946326" y="503619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rgbClr val="FF9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9" name="Google Shape;1169;g33118406204_0_427"/>
          <p:cNvGrpSpPr/>
          <p:nvPr/>
        </p:nvGrpSpPr>
        <p:grpSpPr>
          <a:xfrm>
            <a:off x="713237" y="276512"/>
            <a:ext cx="1209043" cy="370651"/>
            <a:chOff x="7469012" y="531112"/>
            <a:chExt cx="1209043" cy="370651"/>
          </a:xfrm>
        </p:grpSpPr>
        <p:grpSp>
          <p:nvGrpSpPr>
            <p:cNvPr id="1170" name="Google Shape;1170;g33118406204_0_427"/>
            <p:cNvGrpSpPr/>
            <p:nvPr/>
          </p:nvGrpSpPr>
          <p:grpSpPr>
            <a:xfrm>
              <a:off x="7877838" y="531112"/>
              <a:ext cx="457313" cy="370651"/>
              <a:chOff x="955700" y="-622436"/>
              <a:chExt cx="457313" cy="370651"/>
            </a:xfrm>
          </p:grpSpPr>
          <p:sp>
            <p:nvSpPr>
              <p:cNvPr id="1171" name="Google Shape;1171;g33118406204_0_427"/>
              <p:cNvSpPr/>
              <p:nvPr/>
            </p:nvSpPr>
            <p:spPr>
              <a:xfrm>
                <a:off x="1243274" y="-622436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g33118406204_0_427"/>
              <p:cNvSpPr/>
              <p:nvPr/>
            </p:nvSpPr>
            <p:spPr>
              <a:xfrm>
                <a:off x="1053673" y="-620166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g33118406204_0_427"/>
              <p:cNvSpPr/>
              <p:nvPr/>
            </p:nvSpPr>
            <p:spPr>
              <a:xfrm>
                <a:off x="1024670" y="-582315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g33118406204_0_427"/>
              <p:cNvSpPr/>
              <p:nvPr/>
            </p:nvSpPr>
            <p:spPr>
              <a:xfrm>
                <a:off x="955700" y="-436298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5" name="Google Shape;1175;g33118406204_0_427"/>
            <p:cNvSpPr/>
            <p:nvPr/>
          </p:nvSpPr>
          <p:spPr>
            <a:xfrm>
              <a:off x="8559696" y="698402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g33118406204_0_427"/>
            <p:cNvSpPr/>
            <p:nvPr/>
          </p:nvSpPr>
          <p:spPr>
            <a:xfrm>
              <a:off x="7469012" y="68500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 1">
  <p:cSld name="CUSTOM_4_1"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g33118406204_0_448"/>
          <p:cNvSpPr txBox="1"/>
          <p:nvPr>
            <p:ph type="title"/>
          </p:nvPr>
        </p:nvSpPr>
        <p:spPr>
          <a:xfrm>
            <a:off x="3886200" y="1557882"/>
            <a:ext cx="1371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79" name="Google Shape;1179;g33118406204_0_448"/>
          <p:cNvSpPr txBox="1"/>
          <p:nvPr>
            <p:ph idx="2" type="title"/>
          </p:nvPr>
        </p:nvSpPr>
        <p:spPr>
          <a:xfrm>
            <a:off x="6535950" y="1557882"/>
            <a:ext cx="1371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0" name="Google Shape;1180;g33118406204_0_448"/>
          <p:cNvSpPr txBox="1"/>
          <p:nvPr>
            <p:ph idx="3" type="title"/>
          </p:nvPr>
        </p:nvSpPr>
        <p:spPr>
          <a:xfrm>
            <a:off x="1236451" y="1557882"/>
            <a:ext cx="13716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81" name="Google Shape;1181;g33118406204_0_448"/>
          <p:cNvSpPr txBox="1"/>
          <p:nvPr>
            <p:ph idx="4" type="title"/>
          </p:nvPr>
        </p:nvSpPr>
        <p:spPr>
          <a:xfrm>
            <a:off x="6019500" y="2536700"/>
            <a:ext cx="2404500" cy="501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2" name="Google Shape;1182;g33118406204_0_448"/>
          <p:cNvSpPr txBox="1"/>
          <p:nvPr>
            <p:ph idx="5" type="title"/>
          </p:nvPr>
        </p:nvSpPr>
        <p:spPr>
          <a:xfrm>
            <a:off x="3369750" y="2536700"/>
            <a:ext cx="2404500" cy="501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3" name="Google Shape;1183;g33118406204_0_448"/>
          <p:cNvSpPr txBox="1"/>
          <p:nvPr>
            <p:ph idx="1" type="subTitle"/>
          </p:nvPr>
        </p:nvSpPr>
        <p:spPr>
          <a:xfrm>
            <a:off x="720000" y="3317925"/>
            <a:ext cx="2404500" cy="82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4" name="Google Shape;1184;g33118406204_0_448"/>
          <p:cNvSpPr txBox="1"/>
          <p:nvPr>
            <p:ph idx="6" type="subTitle"/>
          </p:nvPr>
        </p:nvSpPr>
        <p:spPr>
          <a:xfrm>
            <a:off x="3369750" y="3317925"/>
            <a:ext cx="2404500" cy="82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5" name="Google Shape;1185;g33118406204_0_448"/>
          <p:cNvSpPr txBox="1"/>
          <p:nvPr>
            <p:ph idx="7" type="title"/>
          </p:nvPr>
        </p:nvSpPr>
        <p:spPr>
          <a:xfrm>
            <a:off x="720000" y="2536700"/>
            <a:ext cx="2404500" cy="501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6" name="Google Shape;1186;g33118406204_0_448"/>
          <p:cNvSpPr txBox="1"/>
          <p:nvPr>
            <p:ph idx="8" type="subTitle"/>
          </p:nvPr>
        </p:nvSpPr>
        <p:spPr>
          <a:xfrm>
            <a:off x="6019500" y="3317925"/>
            <a:ext cx="2404500" cy="826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7" name="Google Shape;1187;g33118406204_0_448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88" name="Google Shape;1188;g33118406204_0_448"/>
          <p:cNvGrpSpPr/>
          <p:nvPr/>
        </p:nvGrpSpPr>
        <p:grpSpPr>
          <a:xfrm flipH="1">
            <a:off x="-145342" y="1476424"/>
            <a:ext cx="789146" cy="370056"/>
            <a:chOff x="2608662" y="827362"/>
            <a:chExt cx="789146" cy="370056"/>
          </a:xfrm>
        </p:grpSpPr>
        <p:grpSp>
          <p:nvGrpSpPr>
            <p:cNvPr id="1189" name="Google Shape;1189;g33118406204_0_448"/>
            <p:cNvGrpSpPr/>
            <p:nvPr/>
          </p:nvGrpSpPr>
          <p:grpSpPr>
            <a:xfrm>
              <a:off x="2796617" y="827362"/>
              <a:ext cx="601191" cy="368434"/>
              <a:chOff x="-4112725" y="1691025"/>
              <a:chExt cx="2381898" cy="1459722"/>
            </a:xfrm>
          </p:grpSpPr>
          <p:sp>
            <p:nvSpPr>
              <p:cNvPr id="1190" name="Google Shape;1190;g33118406204_0_448"/>
              <p:cNvSpPr/>
              <p:nvPr/>
            </p:nvSpPr>
            <p:spPr>
              <a:xfrm>
                <a:off x="-4111422" y="1691025"/>
                <a:ext cx="2380592" cy="1377403"/>
              </a:xfrm>
              <a:custGeom>
                <a:rect b="b" l="l" r="r" t="t"/>
                <a:pathLst>
                  <a:path extrusionOk="0" h="6342" w="10961">
                    <a:moveTo>
                      <a:pt x="3623" y="0"/>
                    </a:moveTo>
                    <a:lnTo>
                      <a:pt x="1" y="2104"/>
                    </a:lnTo>
                    <a:lnTo>
                      <a:pt x="7338" y="6341"/>
                    </a:lnTo>
                    <a:lnTo>
                      <a:pt x="10960" y="4236"/>
                    </a:lnTo>
                    <a:lnTo>
                      <a:pt x="36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g33118406204_0_448"/>
              <p:cNvSpPr/>
              <p:nvPr/>
            </p:nvSpPr>
            <p:spPr>
              <a:xfrm>
                <a:off x="-2518783" y="2611036"/>
                <a:ext cx="787956" cy="539711"/>
              </a:xfrm>
              <a:custGeom>
                <a:rect b="b" l="l" r="r" t="t"/>
                <a:pathLst>
                  <a:path extrusionOk="0" h="2485" w="3628">
                    <a:moveTo>
                      <a:pt x="3627" y="0"/>
                    </a:moveTo>
                    <a:lnTo>
                      <a:pt x="5" y="2105"/>
                    </a:lnTo>
                    <a:lnTo>
                      <a:pt x="0" y="2484"/>
                    </a:lnTo>
                    <a:lnTo>
                      <a:pt x="3622" y="380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g33118406204_0_448"/>
              <p:cNvSpPr/>
              <p:nvPr/>
            </p:nvSpPr>
            <p:spPr>
              <a:xfrm>
                <a:off x="-4112725" y="2147990"/>
                <a:ext cx="1595025" cy="1002755"/>
              </a:xfrm>
              <a:custGeom>
                <a:rect b="b" l="l" r="r" t="t"/>
                <a:pathLst>
                  <a:path extrusionOk="0" h="4617" w="7344">
                    <a:moveTo>
                      <a:pt x="7" y="0"/>
                    </a:moveTo>
                    <a:lnTo>
                      <a:pt x="1" y="381"/>
                    </a:lnTo>
                    <a:lnTo>
                      <a:pt x="7339" y="4616"/>
                    </a:lnTo>
                    <a:lnTo>
                      <a:pt x="7344" y="423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g33118406204_0_448"/>
              <p:cNvSpPr/>
              <p:nvPr/>
            </p:nvSpPr>
            <p:spPr>
              <a:xfrm>
                <a:off x="-3609718" y="1978148"/>
                <a:ext cx="1386091" cy="802508"/>
              </a:xfrm>
              <a:custGeom>
                <a:rect b="b" l="l" r="r" t="t"/>
                <a:pathLst>
                  <a:path extrusionOk="0" h="3695" w="6382">
                    <a:moveTo>
                      <a:pt x="3164" y="1033"/>
                    </a:moveTo>
                    <a:cubicBezTo>
                      <a:pt x="3510" y="1033"/>
                      <a:pt x="3857" y="1109"/>
                      <a:pt x="4123" y="1262"/>
                    </a:cubicBezTo>
                    <a:cubicBezTo>
                      <a:pt x="4652" y="1569"/>
                      <a:pt x="4656" y="2065"/>
                      <a:pt x="4128" y="2372"/>
                    </a:cubicBezTo>
                    <a:cubicBezTo>
                      <a:pt x="3865" y="2525"/>
                      <a:pt x="3519" y="2602"/>
                      <a:pt x="3173" y="2602"/>
                    </a:cubicBezTo>
                    <a:cubicBezTo>
                      <a:pt x="2826" y="2602"/>
                      <a:pt x="2479" y="2525"/>
                      <a:pt x="2215" y="2372"/>
                    </a:cubicBezTo>
                    <a:lnTo>
                      <a:pt x="2213" y="2372"/>
                    </a:lnTo>
                    <a:cubicBezTo>
                      <a:pt x="1684" y="2065"/>
                      <a:pt x="1681" y="1569"/>
                      <a:pt x="2208" y="1262"/>
                    </a:cubicBezTo>
                    <a:cubicBezTo>
                      <a:pt x="2471" y="1109"/>
                      <a:pt x="2817" y="1033"/>
                      <a:pt x="3164" y="1033"/>
                    </a:cubicBezTo>
                    <a:close/>
                    <a:moveTo>
                      <a:pt x="2370" y="1"/>
                    </a:moveTo>
                    <a:cubicBezTo>
                      <a:pt x="2082" y="75"/>
                      <a:pt x="1771" y="112"/>
                      <a:pt x="1461" y="112"/>
                    </a:cubicBezTo>
                    <a:cubicBezTo>
                      <a:pt x="1204" y="112"/>
                      <a:pt x="947" y="87"/>
                      <a:pt x="702" y="36"/>
                    </a:cubicBezTo>
                    <a:lnTo>
                      <a:pt x="9" y="438"/>
                    </a:lnTo>
                    <a:cubicBezTo>
                      <a:pt x="193" y="729"/>
                      <a:pt x="190" y="1051"/>
                      <a:pt x="0" y="1341"/>
                    </a:cubicBezTo>
                    <a:lnTo>
                      <a:pt x="4076" y="3695"/>
                    </a:lnTo>
                    <a:cubicBezTo>
                      <a:pt x="4340" y="3638"/>
                      <a:pt x="4609" y="3609"/>
                      <a:pt x="4877" y="3609"/>
                    </a:cubicBezTo>
                    <a:cubicBezTo>
                      <a:pt x="5092" y="3609"/>
                      <a:pt x="5307" y="3628"/>
                      <a:pt x="5520" y="3664"/>
                    </a:cubicBezTo>
                    <a:lnTo>
                      <a:pt x="6288" y="3218"/>
                    </a:lnTo>
                    <a:cubicBezTo>
                      <a:pt x="6134" y="2922"/>
                      <a:pt x="6166" y="2602"/>
                      <a:pt x="6381" y="2318"/>
                    </a:cubicBezTo>
                    <a:lnTo>
                      <a:pt x="2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g33118406204_0_448"/>
              <p:cNvSpPr/>
              <p:nvPr/>
            </p:nvSpPr>
            <p:spPr>
              <a:xfrm>
                <a:off x="-3083254" y="2270702"/>
                <a:ext cx="323392" cy="187650"/>
              </a:xfrm>
              <a:custGeom>
                <a:rect b="b" l="l" r="r" t="t"/>
                <a:pathLst>
                  <a:path extrusionOk="0" h="864" w="1489">
                    <a:moveTo>
                      <a:pt x="1337" y="0"/>
                    </a:moveTo>
                    <a:lnTo>
                      <a:pt x="1249" y="50"/>
                    </a:lnTo>
                    <a:cubicBezTo>
                      <a:pt x="1190" y="29"/>
                      <a:pt x="1127" y="18"/>
                      <a:pt x="1065" y="18"/>
                    </a:cubicBezTo>
                    <a:cubicBezTo>
                      <a:pt x="1045" y="18"/>
                      <a:pt x="1026" y="19"/>
                      <a:pt x="1007" y="21"/>
                    </a:cubicBezTo>
                    <a:cubicBezTo>
                      <a:pt x="920" y="32"/>
                      <a:pt x="838" y="62"/>
                      <a:pt x="764" y="106"/>
                    </a:cubicBezTo>
                    <a:cubicBezTo>
                      <a:pt x="708" y="138"/>
                      <a:pt x="669" y="171"/>
                      <a:pt x="646" y="205"/>
                    </a:cubicBezTo>
                    <a:cubicBezTo>
                      <a:pt x="625" y="235"/>
                      <a:pt x="613" y="269"/>
                      <a:pt x="608" y="306"/>
                    </a:cubicBezTo>
                    <a:cubicBezTo>
                      <a:pt x="605" y="338"/>
                      <a:pt x="607" y="371"/>
                      <a:pt x="614" y="404"/>
                    </a:cubicBezTo>
                    <a:cubicBezTo>
                      <a:pt x="620" y="435"/>
                      <a:pt x="624" y="467"/>
                      <a:pt x="627" y="498"/>
                    </a:cubicBezTo>
                    <a:cubicBezTo>
                      <a:pt x="629" y="528"/>
                      <a:pt x="624" y="557"/>
                      <a:pt x="613" y="585"/>
                    </a:cubicBezTo>
                    <a:cubicBezTo>
                      <a:pt x="602" y="612"/>
                      <a:pt x="576" y="638"/>
                      <a:pt x="535" y="662"/>
                    </a:cubicBezTo>
                    <a:cubicBezTo>
                      <a:pt x="500" y="683"/>
                      <a:pt x="460" y="697"/>
                      <a:pt x="419" y="699"/>
                    </a:cubicBezTo>
                    <a:cubicBezTo>
                      <a:pt x="385" y="698"/>
                      <a:pt x="352" y="689"/>
                      <a:pt x="323" y="672"/>
                    </a:cubicBezTo>
                    <a:cubicBezTo>
                      <a:pt x="293" y="656"/>
                      <a:pt x="277" y="638"/>
                      <a:pt x="277" y="618"/>
                    </a:cubicBezTo>
                    <a:cubicBezTo>
                      <a:pt x="277" y="597"/>
                      <a:pt x="298" y="574"/>
                      <a:pt x="341" y="549"/>
                    </a:cubicBezTo>
                    <a:lnTo>
                      <a:pt x="433" y="496"/>
                    </a:lnTo>
                    <a:lnTo>
                      <a:pt x="257" y="394"/>
                    </a:lnTo>
                    <a:lnTo>
                      <a:pt x="175" y="441"/>
                    </a:lnTo>
                    <a:cubicBezTo>
                      <a:pt x="95" y="487"/>
                      <a:pt x="47" y="535"/>
                      <a:pt x="30" y="582"/>
                    </a:cubicBezTo>
                    <a:cubicBezTo>
                      <a:pt x="14" y="631"/>
                      <a:pt x="33" y="679"/>
                      <a:pt x="87" y="725"/>
                    </a:cubicBezTo>
                    <a:lnTo>
                      <a:pt x="0" y="776"/>
                    </a:lnTo>
                    <a:lnTo>
                      <a:pt x="154" y="864"/>
                    </a:lnTo>
                    <a:lnTo>
                      <a:pt x="240" y="814"/>
                    </a:lnTo>
                    <a:cubicBezTo>
                      <a:pt x="301" y="838"/>
                      <a:pt x="365" y="850"/>
                      <a:pt x="431" y="850"/>
                    </a:cubicBezTo>
                    <a:cubicBezTo>
                      <a:pt x="449" y="850"/>
                      <a:pt x="468" y="849"/>
                      <a:pt x="487" y="847"/>
                    </a:cubicBezTo>
                    <a:cubicBezTo>
                      <a:pt x="574" y="836"/>
                      <a:pt x="658" y="808"/>
                      <a:pt x="733" y="763"/>
                    </a:cubicBezTo>
                    <a:cubicBezTo>
                      <a:pt x="790" y="730"/>
                      <a:pt x="830" y="697"/>
                      <a:pt x="851" y="663"/>
                    </a:cubicBezTo>
                    <a:cubicBezTo>
                      <a:pt x="873" y="633"/>
                      <a:pt x="885" y="598"/>
                      <a:pt x="889" y="562"/>
                    </a:cubicBezTo>
                    <a:cubicBezTo>
                      <a:pt x="892" y="529"/>
                      <a:pt x="890" y="496"/>
                      <a:pt x="883" y="464"/>
                    </a:cubicBezTo>
                    <a:cubicBezTo>
                      <a:pt x="876" y="434"/>
                      <a:pt x="872" y="402"/>
                      <a:pt x="869" y="370"/>
                    </a:cubicBezTo>
                    <a:cubicBezTo>
                      <a:pt x="868" y="341"/>
                      <a:pt x="873" y="310"/>
                      <a:pt x="884" y="283"/>
                    </a:cubicBezTo>
                    <a:cubicBezTo>
                      <a:pt x="894" y="255"/>
                      <a:pt x="919" y="230"/>
                      <a:pt x="960" y="206"/>
                    </a:cubicBezTo>
                    <a:cubicBezTo>
                      <a:pt x="995" y="184"/>
                      <a:pt x="1035" y="171"/>
                      <a:pt x="1077" y="168"/>
                    </a:cubicBezTo>
                    <a:cubicBezTo>
                      <a:pt x="1079" y="168"/>
                      <a:pt x="1081" y="168"/>
                      <a:pt x="1082" y="168"/>
                    </a:cubicBezTo>
                    <a:cubicBezTo>
                      <a:pt x="1114" y="168"/>
                      <a:pt x="1144" y="177"/>
                      <a:pt x="1171" y="193"/>
                    </a:cubicBezTo>
                    <a:cubicBezTo>
                      <a:pt x="1201" y="210"/>
                      <a:pt x="1215" y="227"/>
                      <a:pt x="1214" y="248"/>
                    </a:cubicBezTo>
                    <a:cubicBezTo>
                      <a:pt x="1213" y="268"/>
                      <a:pt x="1190" y="290"/>
                      <a:pt x="1147" y="315"/>
                    </a:cubicBezTo>
                    <a:lnTo>
                      <a:pt x="1100" y="343"/>
                    </a:lnTo>
                    <a:lnTo>
                      <a:pt x="1277" y="445"/>
                    </a:lnTo>
                    <a:lnTo>
                      <a:pt x="1314" y="425"/>
                    </a:lnTo>
                    <a:cubicBezTo>
                      <a:pt x="1395" y="377"/>
                      <a:pt x="1441" y="329"/>
                      <a:pt x="1458" y="281"/>
                    </a:cubicBezTo>
                    <a:cubicBezTo>
                      <a:pt x="1474" y="233"/>
                      <a:pt x="1455" y="186"/>
                      <a:pt x="1401" y="139"/>
                    </a:cubicBezTo>
                    <a:lnTo>
                      <a:pt x="1489" y="89"/>
                    </a:lnTo>
                    <a:lnTo>
                      <a:pt x="13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95" name="Google Shape;1195;g33118406204_0_448"/>
            <p:cNvSpPr/>
            <p:nvPr/>
          </p:nvSpPr>
          <p:spPr>
            <a:xfrm>
              <a:off x="2608662" y="1079037"/>
              <a:ext cx="118381" cy="118381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96" name="Google Shape;1196;g33118406204_0_448"/>
          <p:cNvGrpSpPr/>
          <p:nvPr/>
        </p:nvGrpSpPr>
        <p:grpSpPr>
          <a:xfrm>
            <a:off x="2301079" y="4428997"/>
            <a:ext cx="1585129" cy="350005"/>
            <a:chOff x="7010771" y="697150"/>
            <a:chExt cx="1678628" cy="370650"/>
          </a:xfrm>
        </p:grpSpPr>
        <p:grpSp>
          <p:nvGrpSpPr>
            <p:cNvPr id="1197" name="Google Shape;1197;g33118406204_0_448"/>
            <p:cNvGrpSpPr/>
            <p:nvPr/>
          </p:nvGrpSpPr>
          <p:grpSpPr>
            <a:xfrm>
              <a:off x="7873613" y="697150"/>
              <a:ext cx="457313" cy="370650"/>
              <a:chOff x="1298600" y="-919198"/>
              <a:chExt cx="457313" cy="370650"/>
            </a:xfrm>
          </p:grpSpPr>
          <p:sp>
            <p:nvSpPr>
              <p:cNvPr id="1198" name="Google Shape;1198;g33118406204_0_448"/>
              <p:cNvSpPr/>
              <p:nvPr/>
            </p:nvSpPr>
            <p:spPr>
              <a:xfrm>
                <a:off x="1586174" y="-919198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g33118406204_0_448"/>
              <p:cNvSpPr/>
              <p:nvPr/>
            </p:nvSpPr>
            <p:spPr>
              <a:xfrm>
                <a:off x="1396573" y="-916929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g33118406204_0_448"/>
              <p:cNvSpPr/>
              <p:nvPr/>
            </p:nvSpPr>
            <p:spPr>
              <a:xfrm>
                <a:off x="1367570" y="-879078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g33118406204_0_448"/>
              <p:cNvSpPr/>
              <p:nvPr/>
            </p:nvSpPr>
            <p:spPr>
              <a:xfrm>
                <a:off x="1298600" y="-733060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2" name="Google Shape;1202;g33118406204_0_448"/>
            <p:cNvSpPr/>
            <p:nvPr/>
          </p:nvSpPr>
          <p:spPr>
            <a:xfrm>
              <a:off x="7010771" y="858027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g33118406204_0_448"/>
            <p:cNvSpPr/>
            <p:nvPr/>
          </p:nvSpPr>
          <p:spPr>
            <a:xfrm>
              <a:off x="7426687" y="84300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g33118406204_0_448"/>
            <p:cNvSpPr/>
            <p:nvPr/>
          </p:nvSpPr>
          <p:spPr>
            <a:xfrm>
              <a:off x="8545064" y="842994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33118406204_0_4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7" name="Google Shape;1207;g33118406204_0_476"/>
          <p:cNvSpPr txBox="1"/>
          <p:nvPr>
            <p:ph idx="2" type="title"/>
          </p:nvPr>
        </p:nvSpPr>
        <p:spPr>
          <a:xfrm>
            <a:off x="2584650" y="2257038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8" name="Google Shape;1208;g33118406204_0_476"/>
          <p:cNvSpPr txBox="1"/>
          <p:nvPr>
            <p:ph idx="3" type="title"/>
          </p:nvPr>
        </p:nvSpPr>
        <p:spPr>
          <a:xfrm>
            <a:off x="6519450" y="2257038"/>
            <a:ext cx="1897500" cy="48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9" name="Google Shape;1209;g33118406204_0_476"/>
          <p:cNvSpPr txBox="1"/>
          <p:nvPr>
            <p:ph idx="1" type="subTitle"/>
          </p:nvPr>
        </p:nvSpPr>
        <p:spPr>
          <a:xfrm>
            <a:off x="2584650" y="2669997"/>
            <a:ext cx="18972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sp>
        <p:nvSpPr>
          <p:cNvPr id="1210" name="Google Shape;1210;g33118406204_0_476"/>
          <p:cNvSpPr txBox="1"/>
          <p:nvPr>
            <p:ph idx="4" type="subTitle"/>
          </p:nvPr>
        </p:nvSpPr>
        <p:spPr>
          <a:xfrm>
            <a:off x="6519750" y="2669997"/>
            <a:ext cx="1897500" cy="7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g33118406204_0_4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3" name="Google Shape;1213;g33118406204_0_482"/>
          <p:cNvSpPr txBox="1"/>
          <p:nvPr>
            <p:ph idx="1" type="body"/>
          </p:nvPr>
        </p:nvSpPr>
        <p:spPr>
          <a:xfrm>
            <a:off x="720000" y="1570575"/>
            <a:ext cx="38097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214" name="Google Shape;1214;g33118406204_0_482"/>
          <p:cNvSpPr txBox="1"/>
          <p:nvPr>
            <p:ph idx="2" type="body"/>
          </p:nvPr>
        </p:nvSpPr>
        <p:spPr>
          <a:xfrm>
            <a:off x="4621068" y="1570575"/>
            <a:ext cx="3809700" cy="30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33118406204_0_486"/>
          <p:cNvSpPr txBox="1"/>
          <p:nvPr>
            <p:ph type="title"/>
          </p:nvPr>
        </p:nvSpPr>
        <p:spPr>
          <a:xfrm>
            <a:off x="6019500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g33118406204_0_486"/>
          <p:cNvSpPr txBox="1"/>
          <p:nvPr>
            <p:ph idx="2" type="title"/>
          </p:nvPr>
        </p:nvSpPr>
        <p:spPr>
          <a:xfrm>
            <a:off x="3369748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8" name="Google Shape;1218;g33118406204_0_486"/>
          <p:cNvSpPr txBox="1"/>
          <p:nvPr>
            <p:ph idx="1" type="subTitle"/>
          </p:nvPr>
        </p:nvSpPr>
        <p:spPr>
          <a:xfrm>
            <a:off x="720001" y="30297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g33118406204_0_486"/>
          <p:cNvSpPr txBox="1"/>
          <p:nvPr>
            <p:ph idx="3" type="subTitle"/>
          </p:nvPr>
        </p:nvSpPr>
        <p:spPr>
          <a:xfrm>
            <a:off x="3369750" y="30297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g33118406204_0_486"/>
          <p:cNvSpPr txBox="1"/>
          <p:nvPr>
            <p:ph idx="4" type="title"/>
          </p:nvPr>
        </p:nvSpPr>
        <p:spPr>
          <a:xfrm>
            <a:off x="720001" y="2718525"/>
            <a:ext cx="2404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1" name="Google Shape;1221;g33118406204_0_486"/>
          <p:cNvSpPr txBox="1"/>
          <p:nvPr>
            <p:ph idx="5" type="subTitle"/>
          </p:nvPr>
        </p:nvSpPr>
        <p:spPr>
          <a:xfrm>
            <a:off x="6019500" y="3029788"/>
            <a:ext cx="24045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g33118406204_0_48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1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g33118406204_0_494"/>
          <p:cNvSpPr txBox="1"/>
          <p:nvPr>
            <p:ph type="title"/>
          </p:nvPr>
        </p:nvSpPr>
        <p:spPr>
          <a:xfrm>
            <a:off x="6019500" y="1552050"/>
            <a:ext cx="24045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5" name="Google Shape;1225;g33118406204_0_494"/>
          <p:cNvSpPr txBox="1"/>
          <p:nvPr>
            <p:ph idx="2" type="title"/>
          </p:nvPr>
        </p:nvSpPr>
        <p:spPr>
          <a:xfrm>
            <a:off x="3369748" y="1552050"/>
            <a:ext cx="24045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6" name="Google Shape;1226;g33118406204_0_494"/>
          <p:cNvSpPr txBox="1"/>
          <p:nvPr>
            <p:ph idx="1" type="subTitle"/>
          </p:nvPr>
        </p:nvSpPr>
        <p:spPr>
          <a:xfrm>
            <a:off x="720001" y="2333275"/>
            <a:ext cx="2404500" cy="8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7" name="Google Shape;1227;g33118406204_0_494"/>
          <p:cNvSpPr txBox="1"/>
          <p:nvPr>
            <p:ph idx="3" type="subTitle"/>
          </p:nvPr>
        </p:nvSpPr>
        <p:spPr>
          <a:xfrm>
            <a:off x="3369741" y="2333275"/>
            <a:ext cx="2404500" cy="8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8" name="Google Shape;1228;g33118406204_0_494"/>
          <p:cNvSpPr txBox="1"/>
          <p:nvPr>
            <p:ph idx="4" type="title"/>
          </p:nvPr>
        </p:nvSpPr>
        <p:spPr>
          <a:xfrm>
            <a:off x="720001" y="1552050"/>
            <a:ext cx="24045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9" name="Google Shape;1229;g33118406204_0_494"/>
          <p:cNvSpPr txBox="1"/>
          <p:nvPr>
            <p:ph idx="5" type="subTitle"/>
          </p:nvPr>
        </p:nvSpPr>
        <p:spPr>
          <a:xfrm>
            <a:off x="6019500" y="2333275"/>
            <a:ext cx="2404500" cy="886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0" name="Google Shape;1230;g33118406204_0_494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33118406204_0_502"/>
          <p:cNvSpPr txBox="1"/>
          <p:nvPr>
            <p:ph type="title"/>
          </p:nvPr>
        </p:nvSpPr>
        <p:spPr>
          <a:xfrm>
            <a:off x="1599966" y="1695975"/>
            <a:ext cx="276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3" name="Google Shape;1233;g33118406204_0_502"/>
          <p:cNvSpPr txBox="1"/>
          <p:nvPr>
            <p:ph idx="2" type="title"/>
          </p:nvPr>
        </p:nvSpPr>
        <p:spPr>
          <a:xfrm>
            <a:off x="5458739" y="1695975"/>
            <a:ext cx="276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4" name="Google Shape;1234;g33118406204_0_502"/>
          <p:cNvSpPr txBox="1"/>
          <p:nvPr>
            <p:ph idx="1" type="subTitle"/>
          </p:nvPr>
        </p:nvSpPr>
        <p:spPr>
          <a:xfrm>
            <a:off x="1599959" y="1921550"/>
            <a:ext cx="276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5" name="Google Shape;1235;g33118406204_0_502"/>
          <p:cNvSpPr txBox="1"/>
          <p:nvPr>
            <p:ph idx="3" type="subTitle"/>
          </p:nvPr>
        </p:nvSpPr>
        <p:spPr>
          <a:xfrm>
            <a:off x="5458732" y="1921550"/>
            <a:ext cx="276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6" name="Google Shape;1236;g33118406204_0_502"/>
          <p:cNvSpPr txBox="1"/>
          <p:nvPr>
            <p:ph idx="4" type="title"/>
          </p:nvPr>
        </p:nvSpPr>
        <p:spPr>
          <a:xfrm>
            <a:off x="1599966" y="3220475"/>
            <a:ext cx="276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7" name="Google Shape;1237;g33118406204_0_502"/>
          <p:cNvSpPr txBox="1"/>
          <p:nvPr>
            <p:ph idx="5" type="title"/>
          </p:nvPr>
        </p:nvSpPr>
        <p:spPr>
          <a:xfrm>
            <a:off x="5458739" y="3220475"/>
            <a:ext cx="2765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8" name="Google Shape;1238;g33118406204_0_502"/>
          <p:cNvSpPr txBox="1"/>
          <p:nvPr>
            <p:ph idx="6" type="subTitle"/>
          </p:nvPr>
        </p:nvSpPr>
        <p:spPr>
          <a:xfrm>
            <a:off x="1599959" y="3446050"/>
            <a:ext cx="276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9" name="Google Shape;1239;g33118406204_0_502"/>
          <p:cNvSpPr txBox="1"/>
          <p:nvPr>
            <p:ph idx="7" type="subTitle"/>
          </p:nvPr>
        </p:nvSpPr>
        <p:spPr>
          <a:xfrm>
            <a:off x="5458732" y="3446050"/>
            <a:ext cx="2765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0" name="Google Shape;1240;g33118406204_0_502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41" name="Google Shape;1241;g33118406204_0_502"/>
          <p:cNvGrpSpPr/>
          <p:nvPr/>
        </p:nvGrpSpPr>
        <p:grpSpPr>
          <a:xfrm>
            <a:off x="250701" y="4079225"/>
            <a:ext cx="905525" cy="762646"/>
            <a:chOff x="7877838" y="227809"/>
            <a:chExt cx="800217" cy="673954"/>
          </a:xfrm>
        </p:grpSpPr>
        <p:grpSp>
          <p:nvGrpSpPr>
            <p:cNvPr id="1242" name="Google Shape;1242;g33118406204_0_502"/>
            <p:cNvGrpSpPr/>
            <p:nvPr/>
          </p:nvGrpSpPr>
          <p:grpSpPr>
            <a:xfrm>
              <a:off x="7877838" y="531112"/>
              <a:ext cx="457313" cy="370651"/>
              <a:chOff x="955700" y="-622436"/>
              <a:chExt cx="457313" cy="370651"/>
            </a:xfrm>
          </p:grpSpPr>
          <p:sp>
            <p:nvSpPr>
              <p:cNvPr id="1243" name="Google Shape;1243;g33118406204_0_502"/>
              <p:cNvSpPr/>
              <p:nvPr/>
            </p:nvSpPr>
            <p:spPr>
              <a:xfrm>
                <a:off x="1243274" y="-622436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g33118406204_0_502"/>
              <p:cNvSpPr/>
              <p:nvPr/>
            </p:nvSpPr>
            <p:spPr>
              <a:xfrm>
                <a:off x="1053673" y="-620166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g33118406204_0_502"/>
              <p:cNvSpPr/>
              <p:nvPr/>
            </p:nvSpPr>
            <p:spPr>
              <a:xfrm>
                <a:off x="1024670" y="-582315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g33118406204_0_502"/>
              <p:cNvSpPr/>
              <p:nvPr/>
            </p:nvSpPr>
            <p:spPr>
              <a:xfrm>
                <a:off x="955700" y="-436298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47" name="Google Shape;1247;g33118406204_0_502"/>
            <p:cNvSpPr/>
            <p:nvPr/>
          </p:nvSpPr>
          <p:spPr>
            <a:xfrm>
              <a:off x="8559696" y="698402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g33118406204_0_502"/>
            <p:cNvSpPr/>
            <p:nvPr/>
          </p:nvSpPr>
          <p:spPr>
            <a:xfrm>
              <a:off x="7926212" y="22780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g33118406204_0_520"/>
          <p:cNvSpPr txBox="1"/>
          <p:nvPr>
            <p:ph type="title"/>
          </p:nvPr>
        </p:nvSpPr>
        <p:spPr>
          <a:xfrm>
            <a:off x="716619" y="1667388"/>
            <a:ext cx="273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1" name="Google Shape;1251;g33118406204_0_520"/>
          <p:cNvSpPr txBox="1"/>
          <p:nvPr>
            <p:ph idx="2" type="title"/>
          </p:nvPr>
        </p:nvSpPr>
        <p:spPr>
          <a:xfrm>
            <a:off x="5692287" y="1667388"/>
            <a:ext cx="273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2" name="Google Shape;1252;g33118406204_0_520"/>
          <p:cNvSpPr txBox="1"/>
          <p:nvPr>
            <p:ph idx="1" type="subTitle"/>
          </p:nvPr>
        </p:nvSpPr>
        <p:spPr>
          <a:xfrm>
            <a:off x="716613" y="1946700"/>
            <a:ext cx="2731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3" name="Google Shape;1253;g33118406204_0_520"/>
          <p:cNvSpPr txBox="1"/>
          <p:nvPr>
            <p:ph idx="3" type="subTitle"/>
          </p:nvPr>
        </p:nvSpPr>
        <p:spPr>
          <a:xfrm>
            <a:off x="5692281" y="1946700"/>
            <a:ext cx="273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4" name="Google Shape;1254;g33118406204_0_520"/>
          <p:cNvSpPr txBox="1"/>
          <p:nvPr>
            <p:ph idx="4" type="title"/>
          </p:nvPr>
        </p:nvSpPr>
        <p:spPr>
          <a:xfrm>
            <a:off x="716619" y="3191888"/>
            <a:ext cx="273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5" name="Google Shape;1255;g33118406204_0_520"/>
          <p:cNvSpPr txBox="1"/>
          <p:nvPr>
            <p:ph idx="5" type="title"/>
          </p:nvPr>
        </p:nvSpPr>
        <p:spPr>
          <a:xfrm>
            <a:off x="5692287" y="3191888"/>
            <a:ext cx="273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6" name="Google Shape;1256;g33118406204_0_520"/>
          <p:cNvSpPr txBox="1"/>
          <p:nvPr>
            <p:ph idx="6" type="subTitle"/>
          </p:nvPr>
        </p:nvSpPr>
        <p:spPr>
          <a:xfrm>
            <a:off x="716613" y="3471200"/>
            <a:ext cx="273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7" name="Google Shape;1257;g33118406204_0_520"/>
          <p:cNvSpPr txBox="1"/>
          <p:nvPr>
            <p:ph idx="7" type="subTitle"/>
          </p:nvPr>
        </p:nvSpPr>
        <p:spPr>
          <a:xfrm>
            <a:off x="5692281" y="3471200"/>
            <a:ext cx="273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8" name="Google Shape;1258;g33118406204_0_520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59" name="Google Shape;1259;g33118406204_0_520"/>
          <p:cNvGrpSpPr/>
          <p:nvPr/>
        </p:nvGrpSpPr>
        <p:grpSpPr>
          <a:xfrm>
            <a:off x="291371" y="4418675"/>
            <a:ext cx="1678628" cy="370650"/>
            <a:chOff x="7010771" y="697150"/>
            <a:chExt cx="1678628" cy="370650"/>
          </a:xfrm>
        </p:grpSpPr>
        <p:grpSp>
          <p:nvGrpSpPr>
            <p:cNvPr id="1260" name="Google Shape;1260;g33118406204_0_520"/>
            <p:cNvGrpSpPr/>
            <p:nvPr/>
          </p:nvGrpSpPr>
          <p:grpSpPr>
            <a:xfrm>
              <a:off x="7873613" y="697150"/>
              <a:ext cx="457313" cy="370650"/>
              <a:chOff x="1298600" y="-919198"/>
              <a:chExt cx="457313" cy="370650"/>
            </a:xfrm>
          </p:grpSpPr>
          <p:sp>
            <p:nvSpPr>
              <p:cNvPr id="1261" name="Google Shape;1261;g33118406204_0_520"/>
              <p:cNvSpPr/>
              <p:nvPr/>
            </p:nvSpPr>
            <p:spPr>
              <a:xfrm>
                <a:off x="1586174" y="-919198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g33118406204_0_520"/>
              <p:cNvSpPr/>
              <p:nvPr/>
            </p:nvSpPr>
            <p:spPr>
              <a:xfrm>
                <a:off x="1396573" y="-916929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g33118406204_0_520"/>
              <p:cNvSpPr/>
              <p:nvPr/>
            </p:nvSpPr>
            <p:spPr>
              <a:xfrm>
                <a:off x="1367570" y="-879078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g33118406204_0_520"/>
              <p:cNvSpPr/>
              <p:nvPr/>
            </p:nvSpPr>
            <p:spPr>
              <a:xfrm>
                <a:off x="1298600" y="-733060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65" name="Google Shape;1265;g33118406204_0_520"/>
            <p:cNvSpPr/>
            <p:nvPr/>
          </p:nvSpPr>
          <p:spPr>
            <a:xfrm>
              <a:off x="7010771" y="858027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g33118406204_0_520"/>
            <p:cNvSpPr/>
            <p:nvPr/>
          </p:nvSpPr>
          <p:spPr>
            <a:xfrm>
              <a:off x="7426687" y="84300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g33118406204_0_520"/>
            <p:cNvSpPr/>
            <p:nvPr/>
          </p:nvSpPr>
          <p:spPr>
            <a:xfrm>
              <a:off x="8545064" y="842994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g33118406204_0_539"/>
          <p:cNvSpPr txBox="1"/>
          <p:nvPr>
            <p:ph type="title"/>
          </p:nvPr>
        </p:nvSpPr>
        <p:spPr>
          <a:xfrm>
            <a:off x="720006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0" name="Google Shape;1270;g33118406204_0_539"/>
          <p:cNvSpPr txBox="1"/>
          <p:nvPr>
            <p:ph idx="2" type="title"/>
          </p:nvPr>
        </p:nvSpPr>
        <p:spPr>
          <a:xfrm>
            <a:off x="3440469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1" name="Google Shape;1271;g33118406204_0_539"/>
          <p:cNvSpPr txBox="1"/>
          <p:nvPr>
            <p:ph idx="1" type="subTitle"/>
          </p:nvPr>
        </p:nvSpPr>
        <p:spPr>
          <a:xfrm>
            <a:off x="720000" y="2034313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g33118406204_0_539"/>
          <p:cNvSpPr txBox="1"/>
          <p:nvPr>
            <p:ph idx="3" type="subTitle"/>
          </p:nvPr>
        </p:nvSpPr>
        <p:spPr>
          <a:xfrm>
            <a:off x="3440464" y="2034313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g33118406204_0_539"/>
          <p:cNvSpPr txBox="1"/>
          <p:nvPr>
            <p:ph idx="4" type="title"/>
          </p:nvPr>
        </p:nvSpPr>
        <p:spPr>
          <a:xfrm>
            <a:off x="720006" y="32204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4" name="Google Shape;1274;g33118406204_0_539"/>
          <p:cNvSpPr txBox="1"/>
          <p:nvPr>
            <p:ph idx="5" type="title"/>
          </p:nvPr>
        </p:nvSpPr>
        <p:spPr>
          <a:xfrm>
            <a:off x="3440469" y="32204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5" name="Google Shape;1275;g33118406204_0_539"/>
          <p:cNvSpPr txBox="1"/>
          <p:nvPr>
            <p:ph idx="6" type="subTitle"/>
          </p:nvPr>
        </p:nvSpPr>
        <p:spPr>
          <a:xfrm>
            <a:off x="720000" y="356645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6" name="Google Shape;1276;g33118406204_0_539"/>
          <p:cNvSpPr txBox="1"/>
          <p:nvPr>
            <p:ph idx="7" type="subTitle"/>
          </p:nvPr>
        </p:nvSpPr>
        <p:spPr>
          <a:xfrm>
            <a:off x="3440466" y="356645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7" name="Google Shape;1277;g33118406204_0_53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8" name="Google Shape;1278;g33118406204_0_539"/>
          <p:cNvSpPr txBox="1"/>
          <p:nvPr>
            <p:ph idx="9" type="title"/>
          </p:nvPr>
        </p:nvSpPr>
        <p:spPr>
          <a:xfrm>
            <a:off x="6160938" y="16959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9" name="Google Shape;1279;g33118406204_0_539"/>
          <p:cNvSpPr txBox="1"/>
          <p:nvPr>
            <p:ph idx="13" type="subTitle"/>
          </p:nvPr>
        </p:nvSpPr>
        <p:spPr>
          <a:xfrm>
            <a:off x="6160932" y="2034313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0" name="Google Shape;1280;g33118406204_0_539"/>
          <p:cNvSpPr txBox="1"/>
          <p:nvPr>
            <p:ph idx="14" type="title"/>
          </p:nvPr>
        </p:nvSpPr>
        <p:spPr>
          <a:xfrm>
            <a:off x="6160938" y="3220475"/>
            <a:ext cx="226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1" name="Google Shape;1281;g33118406204_0_539"/>
          <p:cNvSpPr txBox="1"/>
          <p:nvPr>
            <p:ph idx="15" type="subTitle"/>
          </p:nvPr>
        </p:nvSpPr>
        <p:spPr>
          <a:xfrm>
            <a:off x="6160932" y="3566450"/>
            <a:ext cx="226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82" name="Google Shape;1282;g33118406204_0_539"/>
          <p:cNvGrpSpPr/>
          <p:nvPr/>
        </p:nvGrpSpPr>
        <p:grpSpPr>
          <a:xfrm>
            <a:off x="713221" y="4527800"/>
            <a:ext cx="1678628" cy="370650"/>
            <a:chOff x="7010771" y="697150"/>
            <a:chExt cx="1678628" cy="370650"/>
          </a:xfrm>
        </p:grpSpPr>
        <p:grpSp>
          <p:nvGrpSpPr>
            <p:cNvPr id="1283" name="Google Shape;1283;g33118406204_0_539"/>
            <p:cNvGrpSpPr/>
            <p:nvPr/>
          </p:nvGrpSpPr>
          <p:grpSpPr>
            <a:xfrm>
              <a:off x="7873613" y="697150"/>
              <a:ext cx="457313" cy="370650"/>
              <a:chOff x="1298600" y="-919198"/>
              <a:chExt cx="457313" cy="370650"/>
            </a:xfrm>
          </p:grpSpPr>
          <p:sp>
            <p:nvSpPr>
              <p:cNvPr id="1284" name="Google Shape;1284;g33118406204_0_539"/>
              <p:cNvSpPr/>
              <p:nvPr/>
            </p:nvSpPr>
            <p:spPr>
              <a:xfrm>
                <a:off x="1586174" y="-919198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5" name="Google Shape;1285;g33118406204_0_539"/>
              <p:cNvSpPr/>
              <p:nvPr/>
            </p:nvSpPr>
            <p:spPr>
              <a:xfrm>
                <a:off x="1396573" y="-916929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g33118406204_0_539"/>
              <p:cNvSpPr/>
              <p:nvPr/>
            </p:nvSpPr>
            <p:spPr>
              <a:xfrm>
                <a:off x="1367570" y="-879078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g33118406204_0_539"/>
              <p:cNvSpPr/>
              <p:nvPr/>
            </p:nvSpPr>
            <p:spPr>
              <a:xfrm>
                <a:off x="1298600" y="-733060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8" name="Google Shape;1288;g33118406204_0_539"/>
            <p:cNvSpPr/>
            <p:nvPr/>
          </p:nvSpPr>
          <p:spPr>
            <a:xfrm>
              <a:off x="7010771" y="858027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g33118406204_0_539"/>
            <p:cNvSpPr/>
            <p:nvPr/>
          </p:nvSpPr>
          <p:spPr>
            <a:xfrm>
              <a:off x="7426687" y="84300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0" name="Google Shape;1290;g33118406204_0_539"/>
            <p:cNvSpPr/>
            <p:nvPr/>
          </p:nvSpPr>
          <p:spPr>
            <a:xfrm>
              <a:off x="8545064" y="842994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9b470fa9f_0_1361"/>
          <p:cNvSpPr txBox="1"/>
          <p:nvPr>
            <p:ph type="title"/>
          </p:nvPr>
        </p:nvSpPr>
        <p:spPr>
          <a:xfrm>
            <a:off x="2241425" y="1606300"/>
            <a:ext cx="466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0" name="Google Shape;250;g339b470fa9f_0_1361"/>
          <p:cNvSpPr txBox="1"/>
          <p:nvPr>
            <p:ph idx="1" type="subTitle"/>
          </p:nvPr>
        </p:nvSpPr>
        <p:spPr>
          <a:xfrm>
            <a:off x="2241475" y="2481800"/>
            <a:ext cx="4661100" cy="10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51" name="Google Shape;251;g339b470fa9f_0_1361"/>
          <p:cNvGrpSpPr/>
          <p:nvPr/>
        </p:nvGrpSpPr>
        <p:grpSpPr>
          <a:xfrm flipH="1">
            <a:off x="307370" y="-89411"/>
            <a:ext cx="8468175" cy="5316751"/>
            <a:chOff x="377575" y="-89411"/>
            <a:chExt cx="8468175" cy="5316751"/>
          </a:xfrm>
        </p:grpSpPr>
        <p:grpSp>
          <p:nvGrpSpPr>
            <p:cNvPr id="252" name="Google Shape;252;g339b470fa9f_0_1361"/>
            <p:cNvGrpSpPr/>
            <p:nvPr/>
          </p:nvGrpSpPr>
          <p:grpSpPr>
            <a:xfrm>
              <a:off x="6961909" y="-89411"/>
              <a:ext cx="777449" cy="404251"/>
              <a:chOff x="-794166" y="-3748111"/>
              <a:chExt cx="777449" cy="404251"/>
            </a:xfrm>
          </p:grpSpPr>
          <p:sp>
            <p:nvSpPr>
              <p:cNvPr id="253" name="Google Shape;253;g339b470fa9f_0_1361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g339b470fa9f_0_1361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g339b470fa9f_0_1361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g339b470fa9f_0_1361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g339b470fa9f_0_1361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g339b470fa9f_0_1361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g339b470fa9f_0_1361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g339b470fa9f_0_1361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g339b470fa9f_0_1361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g339b470fa9f_0_1361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g339b470fa9f_0_1361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g339b470fa9f_0_1361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g339b470fa9f_0_1361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g339b470fa9f_0_1361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g339b470fa9f_0_1361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8" name="Google Shape;268;g339b470fa9f_0_1361"/>
            <p:cNvSpPr/>
            <p:nvPr/>
          </p:nvSpPr>
          <p:spPr>
            <a:xfrm>
              <a:off x="1308675" y="257650"/>
              <a:ext cx="65100" cy="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sp>
          <p:nvSpPr>
            <p:cNvPr id="269" name="Google Shape;269;g339b470fa9f_0_1361"/>
            <p:cNvSpPr/>
            <p:nvPr/>
          </p:nvSpPr>
          <p:spPr>
            <a:xfrm>
              <a:off x="8711950" y="1541813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  <p:grpSp>
          <p:nvGrpSpPr>
            <p:cNvPr id="270" name="Google Shape;270;g339b470fa9f_0_1361"/>
            <p:cNvGrpSpPr/>
            <p:nvPr/>
          </p:nvGrpSpPr>
          <p:grpSpPr>
            <a:xfrm>
              <a:off x="4183284" y="4823089"/>
              <a:ext cx="777449" cy="404251"/>
              <a:chOff x="-794166" y="-3748111"/>
              <a:chExt cx="777449" cy="404251"/>
            </a:xfrm>
          </p:grpSpPr>
          <p:sp>
            <p:nvSpPr>
              <p:cNvPr id="271" name="Google Shape;271;g339b470fa9f_0_1361"/>
              <p:cNvSpPr/>
              <p:nvPr/>
            </p:nvSpPr>
            <p:spPr>
              <a:xfrm>
                <a:off x="-79416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g339b470fa9f_0_1361"/>
              <p:cNvSpPr/>
              <p:nvPr/>
            </p:nvSpPr>
            <p:spPr>
              <a:xfrm>
                <a:off x="-60753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g339b470fa9f_0_1361"/>
              <p:cNvSpPr/>
              <p:nvPr/>
            </p:nvSpPr>
            <p:spPr>
              <a:xfrm>
                <a:off x="-420906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g339b470fa9f_0_1361"/>
              <p:cNvSpPr/>
              <p:nvPr/>
            </p:nvSpPr>
            <p:spPr>
              <a:xfrm>
                <a:off x="-23433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g339b470fa9f_0_1361"/>
              <p:cNvSpPr/>
              <p:nvPr/>
            </p:nvSpPr>
            <p:spPr>
              <a:xfrm>
                <a:off x="-47708" y="-337485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g339b470fa9f_0_1361"/>
              <p:cNvSpPr/>
              <p:nvPr/>
            </p:nvSpPr>
            <p:spPr>
              <a:xfrm>
                <a:off x="-79416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g339b470fa9f_0_1361"/>
              <p:cNvSpPr/>
              <p:nvPr/>
            </p:nvSpPr>
            <p:spPr>
              <a:xfrm>
                <a:off x="-60753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g339b470fa9f_0_1361"/>
              <p:cNvSpPr/>
              <p:nvPr/>
            </p:nvSpPr>
            <p:spPr>
              <a:xfrm>
                <a:off x="-420906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g339b470fa9f_0_1361"/>
              <p:cNvSpPr/>
              <p:nvPr/>
            </p:nvSpPr>
            <p:spPr>
              <a:xfrm>
                <a:off x="-23433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g339b470fa9f_0_1361"/>
              <p:cNvSpPr/>
              <p:nvPr/>
            </p:nvSpPr>
            <p:spPr>
              <a:xfrm>
                <a:off x="-47708" y="-356148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g339b470fa9f_0_1361"/>
              <p:cNvSpPr/>
              <p:nvPr/>
            </p:nvSpPr>
            <p:spPr>
              <a:xfrm>
                <a:off x="-794166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g339b470fa9f_0_1361"/>
              <p:cNvSpPr/>
              <p:nvPr/>
            </p:nvSpPr>
            <p:spPr>
              <a:xfrm>
                <a:off x="-60753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g339b470fa9f_0_1361"/>
              <p:cNvSpPr/>
              <p:nvPr/>
            </p:nvSpPr>
            <p:spPr>
              <a:xfrm>
                <a:off x="-420906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35454" y="17727"/>
                    </a:moveTo>
                    <a:cubicBezTo>
                      <a:pt x="35454" y="27517"/>
                      <a:pt x="27517" y="35454"/>
                      <a:pt x="17727" y="35454"/>
                    </a:cubicBezTo>
                    <a:cubicBezTo>
                      <a:pt x="7937" y="35454"/>
                      <a:pt x="0" y="27517"/>
                      <a:pt x="0" y="17727"/>
                    </a:cubicBezTo>
                    <a:cubicBezTo>
                      <a:pt x="0" y="7937"/>
                      <a:pt x="7937" y="0"/>
                      <a:pt x="17727" y="0"/>
                    </a:cubicBezTo>
                    <a:cubicBezTo>
                      <a:pt x="27517" y="0"/>
                      <a:pt x="35454" y="7937"/>
                      <a:pt x="35454" y="1772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g339b470fa9f_0_1361"/>
              <p:cNvSpPr/>
              <p:nvPr/>
            </p:nvSpPr>
            <p:spPr>
              <a:xfrm>
                <a:off x="-234338" y="-3748111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0"/>
                    </a:move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g339b470fa9f_0_1361"/>
              <p:cNvSpPr/>
              <p:nvPr/>
            </p:nvSpPr>
            <p:spPr>
              <a:xfrm>
                <a:off x="-47708" y="-3748049"/>
                <a:ext cx="30991" cy="30991"/>
              </a:xfrm>
              <a:custGeom>
                <a:rect b="b" l="l" r="r" t="t"/>
                <a:pathLst>
                  <a:path extrusionOk="0" h="30991" w="30991">
                    <a:moveTo>
                      <a:pt x="17727" y="35454"/>
                    </a:moveTo>
                    <a:cubicBezTo>
                      <a:pt x="27520" y="35454"/>
                      <a:pt x="35454" y="27520"/>
                      <a:pt x="35454" y="17727"/>
                    </a:cubicBezTo>
                    <a:cubicBezTo>
                      <a:pt x="35454" y="7934"/>
                      <a:pt x="27520" y="0"/>
                      <a:pt x="17727" y="0"/>
                    </a:cubicBezTo>
                    <a:cubicBezTo>
                      <a:pt x="7934" y="0"/>
                      <a:pt x="0" y="7934"/>
                      <a:pt x="0" y="17727"/>
                    </a:cubicBezTo>
                    <a:cubicBezTo>
                      <a:pt x="0" y="27520"/>
                      <a:pt x="7934" y="35454"/>
                      <a:pt x="17727" y="3545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6" name="Google Shape;286;g339b470fa9f_0_1361"/>
            <p:cNvSpPr/>
            <p:nvPr/>
          </p:nvSpPr>
          <p:spPr>
            <a:xfrm>
              <a:off x="377575" y="4541588"/>
              <a:ext cx="133800" cy="133800"/>
            </a:xfrm>
            <a:prstGeom prst="donut">
              <a:avLst>
                <a:gd fmla="val 25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grpSp>
        <p:nvGrpSpPr>
          <p:cNvPr id="287" name="Google Shape;287;g339b470fa9f_0_1361"/>
          <p:cNvGrpSpPr/>
          <p:nvPr/>
        </p:nvGrpSpPr>
        <p:grpSpPr>
          <a:xfrm flipH="1">
            <a:off x="161494" y="1017714"/>
            <a:ext cx="9668327" cy="3985239"/>
            <a:chOff x="-676700" y="1017714"/>
            <a:chExt cx="9668327" cy="3985239"/>
          </a:xfrm>
        </p:grpSpPr>
        <p:sp>
          <p:nvSpPr>
            <p:cNvPr id="288" name="Google Shape;288;g339b470fa9f_0_1361"/>
            <p:cNvSpPr/>
            <p:nvPr/>
          </p:nvSpPr>
          <p:spPr>
            <a:xfrm flipH="1">
              <a:off x="-676700" y="1017714"/>
              <a:ext cx="1505436" cy="290823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g339b470fa9f_0_1361"/>
            <p:cNvGrpSpPr/>
            <p:nvPr/>
          </p:nvGrpSpPr>
          <p:grpSpPr>
            <a:xfrm>
              <a:off x="8494651" y="4504709"/>
              <a:ext cx="496976" cy="498244"/>
              <a:chOff x="-1591550" y="3597475"/>
              <a:chExt cx="293825" cy="294575"/>
            </a:xfrm>
          </p:grpSpPr>
          <p:sp>
            <p:nvSpPr>
              <p:cNvPr id="290" name="Google Shape;290;g339b470fa9f_0_1361"/>
              <p:cNvSpPr/>
              <p:nvPr/>
            </p:nvSpPr>
            <p:spPr>
              <a:xfrm>
                <a:off x="-1509625" y="3597475"/>
                <a:ext cx="211900" cy="207150"/>
              </a:xfrm>
              <a:custGeom>
                <a:rect b="b" l="l" r="r" t="t"/>
                <a:pathLst>
                  <a:path extrusionOk="0" h="8286" w="8476">
                    <a:moveTo>
                      <a:pt x="6105" y="1"/>
                    </a:moveTo>
                    <a:cubicBezTo>
                      <a:pt x="6014" y="1"/>
                      <a:pt x="5916" y="39"/>
                      <a:pt x="5829" y="126"/>
                    </a:cubicBezTo>
                    <a:lnTo>
                      <a:pt x="3781" y="2205"/>
                    </a:lnTo>
                    <a:cubicBezTo>
                      <a:pt x="3718" y="2268"/>
                      <a:pt x="3655" y="2363"/>
                      <a:pt x="3655" y="2426"/>
                    </a:cubicBezTo>
                    <a:lnTo>
                      <a:pt x="3655" y="4253"/>
                    </a:lnTo>
                    <a:lnTo>
                      <a:pt x="1544" y="6332"/>
                    </a:lnTo>
                    <a:cubicBezTo>
                      <a:pt x="1400" y="6270"/>
                      <a:pt x="1256" y="6242"/>
                      <a:pt x="1119" y="6242"/>
                    </a:cubicBezTo>
                    <a:cubicBezTo>
                      <a:pt x="835" y="6242"/>
                      <a:pt x="580" y="6362"/>
                      <a:pt x="410" y="6553"/>
                    </a:cubicBezTo>
                    <a:cubicBezTo>
                      <a:pt x="0" y="6931"/>
                      <a:pt x="0" y="7592"/>
                      <a:pt x="410" y="8002"/>
                    </a:cubicBezTo>
                    <a:cubicBezTo>
                      <a:pt x="599" y="8191"/>
                      <a:pt x="859" y="8286"/>
                      <a:pt x="1123" y="8286"/>
                    </a:cubicBezTo>
                    <a:cubicBezTo>
                      <a:pt x="1387" y="8286"/>
                      <a:pt x="1655" y="8191"/>
                      <a:pt x="1859" y="8002"/>
                    </a:cubicBezTo>
                    <a:cubicBezTo>
                      <a:pt x="2174" y="7687"/>
                      <a:pt x="2206" y="7214"/>
                      <a:pt x="2048" y="6868"/>
                    </a:cubicBezTo>
                    <a:lnTo>
                      <a:pt x="4128" y="4757"/>
                    </a:lnTo>
                    <a:lnTo>
                      <a:pt x="5955" y="4757"/>
                    </a:lnTo>
                    <a:cubicBezTo>
                      <a:pt x="6018" y="4757"/>
                      <a:pt x="6144" y="4725"/>
                      <a:pt x="6175" y="4662"/>
                    </a:cubicBezTo>
                    <a:lnTo>
                      <a:pt x="8286" y="2552"/>
                    </a:lnTo>
                    <a:cubicBezTo>
                      <a:pt x="8475" y="2331"/>
                      <a:pt x="8349" y="1985"/>
                      <a:pt x="8034" y="1985"/>
                    </a:cubicBezTo>
                    <a:lnTo>
                      <a:pt x="6428" y="1985"/>
                    </a:lnTo>
                    <a:lnTo>
                      <a:pt x="6428" y="346"/>
                    </a:lnTo>
                    <a:cubicBezTo>
                      <a:pt x="6428" y="140"/>
                      <a:pt x="6278" y="1"/>
                      <a:pt x="6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g339b470fa9f_0_1361"/>
              <p:cNvSpPr/>
              <p:nvPr/>
            </p:nvSpPr>
            <p:spPr>
              <a:xfrm>
                <a:off x="-1541125" y="3719125"/>
                <a:ext cx="120525" cy="118275"/>
              </a:xfrm>
              <a:custGeom>
                <a:rect b="b" l="l" r="r" t="t"/>
                <a:pathLst>
                  <a:path extrusionOk="0" h="4731" w="4821">
                    <a:moveTo>
                      <a:pt x="2340" y="1"/>
                    </a:moveTo>
                    <a:cubicBezTo>
                      <a:pt x="1722" y="1"/>
                      <a:pt x="1163" y="241"/>
                      <a:pt x="725" y="679"/>
                    </a:cubicBezTo>
                    <a:cubicBezTo>
                      <a:pt x="284" y="1120"/>
                      <a:pt x="0" y="1750"/>
                      <a:pt x="0" y="2380"/>
                    </a:cubicBezTo>
                    <a:cubicBezTo>
                      <a:pt x="0" y="3943"/>
                      <a:pt x="1211" y="4731"/>
                      <a:pt x="2420" y="4731"/>
                    </a:cubicBezTo>
                    <a:cubicBezTo>
                      <a:pt x="3622" y="4731"/>
                      <a:pt x="4821" y="3951"/>
                      <a:pt x="4821" y="2380"/>
                    </a:cubicBezTo>
                    <a:cubicBezTo>
                      <a:pt x="4821" y="2096"/>
                      <a:pt x="4758" y="1844"/>
                      <a:pt x="4663" y="1592"/>
                    </a:cubicBezTo>
                    <a:lnTo>
                      <a:pt x="4096" y="2159"/>
                    </a:lnTo>
                    <a:cubicBezTo>
                      <a:pt x="4253" y="3199"/>
                      <a:pt x="3434" y="4081"/>
                      <a:pt x="2395" y="4081"/>
                    </a:cubicBezTo>
                    <a:cubicBezTo>
                      <a:pt x="882" y="4081"/>
                      <a:pt x="126" y="2222"/>
                      <a:pt x="1197" y="1151"/>
                    </a:cubicBezTo>
                    <a:cubicBezTo>
                      <a:pt x="1522" y="827"/>
                      <a:pt x="1984" y="665"/>
                      <a:pt x="2428" y="665"/>
                    </a:cubicBezTo>
                    <a:cubicBezTo>
                      <a:pt x="2501" y="665"/>
                      <a:pt x="2575" y="670"/>
                      <a:pt x="2647" y="679"/>
                    </a:cubicBezTo>
                    <a:lnTo>
                      <a:pt x="3182" y="143"/>
                    </a:lnTo>
                    <a:cubicBezTo>
                      <a:pt x="2894" y="47"/>
                      <a:pt x="2611" y="1"/>
                      <a:pt x="2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g339b470fa9f_0_1361"/>
              <p:cNvSpPr/>
              <p:nvPr/>
            </p:nvSpPr>
            <p:spPr>
              <a:xfrm>
                <a:off x="-1591550" y="3668825"/>
                <a:ext cx="222925" cy="223225"/>
              </a:xfrm>
              <a:custGeom>
                <a:rect b="b" l="l" r="r" t="t"/>
                <a:pathLst>
                  <a:path extrusionOk="0" h="8929" w="8917">
                    <a:moveTo>
                      <a:pt x="4475" y="1"/>
                    </a:moveTo>
                    <a:cubicBezTo>
                      <a:pt x="3329" y="1"/>
                      <a:pt x="2187" y="454"/>
                      <a:pt x="1324" y="1336"/>
                    </a:cubicBezTo>
                    <a:cubicBezTo>
                      <a:pt x="474" y="2155"/>
                      <a:pt x="1" y="3289"/>
                      <a:pt x="1" y="4486"/>
                    </a:cubicBezTo>
                    <a:cubicBezTo>
                      <a:pt x="1" y="6912"/>
                      <a:pt x="2017" y="8929"/>
                      <a:pt x="4475" y="8929"/>
                    </a:cubicBezTo>
                    <a:cubicBezTo>
                      <a:pt x="6901" y="8929"/>
                      <a:pt x="8917" y="6912"/>
                      <a:pt x="8917" y="4486"/>
                    </a:cubicBezTo>
                    <a:cubicBezTo>
                      <a:pt x="8917" y="3604"/>
                      <a:pt x="8696" y="2817"/>
                      <a:pt x="8255" y="2124"/>
                    </a:cubicBezTo>
                    <a:cubicBezTo>
                      <a:pt x="8098" y="2218"/>
                      <a:pt x="7342" y="2943"/>
                      <a:pt x="7184" y="3100"/>
                    </a:cubicBezTo>
                    <a:cubicBezTo>
                      <a:pt x="8161" y="5148"/>
                      <a:pt x="6680" y="7511"/>
                      <a:pt x="4412" y="7511"/>
                    </a:cubicBezTo>
                    <a:cubicBezTo>
                      <a:pt x="1702" y="7511"/>
                      <a:pt x="316" y="4203"/>
                      <a:pt x="2269" y="2281"/>
                    </a:cubicBezTo>
                    <a:cubicBezTo>
                      <a:pt x="2869" y="1681"/>
                      <a:pt x="3659" y="1373"/>
                      <a:pt x="4447" y="1373"/>
                    </a:cubicBezTo>
                    <a:cubicBezTo>
                      <a:pt x="4900" y="1373"/>
                      <a:pt x="5352" y="1475"/>
                      <a:pt x="5766" y="1682"/>
                    </a:cubicBezTo>
                    <a:cubicBezTo>
                      <a:pt x="5924" y="1525"/>
                      <a:pt x="6617" y="800"/>
                      <a:pt x="6838" y="706"/>
                    </a:cubicBezTo>
                    <a:cubicBezTo>
                      <a:pt x="6115" y="233"/>
                      <a:pt x="5294" y="1"/>
                      <a:pt x="44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9"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33118406204_0_562"/>
          <p:cNvSpPr txBox="1"/>
          <p:nvPr>
            <p:ph idx="1" type="subTitle"/>
          </p:nvPr>
        </p:nvSpPr>
        <p:spPr>
          <a:xfrm>
            <a:off x="1404069" y="2218963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3" name="Google Shape;1293;g33118406204_0_562"/>
          <p:cNvSpPr txBox="1"/>
          <p:nvPr>
            <p:ph idx="2" type="subTitle"/>
          </p:nvPr>
        </p:nvSpPr>
        <p:spPr>
          <a:xfrm>
            <a:off x="1404044" y="2818850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4" name="Google Shape;1294;g33118406204_0_562"/>
          <p:cNvSpPr txBox="1"/>
          <p:nvPr>
            <p:ph idx="3" type="subTitle"/>
          </p:nvPr>
        </p:nvSpPr>
        <p:spPr>
          <a:xfrm>
            <a:off x="1404069" y="3418738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5" name="Google Shape;1295;g33118406204_0_562"/>
          <p:cNvSpPr txBox="1"/>
          <p:nvPr>
            <p:ph idx="4" type="subTitle"/>
          </p:nvPr>
        </p:nvSpPr>
        <p:spPr>
          <a:xfrm>
            <a:off x="1404044" y="4018625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6" name="Google Shape;1296;g33118406204_0_562"/>
          <p:cNvSpPr txBox="1"/>
          <p:nvPr>
            <p:ph type="title"/>
          </p:nvPr>
        </p:nvSpPr>
        <p:spPr>
          <a:xfrm>
            <a:off x="720000" y="44805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7" name="Google Shape;1297;g33118406204_0_562"/>
          <p:cNvSpPr txBox="1"/>
          <p:nvPr>
            <p:ph idx="5" type="subTitle"/>
          </p:nvPr>
        </p:nvSpPr>
        <p:spPr>
          <a:xfrm>
            <a:off x="1404069" y="1619075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8" name="Google Shape;1298;g33118406204_0_562"/>
          <p:cNvSpPr txBox="1"/>
          <p:nvPr>
            <p:ph idx="6" type="subTitle"/>
          </p:nvPr>
        </p:nvSpPr>
        <p:spPr>
          <a:xfrm>
            <a:off x="5366494" y="2218963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9" name="Google Shape;1299;g33118406204_0_562"/>
          <p:cNvSpPr txBox="1"/>
          <p:nvPr>
            <p:ph idx="7" type="subTitle"/>
          </p:nvPr>
        </p:nvSpPr>
        <p:spPr>
          <a:xfrm>
            <a:off x="5366469" y="2818850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0" name="Google Shape;1300;g33118406204_0_562"/>
          <p:cNvSpPr txBox="1"/>
          <p:nvPr>
            <p:ph idx="8" type="subTitle"/>
          </p:nvPr>
        </p:nvSpPr>
        <p:spPr>
          <a:xfrm>
            <a:off x="5366494" y="3418738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1" name="Google Shape;1301;g33118406204_0_562"/>
          <p:cNvSpPr txBox="1"/>
          <p:nvPr>
            <p:ph idx="9" type="subTitle"/>
          </p:nvPr>
        </p:nvSpPr>
        <p:spPr>
          <a:xfrm>
            <a:off x="5366469" y="4018625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2" name="Google Shape;1302;g33118406204_0_562"/>
          <p:cNvSpPr txBox="1"/>
          <p:nvPr>
            <p:ph idx="13" type="subTitle"/>
          </p:nvPr>
        </p:nvSpPr>
        <p:spPr>
          <a:xfrm>
            <a:off x="5366494" y="1619075"/>
            <a:ext cx="3060900" cy="474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3" name="Google Shape;1303;g33118406204_0_562"/>
          <p:cNvSpPr txBox="1"/>
          <p:nvPr>
            <p:ph idx="14" type="title"/>
          </p:nvPr>
        </p:nvSpPr>
        <p:spPr>
          <a:xfrm>
            <a:off x="716606" y="1619075"/>
            <a:ext cx="499500" cy="474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304" name="Google Shape;1304;g33118406204_0_562"/>
          <p:cNvSpPr txBox="1"/>
          <p:nvPr>
            <p:ph idx="15" type="title"/>
          </p:nvPr>
        </p:nvSpPr>
        <p:spPr>
          <a:xfrm>
            <a:off x="716606" y="2218963"/>
            <a:ext cx="499500" cy="474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305" name="Google Shape;1305;g33118406204_0_562"/>
          <p:cNvSpPr txBox="1"/>
          <p:nvPr>
            <p:ph idx="16" type="title"/>
          </p:nvPr>
        </p:nvSpPr>
        <p:spPr>
          <a:xfrm>
            <a:off x="716606" y="2818850"/>
            <a:ext cx="499500" cy="474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306" name="Google Shape;1306;g33118406204_0_562"/>
          <p:cNvSpPr txBox="1"/>
          <p:nvPr>
            <p:ph idx="17" type="title"/>
          </p:nvPr>
        </p:nvSpPr>
        <p:spPr>
          <a:xfrm>
            <a:off x="716606" y="3418738"/>
            <a:ext cx="499500" cy="474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307" name="Google Shape;1307;g33118406204_0_562"/>
          <p:cNvSpPr txBox="1"/>
          <p:nvPr>
            <p:ph idx="18" type="title"/>
          </p:nvPr>
        </p:nvSpPr>
        <p:spPr>
          <a:xfrm>
            <a:off x="716606" y="4018625"/>
            <a:ext cx="499500" cy="474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308" name="Google Shape;1308;g33118406204_0_562"/>
          <p:cNvSpPr txBox="1"/>
          <p:nvPr>
            <p:ph idx="19" type="title"/>
          </p:nvPr>
        </p:nvSpPr>
        <p:spPr>
          <a:xfrm>
            <a:off x="4678731" y="1619075"/>
            <a:ext cx="499500" cy="474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309" name="Google Shape;1309;g33118406204_0_562"/>
          <p:cNvSpPr txBox="1"/>
          <p:nvPr>
            <p:ph idx="20" type="title"/>
          </p:nvPr>
        </p:nvSpPr>
        <p:spPr>
          <a:xfrm>
            <a:off x="4678731" y="2218963"/>
            <a:ext cx="499500" cy="474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310" name="Google Shape;1310;g33118406204_0_562"/>
          <p:cNvSpPr txBox="1"/>
          <p:nvPr>
            <p:ph idx="21" type="title"/>
          </p:nvPr>
        </p:nvSpPr>
        <p:spPr>
          <a:xfrm>
            <a:off x="4678731" y="2818850"/>
            <a:ext cx="499500" cy="474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311" name="Google Shape;1311;g33118406204_0_562"/>
          <p:cNvSpPr txBox="1"/>
          <p:nvPr>
            <p:ph idx="22" type="title"/>
          </p:nvPr>
        </p:nvSpPr>
        <p:spPr>
          <a:xfrm>
            <a:off x="4678731" y="3418738"/>
            <a:ext cx="499500" cy="4740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1312" name="Google Shape;1312;g33118406204_0_562"/>
          <p:cNvSpPr txBox="1"/>
          <p:nvPr>
            <p:ph idx="23" type="title"/>
          </p:nvPr>
        </p:nvSpPr>
        <p:spPr>
          <a:xfrm>
            <a:off x="4678731" y="4018625"/>
            <a:ext cx="499500" cy="4740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6"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g33118406204_0_584"/>
          <p:cNvSpPr txBox="1"/>
          <p:nvPr>
            <p:ph type="title"/>
          </p:nvPr>
        </p:nvSpPr>
        <p:spPr>
          <a:xfrm>
            <a:off x="720000" y="1104750"/>
            <a:ext cx="2966100" cy="191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15" name="Google Shape;1315;g33118406204_0_584"/>
          <p:cNvSpPr txBox="1"/>
          <p:nvPr>
            <p:ph idx="1" type="subTitle"/>
          </p:nvPr>
        </p:nvSpPr>
        <p:spPr>
          <a:xfrm>
            <a:off x="720000" y="3062325"/>
            <a:ext cx="29661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6" name="Google Shape;1316;g33118406204_0_584"/>
          <p:cNvSpPr/>
          <p:nvPr>
            <p:ph idx="2" type="pic"/>
          </p:nvPr>
        </p:nvSpPr>
        <p:spPr>
          <a:xfrm>
            <a:off x="4969347" y="0"/>
            <a:ext cx="4174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317" name="Google Shape;1317;g33118406204_0_584"/>
          <p:cNvGrpSpPr/>
          <p:nvPr/>
        </p:nvGrpSpPr>
        <p:grpSpPr>
          <a:xfrm>
            <a:off x="713221" y="204325"/>
            <a:ext cx="1707203" cy="370650"/>
            <a:chOff x="6982196" y="697150"/>
            <a:chExt cx="1707203" cy="370650"/>
          </a:xfrm>
        </p:grpSpPr>
        <p:grpSp>
          <p:nvGrpSpPr>
            <p:cNvPr id="1318" name="Google Shape;1318;g33118406204_0_584"/>
            <p:cNvGrpSpPr/>
            <p:nvPr/>
          </p:nvGrpSpPr>
          <p:grpSpPr>
            <a:xfrm>
              <a:off x="7873613" y="697150"/>
              <a:ext cx="457313" cy="370650"/>
              <a:chOff x="1298600" y="-919198"/>
              <a:chExt cx="457313" cy="370650"/>
            </a:xfrm>
          </p:grpSpPr>
          <p:sp>
            <p:nvSpPr>
              <p:cNvPr id="1319" name="Google Shape;1319;g33118406204_0_584"/>
              <p:cNvSpPr/>
              <p:nvPr/>
            </p:nvSpPr>
            <p:spPr>
              <a:xfrm>
                <a:off x="1586174" y="-919198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g33118406204_0_584"/>
              <p:cNvSpPr/>
              <p:nvPr/>
            </p:nvSpPr>
            <p:spPr>
              <a:xfrm>
                <a:off x="1396573" y="-916929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g33118406204_0_584"/>
              <p:cNvSpPr/>
              <p:nvPr/>
            </p:nvSpPr>
            <p:spPr>
              <a:xfrm>
                <a:off x="1367570" y="-879078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g33118406204_0_584"/>
              <p:cNvSpPr/>
              <p:nvPr/>
            </p:nvSpPr>
            <p:spPr>
              <a:xfrm>
                <a:off x="1298600" y="-733060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3" name="Google Shape;1323;g33118406204_0_584"/>
            <p:cNvSpPr/>
            <p:nvPr/>
          </p:nvSpPr>
          <p:spPr>
            <a:xfrm>
              <a:off x="6982196" y="877077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4" name="Google Shape;1324;g33118406204_0_584"/>
            <p:cNvSpPr/>
            <p:nvPr/>
          </p:nvSpPr>
          <p:spPr>
            <a:xfrm>
              <a:off x="7398112" y="86205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g33118406204_0_584"/>
            <p:cNvSpPr/>
            <p:nvPr/>
          </p:nvSpPr>
          <p:spPr>
            <a:xfrm>
              <a:off x="8545064" y="842994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1">
  <p:cSld name="CUSTOM_6_1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33118406204_0_597"/>
          <p:cNvSpPr txBox="1"/>
          <p:nvPr>
            <p:ph idx="1" type="subTitle"/>
          </p:nvPr>
        </p:nvSpPr>
        <p:spPr>
          <a:xfrm>
            <a:off x="720000" y="2779372"/>
            <a:ext cx="2261400" cy="1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8" name="Google Shape;1328;g33118406204_0_597"/>
          <p:cNvSpPr txBox="1"/>
          <p:nvPr>
            <p:ph type="title"/>
          </p:nvPr>
        </p:nvSpPr>
        <p:spPr>
          <a:xfrm>
            <a:off x="720000" y="1291928"/>
            <a:ext cx="22614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 2">
  <p:cSld name="CUSTOM_6_1_1"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33118406204_0_6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1" name="Google Shape;1331;g33118406204_0_600"/>
          <p:cNvSpPr txBox="1"/>
          <p:nvPr>
            <p:ph idx="1" type="body"/>
          </p:nvPr>
        </p:nvSpPr>
        <p:spPr>
          <a:xfrm>
            <a:off x="720000" y="1294350"/>
            <a:ext cx="4461600" cy="1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79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_1"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g33118406204_0_603"/>
          <p:cNvSpPr txBox="1"/>
          <p:nvPr>
            <p:ph type="title"/>
          </p:nvPr>
        </p:nvSpPr>
        <p:spPr>
          <a:xfrm>
            <a:off x="720000" y="445025"/>
            <a:ext cx="7704000" cy="10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33118406204_0_605"/>
          <p:cNvSpPr txBox="1"/>
          <p:nvPr>
            <p:ph type="title"/>
          </p:nvPr>
        </p:nvSpPr>
        <p:spPr>
          <a:xfrm>
            <a:off x="2090100" y="2436775"/>
            <a:ext cx="3978300" cy="14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6" name="Google Shape;1336;g33118406204_0_605"/>
          <p:cNvSpPr txBox="1"/>
          <p:nvPr>
            <p:ph idx="2" type="title"/>
          </p:nvPr>
        </p:nvSpPr>
        <p:spPr>
          <a:xfrm>
            <a:off x="713225" y="2436775"/>
            <a:ext cx="1252800" cy="21672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337" name="Google Shape;1337;g33118406204_0_605"/>
          <p:cNvSpPr txBox="1"/>
          <p:nvPr>
            <p:ph idx="1" type="subTitle"/>
          </p:nvPr>
        </p:nvSpPr>
        <p:spPr>
          <a:xfrm>
            <a:off x="2090100" y="4251775"/>
            <a:ext cx="39783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33118406204_0_609"/>
          <p:cNvSpPr txBox="1"/>
          <p:nvPr>
            <p:ph type="title"/>
          </p:nvPr>
        </p:nvSpPr>
        <p:spPr>
          <a:xfrm>
            <a:off x="713225" y="2698200"/>
            <a:ext cx="4373100" cy="141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40" name="Google Shape;1340;g33118406204_0_609"/>
          <p:cNvSpPr txBox="1"/>
          <p:nvPr>
            <p:ph idx="2" type="title"/>
          </p:nvPr>
        </p:nvSpPr>
        <p:spPr>
          <a:xfrm>
            <a:off x="713225" y="539488"/>
            <a:ext cx="1248900" cy="2075700"/>
          </a:xfrm>
          <a:prstGeom prst="rect">
            <a:avLst/>
          </a:prstGeom>
          <a:solidFill>
            <a:schemeClr val="dk2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341" name="Google Shape;1341;g33118406204_0_609"/>
          <p:cNvSpPr txBox="1"/>
          <p:nvPr>
            <p:ph idx="1" type="subTitle"/>
          </p:nvPr>
        </p:nvSpPr>
        <p:spPr>
          <a:xfrm>
            <a:off x="713225" y="4201100"/>
            <a:ext cx="43731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_1_1"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33118406204_0_613"/>
          <p:cNvSpPr txBox="1"/>
          <p:nvPr>
            <p:ph type="title"/>
          </p:nvPr>
        </p:nvSpPr>
        <p:spPr>
          <a:xfrm>
            <a:off x="3819525" y="2694650"/>
            <a:ext cx="4611300" cy="147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44" name="Google Shape;1344;g33118406204_0_613"/>
          <p:cNvSpPr txBox="1"/>
          <p:nvPr>
            <p:ph idx="2" type="title"/>
          </p:nvPr>
        </p:nvSpPr>
        <p:spPr>
          <a:xfrm>
            <a:off x="7181875" y="539500"/>
            <a:ext cx="1248900" cy="2075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345" name="Google Shape;1345;g33118406204_0_613"/>
          <p:cNvSpPr txBox="1"/>
          <p:nvPr>
            <p:ph idx="1" type="subTitle"/>
          </p:nvPr>
        </p:nvSpPr>
        <p:spPr>
          <a:xfrm>
            <a:off x="4603075" y="4253975"/>
            <a:ext cx="38277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346" name="Shape 1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7" name="Google Shape;1347;g33118406204_0_617"/>
          <p:cNvGrpSpPr/>
          <p:nvPr/>
        </p:nvGrpSpPr>
        <p:grpSpPr>
          <a:xfrm>
            <a:off x="143863" y="4543946"/>
            <a:ext cx="801896" cy="515004"/>
            <a:chOff x="1229388" y="669059"/>
            <a:chExt cx="801896" cy="515004"/>
          </a:xfrm>
        </p:grpSpPr>
        <p:grpSp>
          <p:nvGrpSpPr>
            <p:cNvPr id="1348" name="Google Shape;1348;g33118406204_0_617"/>
            <p:cNvGrpSpPr/>
            <p:nvPr/>
          </p:nvGrpSpPr>
          <p:grpSpPr>
            <a:xfrm>
              <a:off x="1229388" y="813412"/>
              <a:ext cx="457313" cy="370651"/>
              <a:chOff x="955700" y="-622436"/>
              <a:chExt cx="457313" cy="370651"/>
            </a:xfrm>
          </p:grpSpPr>
          <p:sp>
            <p:nvSpPr>
              <p:cNvPr id="1349" name="Google Shape;1349;g33118406204_0_617"/>
              <p:cNvSpPr/>
              <p:nvPr/>
            </p:nvSpPr>
            <p:spPr>
              <a:xfrm>
                <a:off x="1243274" y="-622436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g33118406204_0_617"/>
              <p:cNvSpPr/>
              <p:nvPr/>
            </p:nvSpPr>
            <p:spPr>
              <a:xfrm>
                <a:off x="1053673" y="-620166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g33118406204_0_617"/>
              <p:cNvSpPr/>
              <p:nvPr/>
            </p:nvSpPr>
            <p:spPr>
              <a:xfrm>
                <a:off x="1024670" y="-582315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g33118406204_0_617"/>
              <p:cNvSpPr/>
              <p:nvPr/>
            </p:nvSpPr>
            <p:spPr>
              <a:xfrm>
                <a:off x="955700" y="-436298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3" name="Google Shape;1353;g33118406204_0_617"/>
            <p:cNvSpPr/>
            <p:nvPr/>
          </p:nvSpPr>
          <p:spPr>
            <a:xfrm>
              <a:off x="1886949" y="66905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4" name="Google Shape;1354;g33118406204_0_617"/>
          <p:cNvGrpSpPr/>
          <p:nvPr/>
        </p:nvGrpSpPr>
        <p:grpSpPr>
          <a:xfrm>
            <a:off x="8125142" y="57869"/>
            <a:ext cx="962076" cy="851246"/>
            <a:chOff x="7647704" y="539494"/>
            <a:chExt cx="962076" cy="851246"/>
          </a:xfrm>
        </p:grpSpPr>
        <p:grpSp>
          <p:nvGrpSpPr>
            <p:cNvPr id="1355" name="Google Shape;1355;g33118406204_0_617"/>
            <p:cNvGrpSpPr/>
            <p:nvPr/>
          </p:nvGrpSpPr>
          <p:grpSpPr>
            <a:xfrm>
              <a:off x="7890242" y="827362"/>
              <a:ext cx="601191" cy="368434"/>
              <a:chOff x="-4112725" y="1691025"/>
              <a:chExt cx="2381898" cy="1459722"/>
            </a:xfrm>
          </p:grpSpPr>
          <p:sp>
            <p:nvSpPr>
              <p:cNvPr id="1356" name="Google Shape;1356;g33118406204_0_617"/>
              <p:cNvSpPr/>
              <p:nvPr/>
            </p:nvSpPr>
            <p:spPr>
              <a:xfrm>
                <a:off x="-4111422" y="1691025"/>
                <a:ext cx="2380592" cy="1377403"/>
              </a:xfrm>
              <a:custGeom>
                <a:rect b="b" l="l" r="r" t="t"/>
                <a:pathLst>
                  <a:path extrusionOk="0" h="6342" w="10961">
                    <a:moveTo>
                      <a:pt x="3623" y="0"/>
                    </a:moveTo>
                    <a:lnTo>
                      <a:pt x="1" y="2104"/>
                    </a:lnTo>
                    <a:lnTo>
                      <a:pt x="7338" y="6341"/>
                    </a:lnTo>
                    <a:lnTo>
                      <a:pt x="10960" y="4236"/>
                    </a:lnTo>
                    <a:lnTo>
                      <a:pt x="36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g33118406204_0_617"/>
              <p:cNvSpPr/>
              <p:nvPr/>
            </p:nvSpPr>
            <p:spPr>
              <a:xfrm>
                <a:off x="-2518783" y="2611036"/>
                <a:ext cx="787956" cy="539711"/>
              </a:xfrm>
              <a:custGeom>
                <a:rect b="b" l="l" r="r" t="t"/>
                <a:pathLst>
                  <a:path extrusionOk="0" h="2485" w="3628">
                    <a:moveTo>
                      <a:pt x="3627" y="0"/>
                    </a:moveTo>
                    <a:lnTo>
                      <a:pt x="5" y="2105"/>
                    </a:lnTo>
                    <a:lnTo>
                      <a:pt x="0" y="2484"/>
                    </a:lnTo>
                    <a:lnTo>
                      <a:pt x="3622" y="380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g33118406204_0_617"/>
              <p:cNvSpPr/>
              <p:nvPr/>
            </p:nvSpPr>
            <p:spPr>
              <a:xfrm>
                <a:off x="-4112725" y="2147990"/>
                <a:ext cx="1595025" cy="1002755"/>
              </a:xfrm>
              <a:custGeom>
                <a:rect b="b" l="l" r="r" t="t"/>
                <a:pathLst>
                  <a:path extrusionOk="0" h="4617" w="7344">
                    <a:moveTo>
                      <a:pt x="7" y="0"/>
                    </a:moveTo>
                    <a:lnTo>
                      <a:pt x="1" y="381"/>
                    </a:lnTo>
                    <a:lnTo>
                      <a:pt x="7339" y="4616"/>
                    </a:lnTo>
                    <a:lnTo>
                      <a:pt x="7344" y="423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9" name="Google Shape;1359;g33118406204_0_617"/>
              <p:cNvSpPr/>
              <p:nvPr/>
            </p:nvSpPr>
            <p:spPr>
              <a:xfrm>
                <a:off x="-3609718" y="1978148"/>
                <a:ext cx="1386091" cy="802508"/>
              </a:xfrm>
              <a:custGeom>
                <a:rect b="b" l="l" r="r" t="t"/>
                <a:pathLst>
                  <a:path extrusionOk="0" h="3695" w="6382">
                    <a:moveTo>
                      <a:pt x="3164" y="1033"/>
                    </a:moveTo>
                    <a:cubicBezTo>
                      <a:pt x="3510" y="1033"/>
                      <a:pt x="3857" y="1109"/>
                      <a:pt x="4123" y="1262"/>
                    </a:cubicBezTo>
                    <a:cubicBezTo>
                      <a:pt x="4652" y="1569"/>
                      <a:pt x="4656" y="2065"/>
                      <a:pt x="4128" y="2372"/>
                    </a:cubicBezTo>
                    <a:cubicBezTo>
                      <a:pt x="3865" y="2525"/>
                      <a:pt x="3519" y="2602"/>
                      <a:pt x="3173" y="2602"/>
                    </a:cubicBezTo>
                    <a:cubicBezTo>
                      <a:pt x="2826" y="2602"/>
                      <a:pt x="2479" y="2525"/>
                      <a:pt x="2215" y="2372"/>
                    </a:cubicBezTo>
                    <a:lnTo>
                      <a:pt x="2213" y="2372"/>
                    </a:lnTo>
                    <a:cubicBezTo>
                      <a:pt x="1684" y="2065"/>
                      <a:pt x="1681" y="1569"/>
                      <a:pt x="2208" y="1262"/>
                    </a:cubicBezTo>
                    <a:cubicBezTo>
                      <a:pt x="2471" y="1109"/>
                      <a:pt x="2817" y="1033"/>
                      <a:pt x="3164" y="1033"/>
                    </a:cubicBezTo>
                    <a:close/>
                    <a:moveTo>
                      <a:pt x="2370" y="1"/>
                    </a:moveTo>
                    <a:cubicBezTo>
                      <a:pt x="2082" y="75"/>
                      <a:pt x="1771" y="112"/>
                      <a:pt x="1461" y="112"/>
                    </a:cubicBezTo>
                    <a:cubicBezTo>
                      <a:pt x="1204" y="112"/>
                      <a:pt x="947" y="87"/>
                      <a:pt x="702" y="36"/>
                    </a:cubicBezTo>
                    <a:lnTo>
                      <a:pt x="9" y="438"/>
                    </a:lnTo>
                    <a:cubicBezTo>
                      <a:pt x="193" y="729"/>
                      <a:pt x="190" y="1051"/>
                      <a:pt x="0" y="1341"/>
                    </a:cubicBezTo>
                    <a:lnTo>
                      <a:pt x="4076" y="3695"/>
                    </a:lnTo>
                    <a:cubicBezTo>
                      <a:pt x="4340" y="3638"/>
                      <a:pt x="4609" y="3609"/>
                      <a:pt x="4877" y="3609"/>
                    </a:cubicBezTo>
                    <a:cubicBezTo>
                      <a:pt x="5092" y="3609"/>
                      <a:pt x="5307" y="3628"/>
                      <a:pt x="5520" y="3664"/>
                    </a:cubicBezTo>
                    <a:lnTo>
                      <a:pt x="6288" y="3218"/>
                    </a:lnTo>
                    <a:cubicBezTo>
                      <a:pt x="6134" y="2922"/>
                      <a:pt x="6166" y="2602"/>
                      <a:pt x="6381" y="2318"/>
                    </a:cubicBezTo>
                    <a:lnTo>
                      <a:pt x="2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0" name="Google Shape;1360;g33118406204_0_617"/>
              <p:cNvSpPr/>
              <p:nvPr/>
            </p:nvSpPr>
            <p:spPr>
              <a:xfrm>
                <a:off x="-3083254" y="2270702"/>
                <a:ext cx="323392" cy="187650"/>
              </a:xfrm>
              <a:custGeom>
                <a:rect b="b" l="l" r="r" t="t"/>
                <a:pathLst>
                  <a:path extrusionOk="0" h="864" w="1489">
                    <a:moveTo>
                      <a:pt x="1337" y="0"/>
                    </a:moveTo>
                    <a:lnTo>
                      <a:pt x="1249" y="50"/>
                    </a:lnTo>
                    <a:cubicBezTo>
                      <a:pt x="1190" y="29"/>
                      <a:pt x="1127" y="18"/>
                      <a:pt x="1065" y="18"/>
                    </a:cubicBezTo>
                    <a:cubicBezTo>
                      <a:pt x="1045" y="18"/>
                      <a:pt x="1026" y="19"/>
                      <a:pt x="1007" y="21"/>
                    </a:cubicBezTo>
                    <a:cubicBezTo>
                      <a:pt x="920" y="32"/>
                      <a:pt x="838" y="62"/>
                      <a:pt x="764" y="106"/>
                    </a:cubicBezTo>
                    <a:cubicBezTo>
                      <a:pt x="708" y="138"/>
                      <a:pt x="669" y="171"/>
                      <a:pt x="646" y="205"/>
                    </a:cubicBezTo>
                    <a:cubicBezTo>
                      <a:pt x="625" y="235"/>
                      <a:pt x="613" y="269"/>
                      <a:pt x="608" y="306"/>
                    </a:cubicBezTo>
                    <a:cubicBezTo>
                      <a:pt x="605" y="338"/>
                      <a:pt x="607" y="371"/>
                      <a:pt x="614" y="404"/>
                    </a:cubicBezTo>
                    <a:cubicBezTo>
                      <a:pt x="620" y="435"/>
                      <a:pt x="624" y="467"/>
                      <a:pt x="627" y="498"/>
                    </a:cubicBezTo>
                    <a:cubicBezTo>
                      <a:pt x="629" y="528"/>
                      <a:pt x="624" y="557"/>
                      <a:pt x="613" y="585"/>
                    </a:cubicBezTo>
                    <a:cubicBezTo>
                      <a:pt x="602" y="612"/>
                      <a:pt x="576" y="638"/>
                      <a:pt x="535" y="662"/>
                    </a:cubicBezTo>
                    <a:cubicBezTo>
                      <a:pt x="500" y="683"/>
                      <a:pt x="460" y="697"/>
                      <a:pt x="419" y="699"/>
                    </a:cubicBezTo>
                    <a:cubicBezTo>
                      <a:pt x="385" y="698"/>
                      <a:pt x="352" y="689"/>
                      <a:pt x="323" y="672"/>
                    </a:cubicBezTo>
                    <a:cubicBezTo>
                      <a:pt x="293" y="656"/>
                      <a:pt x="277" y="638"/>
                      <a:pt x="277" y="618"/>
                    </a:cubicBezTo>
                    <a:cubicBezTo>
                      <a:pt x="277" y="597"/>
                      <a:pt x="298" y="574"/>
                      <a:pt x="341" y="549"/>
                    </a:cubicBezTo>
                    <a:lnTo>
                      <a:pt x="433" y="496"/>
                    </a:lnTo>
                    <a:lnTo>
                      <a:pt x="257" y="394"/>
                    </a:lnTo>
                    <a:lnTo>
                      <a:pt x="175" y="441"/>
                    </a:lnTo>
                    <a:cubicBezTo>
                      <a:pt x="95" y="487"/>
                      <a:pt x="47" y="535"/>
                      <a:pt x="30" y="582"/>
                    </a:cubicBezTo>
                    <a:cubicBezTo>
                      <a:pt x="14" y="631"/>
                      <a:pt x="33" y="679"/>
                      <a:pt x="87" y="725"/>
                    </a:cubicBezTo>
                    <a:lnTo>
                      <a:pt x="0" y="776"/>
                    </a:lnTo>
                    <a:lnTo>
                      <a:pt x="154" y="864"/>
                    </a:lnTo>
                    <a:lnTo>
                      <a:pt x="240" y="814"/>
                    </a:lnTo>
                    <a:cubicBezTo>
                      <a:pt x="301" y="838"/>
                      <a:pt x="365" y="850"/>
                      <a:pt x="431" y="850"/>
                    </a:cubicBezTo>
                    <a:cubicBezTo>
                      <a:pt x="449" y="850"/>
                      <a:pt x="468" y="849"/>
                      <a:pt x="487" y="847"/>
                    </a:cubicBezTo>
                    <a:cubicBezTo>
                      <a:pt x="574" y="836"/>
                      <a:pt x="658" y="808"/>
                      <a:pt x="733" y="763"/>
                    </a:cubicBezTo>
                    <a:cubicBezTo>
                      <a:pt x="790" y="730"/>
                      <a:pt x="830" y="697"/>
                      <a:pt x="851" y="663"/>
                    </a:cubicBezTo>
                    <a:cubicBezTo>
                      <a:pt x="873" y="633"/>
                      <a:pt x="885" y="598"/>
                      <a:pt x="889" y="562"/>
                    </a:cubicBezTo>
                    <a:cubicBezTo>
                      <a:pt x="892" y="529"/>
                      <a:pt x="890" y="496"/>
                      <a:pt x="883" y="464"/>
                    </a:cubicBezTo>
                    <a:cubicBezTo>
                      <a:pt x="876" y="434"/>
                      <a:pt x="872" y="402"/>
                      <a:pt x="869" y="370"/>
                    </a:cubicBezTo>
                    <a:cubicBezTo>
                      <a:pt x="868" y="341"/>
                      <a:pt x="873" y="310"/>
                      <a:pt x="884" y="283"/>
                    </a:cubicBezTo>
                    <a:cubicBezTo>
                      <a:pt x="894" y="255"/>
                      <a:pt x="919" y="230"/>
                      <a:pt x="960" y="206"/>
                    </a:cubicBezTo>
                    <a:cubicBezTo>
                      <a:pt x="995" y="184"/>
                      <a:pt x="1035" y="171"/>
                      <a:pt x="1077" y="168"/>
                    </a:cubicBezTo>
                    <a:cubicBezTo>
                      <a:pt x="1079" y="168"/>
                      <a:pt x="1081" y="168"/>
                      <a:pt x="1082" y="168"/>
                    </a:cubicBezTo>
                    <a:cubicBezTo>
                      <a:pt x="1114" y="168"/>
                      <a:pt x="1144" y="177"/>
                      <a:pt x="1171" y="193"/>
                    </a:cubicBezTo>
                    <a:cubicBezTo>
                      <a:pt x="1201" y="210"/>
                      <a:pt x="1215" y="227"/>
                      <a:pt x="1214" y="248"/>
                    </a:cubicBezTo>
                    <a:cubicBezTo>
                      <a:pt x="1213" y="268"/>
                      <a:pt x="1190" y="290"/>
                      <a:pt x="1147" y="315"/>
                    </a:cubicBezTo>
                    <a:lnTo>
                      <a:pt x="1100" y="343"/>
                    </a:lnTo>
                    <a:lnTo>
                      <a:pt x="1277" y="445"/>
                    </a:lnTo>
                    <a:lnTo>
                      <a:pt x="1314" y="425"/>
                    </a:lnTo>
                    <a:cubicBezTo>
                      <a:pt x="1395" y="377"/>
                      <a:pt x="1441" y="329"/>
                      <a:pt x="1458" y="281"/>
                    </a:cubicBezTo>
                    <a:cubicBezTo>
                      <a:pt x="1474" y="233"/>
                      <a:pt x="1455" y="186"/>
                      <a:pt x="1401" y="139"/>
                    </a:cubicBezTo>
                    <a:lnTo>
                      <a:pt x="1489" y="89"/>
                    </a:lnTo>
                    <a:lnTo>
                      <a:pt x="13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1" name="Google Shape;1361;g33118406204_0_617"/>
            <p:cNvSpPr/>
            <p:nvPr/>
          </p:nvSpPr>
          <p:spPr>
            <a:xfrm>
              <a:off x="7647704" y="659208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g33118406204_0_617"/>
            <p:cNvSpPr/>
            <p:nvPr/>
          </p:nvSpPr>
          <p:spPr>
            <a:xfrm>
              <a:off x="8491421" y="1276452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3" name="Google Shape;1363;g33118406204_0_617"/>
            <p:cNvSpPr/>
            <p:nvPr/>
          </p:nvSpPr>
          <p:spPr>
            <a:xfrm>
              <a:off x="8340314" y="539494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rgbClr val="FF9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5" name="Google Shape;1365;g33118406204_0_635"/>
          <p:cNvGrpSpPr/>
          <p:nvPr/>
        </p:nvGrpSpPr>
        <p:grpSpPr>
          <a:xfrm>
            <a:off x="3779438" y="4713859"/>
            <a:ext cx="1585129" cy="350005"/>
            <a:chOff x="7010771" y="697150"/>
            <a:chExt cx="1678628" cy="370650"/>
          </a:xfrm>
        </p:grpSpPr>
        <p:grpSp>
          <p:nvGrpSpPr>
            <p:cNvPr id="1366" name="Google Shape;1366;g33118406204_0_635"/>
            <p:cNvGrpSpPr/>
            <p:nvPr/>
          </p:nvGrpSpPr>
          <p:grpSpPr>
            <a:xfrm>
              <a:off x="7873613" y="697150"/>
              <a:ext cx="457313" cy="370650"/>
              <a:chOff x="1298600" y="-919198"/>
              <a:chExt cx="457313" cy="370650"/>
            </a:xfrm>
          </p:grpSpPr>
          <p:sp>
            <p:nvSpPr>
              <p:cNvPr id="1367" name="Google Shape;1367;g33118406204_0_635"/>
              <p:cNvSpPr/>
              <p:nvPr/>
            </p:nvSpPr>
            <p:spPr>
              <a:xfrm>
                <a:off x="1586174" y="-919198"/>
                <a:ext cx="149013" cy="74468"/>
              </a:xfrm>
              <a:custGeom>
                <a:rect b="b" l="l" r="r" t="t"/>
                <a:pathLst>
                  <a:path extrusionOk="0" h="1936" w="3874">
                    <a:moveTo>
                      <a:pt x="1588" y="1"/>
                    </a:moveTo>
                    <a:cubicBezTo>
                      <a:pt x="1572" y="1"/>
                      <a:pt x="1556" y="2"/>
                      <a:pt x="1540" y="2"/>
                    </a:cubicBezTo>
                    <a:cubicBezTo>
                      <a:pt x="1532" y="3"/>
                      <a:pt x="1523" y="3"/>
                      <a:pt x="1514" y="3"/>
                    </a:cubicBezTo>
                    <a:lnTo>
                      <a:pt x="1503" y="4"/>
                    </a:lnTo>
                    <a:cubicBezTo>
                      <a:pt x="1489" y="5"/>
                      <a:pt x="1477" y="6"/>
                      <a:pt x="1463" y="7"/>
                    </a:cubicBezTo>
                    <a:cubicBezTo>
                      <a:pt x="1453" y="8"/>
                      <a:pt x="1443" y="10"/>
                      <a:pt x="1433" y="11"/>
                    </a:cubicBezTo>
                    <a:cubicBezTo>
                      <a:pt x="1428" y="12"/>
                      <a:pt x="1423" y="13"/>
                      <a:pt x="1420" y="13"/>
                    </a:cubicBezTo>
                    <a:cubicBezTo>
                      <a:pt x="1408" y="15"/>
                      <a:pt x="1395" y="18"/>
                      <a:pt x="1383" y="20"/>
                    </a:cubicBezTo>
                    <a:cubicBezTo>
                      <a:pt x="1372" y="21"/>
                      <a:pt x="1362" y="22"/>
                      <a:pt x="1352" y="24"/>
                    </a:cubicBezTo>
                    <a:cubicBezTo>
                      <a:pt x="1346" y="25"/>
                      <a:pt x="1341" y="27"/>
                      <a:pt x="1335" y="28"/>
                    </a:cubicBezTo>
                    <a:lnTo>
                      <a:pt x="1303" y="36"/>
                    </a:lnTo>
                    <a:cubicBezTo>
                      <a:pt x="1294" y="37"/>
                      <a:pt x="1285" y="39"/>
                      <a:pt x="1277" y="41"/>
                    </a:cubicBezTo>
                    <a:cubicBezTo>
                      <a:pt x="1269" y="44"/>
                      <a:pt x="1260" y="46"/>
                      <a:pt x="1252" y="48"/>
                    </a:cubicBezTo>
                    <a:lnTo>
                      <a:pt x="1219" y="57"/>
                    </a:lnTo>
                    <a:cubicBezTo>
                      <a:pt x="1214" y="58"/>
                      <a:pt x="1208" y="60"/>
                      <a:pt x="1201" y="62"/>
                    </a:cubicBezTo>
                    <a:cubicBezTo>
                      <a:pt x="1189" y="65"/>
                      <a:pt x="1176" y="70"/>
                      <a:pt x="1164" y="74"/>
                    </a:cubicBezTo>
                    <a:cubicBezTo>
                      <a:pt x="1155" y="77"/>
                      <a:pt x="1147" y="80"/>
                      <a:pt x="1138" y="82"/>
                    </a:cubicBezTo>
                    <a:lnTo>
                      <a:pt x="1127" y="86"/>
                    </a:lnTo>
                    <a:cubicBezTo>
                      <a:pt x="1104" y="95"/>
                      <a:pt x="1079" y="104"/>
                      <a:pt x="1054" y="114"/>
                    </a:cubicBezTo>
                    <a:cubicBezTo>
                      <a:pt x="1030" y="123"/>
                      <a:pt x="1005" y="133"/>
                      <a:pt x="981" y="145"/>
                    </a:cubicBezTo>
                    <a:lnTo>
                      <a:pt x="970" y="150"/>
                    </a:lnTo>
                    <a:cubicBezTo>
                      <a:pt x="961" y="154"/>
                      <a:pt x="953" y="158"/>
                      <a:pt x="944" y="163"/>
                    </a:cubicBezTo>
                    <a:cubicBezTo>
                      <a:pt x="931" y="168"/>
                      <a:pt x="919" y="173"/>
                      <a:pt x="906" y="180"/>
                    </a:cubicBezTo>
                    <a:lnTo>
                      <a:pt x="883" y="192"/>
                    </a:lnTo>
                    <a:cubicBezTo>
                      <a:pt x="873" y="197"/>
                      <a:pt x="863" y="202"/>
                      <a:pt x="854" y="207"/>
                    </a:cubicBezTo>
                    <a:lnTo>
                      <a:pt x="831" y="218"/>
                    </a:lnTo>
                    <a:cubicBezTo>
                      <a:pt x="812" y="230"/>
                      <a:pt x="793" y="240"/>
                      <a:pt x="773" y="251"/>
                    </a:cubicBezTo>
                    <a:lnTo>
                      <a:pt x="755" y="261"/>
                    </a:lnTo>
                    <a:cubicBezTo>
                      <a:pt x="729" y="277"/>
                      <a:pt x="704" y="292"/>
                      <a:pt x="678" y="309"/>
                    </a:cubicBezTo>
                    <a:lnTo>
                      <a:pt x="674" y="311"/>
                    </a:lnTo>
                    <a:lnTo>
                      <a:pt x="657" y="324"/>
                    </a:lnTo>
                    <a:cubicBezTo>
                      <a:pt x="637" y="335"/>
                      <a:pt x="619" y="348"/>
                      <a:pt x="601" y="360"/>
                    </a:cubicBezTo>
                    <a:cubicBezTo>
                      <a:pt x="594" y="365"/>
                      <a:pt x="589" y="369"/>
                      <a:pt x="582" y="374"/>
                    </a:cubicBezTo>
                    <a:lnTo>
                      <a:pt x="551" y="395"/>
                    </a:lnTo>
                    <a:cubicBezTo>
                      <a:pt x="541" y="402"/>
                      <a:pt x="533" y="408"/>
                      <a:pt x="522" y="416"/>
                    </a:cubicBezTo>
                    <a:cubicBezTo>
                      <a:pt x="510" y="424"/>
                      <a:pt x="500" y="433"/>
                      <a:pt x="489" y="441"/>
                    </a:cubicBezTo>
                    <a:cubicBezTo>
                      <a:pt x="478" y="449"/>
                      <a:pt x="468" y="457"/>
                      <a:pt x="457" y="466"/>
                    </a:cubicBezTo>
                    <a:cubicBezTo>
                      <a:pt x="452" y="469"/>
                      <a:pt x="447" y="474"/>
                      <a:pt x="441" y="477"/>
                    </a:cubicBezTo>
                    <a:cubicBezTo>
                      <a:pt x="425" y="491"/>
                      <a:pt x="409" y="504"/>
                      <a:pt x="392" y="517"/>
                    </a:cubicBezTo>
                    <a:cubicBezTo>
                      <a:pt x="384" y="525"/>
                      <a:pt x="375" y="531"/>
                      <a:pt x="366" y="538"/>
                    </a:cubicBezTo>
                    <a:lnTo>
                      <a:pt x="359" y="544"/>
                    </a:lnTo>
                    <a:cubicBezTo>
                      <a:pt x="332" y="567"/>
                      <a:pt x="305" y="590"/>
                      <a:pt x="278" y="615"/>
                    </a:cubicBezTo>
                    <a:lnTo>
                      <a:pt x="277" y="617"/>
                    </a:lnTo>
                    <a:lnTo>
                      <a:pt x="266" y="626"/>
                    </a:lnTo>
                    <a:cubicBezTo>
                      <a:pt x="244" y="646"/>
                      <a:pt x="220" y="668"/>
                      <a:pt x="197" y="690"/>
                    </a:cubicBezTo>
                    <a:lnTo>
                      <a:pt x="189" y="698"/>
                    </a:lnTo>
                    <a:cubicBezTo>
                      <a:pt x="179" y="707"/>
                      <a:pt x="170" y="717"/>
                      <a:pt x="161" y="727"/>
                    </a:cubicBezTo>
                    <a:cubicBezTo>
                      <a:pt x="147" y="740"/>
                      <a:pt x="132" y="754"/>
                      <a:pt x="119" y="767"/>
                    </a:cubicBezTo>
                    <a:lnTo>
                      <a:pt x="103" y="784"/>
                    </a:lnTo>
                    <a:lnTo>
                      <a:pt x="72" y="816"/>
                    </a:lnTo>
                    <a:cubicBezTo>
                      <a:pt x="62" y="826"/>
                      <a:pt x="53" y="837"/>
                      <a:pt x="44" y="847"/>
                    </a:cubicBezTo>
                    <a:cubicBezTo>
                      <a:pt x="29" y="862"/>
                      <a:pt x="15" y="877"/>
                      <a:pt x="1" y="893"/>
                    </a:cubicBezTo>
                    <a:lnTo>
                      <a:pt x="1797" y="1936"/>
                    </a:lnTo>
                    <a:cubicBezTo>
                      <a:pt x="1820" y="1911"/>
                      <a:pt x="1844" y="1886"/>
                      <a:pt x="1868" y="1860"/>
                    </a:cubicBezTo>
                    <a:cubicBezTo>
                      <a:pt x="1878" y="1850"/>
                      <a:pt x="1889" y="1838"/>
                      <a:pt x="1899" y="1828"/>
                    </a:cubicBezTo>
                    <a:cubicBezTo>
                      <a:pt x="1918" y="1809"/>
                      <a:pt x="1937" y="1789"/>
                      <a:pt x="1955" y="1770"/>
                    </a:cubicBezTo>
                    <a:cubicBezTo>
                      <a:pt x="1966" y="1761"/>
                      <a:pt x="1975" y="1751"/>
                      <a:pt x="1984" y="1742"/>
                    </a:cubicBezTo>
                    <a:cubicBezTo>
                      <a:pt x="2010" y="1717"/>
                      <a:pt x="2036" y="1693"/>
                      <a:pt x="2062" y="1669"/>
                    </a:cubicBezTo>
                    <a:lnTo>
                      <a:pt x="2072" y="1660"/>
                    </a:lnTo>
                    <a:cubicBezTo>
                      <a:pt x="2102" y="1633"/>
                      <a:pt x="2131" y="1607"/>
                      <a:pt x="2162" y="1582"/>
                    </a:cubicBezTo>
                    <a:cubicBezTo>
                      <a:pt x="2170" y="1574"/>
                      <a:pt x="2179" y="1567"/>
                      <a:pt x="2188" y="1560"/>
                    </a:cubicBezTo>
                    <a:cubicBezTo>
                      <a:pt x="2210" y="1542"/>
                      <a:pt x="2231" y="1525"/>
                      <a:pt x="2253" y="1508"/>
                    </a:cubicBezTo>
                    <a:lnTo>
                      <a:pt x="2284" y="1484"/>
                    </a:lnTo>
                    <a:cubicBezTo>
                      <a:pt x="2305" y="1468"/>
                      <a:pt x="2325" y="1454"/>
                      <a:pt x="2347" y="1438"/>
                    </a:cubicBezTo>
                    <a:lnTo>
                      <a:pt x="2377" y="1416"/>
                    </a:lnTo>
                    <a:cubicBezTo>
                      <a:pt x="2402" y="1399"/>
                      <a:pt x="2427" y="1383"/>
                      <a:pt x="2452" y="1367"/>
                    </a:cubicBezTo>
                    <a:cubicBezTo>
                      <a:pt x="2458" y="1364"/>
                      <a:pt x="2464" y="1360"/>
                      <a:pt x="2469" y="1356"/>
                    </a:cubicBezTo>
                    <a:cubicBezTo>
                      <a:pt x="2502" y="1335"/>
                      <a:pt x="2535" y="1314"/>
                      <a:pt x="2568" y="1295"/>
                    </a:cubicBezTo>
                    <a:cubicBezTo>
                      <a:pt x="2595" y="1279"/>
                      <a:pt x="2622" y="1265"/>
                      <a:pt x="2649" y="1251"/>
                    </a:cubicBezTo>
                    <a:lnTo>
                      <a:pt x="2679" y="1236"/>
                    </a:lnTo>
                    <a:cubicBezTo>
                      <a:pt x="2699" y="1226"/>
                      <a:pt x="2719" y="1215"/>
                      <a:pt x="2739" y="1206"/>
                    </a:cubicBezTo>
                    <a:cubicBezTo>
                      <a:pt x="2747" y="1202"/>
                      <a:pt x="2756" y="1197"/>
                      <a:pt x="2765" y="1194"/>
                    </a:cubicBezTo>
                    <a:cubicBezTo>
                      <a:pt x="2794" y="1181"/>
                      <a:pt x="2821" y="1169"/>
                      <a:pt x="2849" y="1158"/>
                    </a:cubicBezTo>
                    <a:cubicBezTo>
                      <a:pt x="2878" y="1146"/>
                      <a:pt x="2905" y="1136"/>
                      <a:pt x="2933" y="1127"/>
                    </a:cubicBezTo>
                    <a:cubicBezTo>
                      <a:pt x="2942" y="1124"/>
                      <a:pt x="2950" y="1121"/>
                      <a:pt x="2959" y="1118"/>
                    </a:cubicBezTo>
                    <a:cubicBezTo>
                      <a:pt x="2979" y="1112"/>
                      <a:pt x="2997" y="1107"/>
                      <a:pt x="3015" y="1101"/>
                    </a:cubicBezTo>
                    <a:lnTo>
                      <a:pt x="3048" y="1092"/>
                    </a:lnTo>
                    <a:cubicBezTo>
                      <a:pt x="3065" y="1087"/>
                      <a:pt x="3082" y="1083"/>
                      <a:pt x="3099" y="1079"/>
                    </a:cubicBezTo>
                    <a:cubicBezTo>
                      <a:pt x="3109" y="1077"/>
                      <a:pt x="3120" y="1074"/>
                      <a:pt x="3131" y="1071"/>
                    </a:cubicBezTo>
                    <a:cubicBezTo>
                      <a:pt x="3147" y="1069"/>
                      <a:pt x="3162" y="1066"/>
                      <a:pt x="3178" y="1063"/>
                    </a:cubicBezTo>
                    <a:cubicBezTo>
                      <a:pt x="3191" y="1061"/>
                      <a:pt x="3203" y="1059"/>
                      <a:pt x="3215" y="1057"/>
                    </a:cubicBezTo>
                    <a:cubicBezTo>
                      <a:pt x="3231" y="1056"/>
                      <a:pt x="3245" y="1053"/>
                      <a:pt x="3259" y="1052"/>
                    </a:cubicBezTo>
                    <a:cubicBezTo>
                      <a:pt x="3271" y="1050"/>
                      <a:pt x="3286" y="1049"/>
                      <a:pt x="3299" y="1048"/>
                    </a:cubicBezTo>
                    <a:cubicBezTo>
                      <a:pt x="3311" y="1046"/>
                      <a:pt x="3324" y="1045"/>
                      <a:pt x="3336" y="1045"/>
                    </a:cubicBezTo>
                    <a:cubicBezTo>
                      <a:pt x="3352" y="1045"/>
                      <a:pt x="3368" y="1044"/>
                      <a:pt x="3383" y="1044"/>
                    </a:cubicBezTo>
                    <a:lnTo>
                      <a:pt x="3415" y="1044"/>
                    </a:lnTo>
                    <a:cubicBezTo>
                      <a:pt x="3436" y="1044"/>
                      <a:pt x="3455" y="1045"/>
                      <a:pt x="3473" y="1046"/>
                    </a:cubicBezTo>
                    <a:cubicBezTo>
                      <a:pt x="3484" y="1048"/>
                      <a:pt x="3494" y="1049"/>
                      <a:pt x="3504" y="1050"/>
                    </a:cubicBezTo>
                    <a:cubicBezTo>
                      <a:pt x="3533" y="1053"/>
                      <a:pt x="3562" y="1057"/>
                      <a:pt x="3590" y="1062"/>
                    </a:cubicBezTo>
                    <a:lnTo>
                      <a:pt x="3599" y="1063"/>
                    </a:lnTo>
                    <a:lnTo>
                      <a:pt x="3616" y="1068"/>
                    </a:lnTo>
                    <a:cubicBezTo>
                      <a:pt x="3633" y="1071"/>
                      <a:pt x="3651" y="1076"/>
                      <a:pt x="3667" y="1080"/>
                    </a:cubicBezTo>
                    <a:cubicBezTo>
                      <a:pt x="3676" y="1083"/>
                      <a:pt x="3684" y="1085"/>
                      <a:pt x="3692" y="1088"/>
                    </a:cubicBezTo>
                    <a:cubicBezTo>
                      <a:pt x="3706" y="1093"/>
                      <a:pt x="3719" y="1096"/>
                      <a:pt x="3733" y="1102"/>
                    </a:cubicBezTo>
                    <a:cubicBezTo>
                      <a:pt x="3750" y="1108"/>
                      <a:pt x="3766" y="1115"/>
                      <a:pt x="3782" y="1121"/>
                    </a:cubicBezTo>
                    <a:cubicBezTo>
                      <a:pt x="3790" y="1125"/>
                      <a:pt x="3798" y="1128"/>
                      <a:pt x="3805" y="1132"/>
                    </a:cubicBezTo>
                    <a:cubicBezTo>
                      <a:pt x="3828" y="1143"/>
                      <a:pt x="3851" y="1154"/>
                      <a:pt x="3874" y="1167"/>
                    </a:cubicBezTo>
                    <a:lnTo>
                      <a:pt x="2078" y="124"/>
                    </a:lnTo>
                    <a:cubicBezTo>
                      <a:pt x="2056" y="111"/>
                      <a:pt x="2033" y="99"/>
                      <a:pt x="2010" y="88"/>
                    </a:cubicBezTo>
                    <a:cubicBezTo>
                      <a:pt x="2002" y="84"/>
                      <a:pt x="1994" y="81"/>
                      <a:pt x="1986" y="78"/>
                    </a:cubicBezTo>
                    <a:cubicBezTo>
                      <a:pt x="1970" y="71"/>
                      <a:pt x="1954" y="64"/>
                      <a:pt x="1937" y="58"/>
                    </a:cubicBezTo>
                    <a:lnTo>
                      <a:pt x="1929" y="55"/>
                    </a:lnTo>
                    <a:cubicBezTo>
                      <a:pt x="1919" y="52"/>
                      <a:pt x="1908" y="48"/>
                      <a:pt x="1896" y="45"/>
                    </a:cubicBezTo>
                    <a:cubicBezTo>
                      <a:pt x="1889" y="42"/>
                      <a:pt x="1881" y="39"/>
                      <a:pt x="1873" y="37"/>
                    </a:cubicBezTo>
                    <a:cubicBezTo>
                      <a:pt x="1856" y="32"/>
                      <a:pt x="1837" y="28"/>
                      <a:pt x="1820" y="24"/>
                    </a:cubicBezTo>
                    <a:lnTo>
                      <a:pt x="1803" y="20"/>
                    </a:lnTo>
                    <a:lnTo>
                      <a:pt x="1801" y="20"/>
                    </a:lnTo>
                    <a:lnTo>
                      <a:pt x="1794" y="19"/>
                    </a:lnTo>
                    <a:cubicBezTo>
                      <a:pt x="1766" y="13"/>
                      <a:pt x="1738" y="10"/>
                      <a:pt x="1708" y="6"/>
                    </a:cubicBezTo>
                    <a:cubicBezTo>
                      <a:pt x="1704" y="6"/>
                      <a:pt x="1701" y="6"/>
                      <a:pt x="1696" y="5"/>
                    </a:cubicBezTo>
                    <a:cubicBezTo>
                      <a:pt x="1690" y="4"/>
                      <a:pt x="1684" y="4"/>
                      <a:pt x="1679" y="4"/>
                    </a:cubicBezTo>
                    <a:cubicBezTo>
                      <a:pt x="1659" y="3"/>
                      <a:pt x="1640" y="2"/>
                      <a:pt x="1621" y="2"/>
                    </a:cubicBezTo>
                    <a:cubicBezTo>
                      <a:pt x="1614" y="2"/>
                      <a:pt x="1607" y="1"/>
                      <a:pt x="16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g33118406204_0_635"/>
              <p:cNvSpPr/>
              <p:nvPr/>
            </p:nvSpPr>
            <p:spPr>
              <a:xfrm>
                <a:off x="1396573" y="-916929"/>
                <a:ext cx="237021" cy="229444"/>
              </a:xfrm>
              <a:custGeom>
                <a:rect b="b" l="l" r="r" t="t"/>
                <a:pathLst>
                  <a:path extrusionOk="0" h="5965" w="6162">
                    <a:moveTo>
                      <a:pt x="3684" y="1"/>
                    </a:moveTo>
                    <a:cubicBezTo>
                      <a:pt x="3662" y="1"/>
                      <a:pt x="3640" y="2"/>
                      <a:pt x="3617" y="3"/>
                    </a:cubicBezTo>
                    <a:cubicBezTo>
                      <a:pt x="3611" y="3"/>
                      <a:pt x="3605" y="3"/>
                      <a:pt x="3599" y="3"/>
                    </a:cubicBezTo>
                    <a:cubicBezTo>
                      <a:pt x="3593" y="3"/>
                      <a:pt x="3587" y="3"/>
                      <a:pt x="3581" y="4"/>
                    </a:cubicBezTo>
                    <a:cubicBezTo>
                      <a:pt x="3575" y="4"/>
                      <a:pt x="3571" y="6"/>
                      <a:pt x="3565" y="6"/>
                    </a:cubicBezTo>
                    <a:cubicBezTo>
                      <a:pt x="3547" y="7"/>
                      <a:pt x="3528" y="10"/>
                      <a:pt x="3508" y="12"/>
                    </a:cubicBezTo>
                    <a:cubicBezTo>
                      <a:pt x="3495" y="13"/>
                      <a:pt x="3480" y="14"/>
                      <a:pt x="3467" y="16"/>
                    </a:cubicBezTo>
                    <a:cubicBezTo>
                      <a:pt x="3461" y="16"/>
                      <a:pt x="3455" y="18"/>
                      <a:pt x="3448" y="19"/>
                    </a:cubicBezTo>
                    <a:cubicBezTo>
                      <a:pt x="3432" y="21"/>
                      <a:pt x="3415" y="24"/>
                      <a:pt x="3401" y="27"/>
                    </a:cubicBezTo>
                    <a:cubicBezTo>
                      <a:pt x="3387" y="29"/>
                      <a:pt x="3372" y="31"/>
                      <a:pt x="3359" y="33"/>
                    </a:cubicBezTo>
                    <a:cubicBezTo>
                      <a:pt x="3351" y="36"/>
                      <a:pt x="3343" y="38"/>
                      <a:pt x="3335" y="39"/>
                    </a:cubicBezTo>
                    <a:cubicBezTo>
                      <a:pt x="3319" y="42"/>
                      <a:pt x="3303" y="46"/>
                      <a:pt x="3288" y="49"/>
                    </a:cubicBezTo>
                    <a:cubicBezTo>
                      <a:pt x="3276" y="53"/>
                      <a:pt x="3263" y="55"/>
                      <a:pt x="3252" y="57"/>
                    </a:cubicBezTo>
                    <a:cubicBezTo>
                      <a:pt x="3241" y="61"/>
                      <a:pt x="3229" y="64"/>
                      <a:pt x="3218" y="67"/>
                    </a:cubicBezTo>
                    <a:cubicBezTo>
                      <a:pt x="3203" y="71"/>
                      <a:pt x="3187" y="75"/>
                      <a:pt x="3174" y="79"/>
                    </a:cubicBezTo>
                    <a:cubicBezTo>
                      <a:pt x="3165" y="82"/>
                      <a:pt x="3156" y="83"/>
                      <a:pt x="3148" y="87"/>
                    </a:cubicBezTo>
                    <a:cubicBezTo>
                      <a:pt x="3131" y="91"/>
                      <a:pt x="3113" y="98"/>
                      <a:pt x="3096" y="104"/>
                    </a:cubicBezTo>
                    <a:cubicBezTo>
                      <a:pt x="3083" y="107"/>
                      <a:pt x="3071" y="112"/>
                      <a:pt x="3058" y="115"/>
                    </a:cubicBezTo>
                    <a:lnTo>
                      <a:pt x="3045" y="120"/>
                    </a:lnTo>
                    <a:cubicBezTo>
                      <a:pt x="3010" y="132"/>
                      <a:pt x="2976" y="145"/>
                      <a:pt x="2942" y="158"/>
                    </a:cubicBezTo>
                    <a:cubicBezTo>
                      <a:pt x="2908" y="172"/>
                      <a:pt x="2874" y="187"/>
                      <a:pt x="2839" y="201"/>
                    </a:cubicBezTo>
                    <a:lnTo>
                      <a:pt x="2824" y="209"/>
                    </a:lnTo>
                    <a:cubicBezTo>
                      <a:pt x="2812" y="215"/>
                      <a:pt x="2801" y="221"/>
                      <a:pt x="2788" y="226"/>
                    </a:cubicBezTo>
                    <a:cubicBezTo>
                      <a:pt x="2771" y="234"/>
                      <a:pt x="2754" y="242"/>
                      <a:pt x="2736" y="250"/>
                    </a:cubicBezTo>
                    <a:lnTo>
                      <a:pt x="2704" y="267"/>
                    </a:lnTo>
                    <a:cubicBezTo>
                      <a:pt x="2691" y="275"/>
                      <a:pt x="2677" y="282"/>
                      <a:pt x="2662" y="289"/>
                    </a:cubicBezTo>
                    <a:cubicBezTo>
                      <a:pt x="2652" y="294"/>
                      <a:pt x="2642" y="299"/>
                      <a:pt x="2632" y="305"/>
                    </a:cubicBezTo>
                    <a:cubicBezTo>
                      <a:pt x="2605" y="319"/>
                      <a:pt x="2578" y="334"/>
                      <a:pt x="2551" y="350"/>
                    </a:cubicBezTo>
                    <a:lnTo>
                      <a:pt x="2525" y="365"/>
                    </a:lnTo>
                    <a:cubicBezTo>
                      <a:pt x="2492" y="384"/>
                      <a:pt x="2459" y="404"/>
                      <a:pt x="2426" y="425"/>
                    </a:cubicBezTo>
                    <a:lnTo>
                      <a:pt x="2418" y="429"/>
                    </a:lnTo>
                    <a:lnTo>
                      <a:pt x="2417" y="430"/>
                    </a:lnTo>
                    <a:cubicBezTo>
                      <a:pt x="2381" y="453"/>
                      <a:pt x="2345" y="477"/>
                      <a:pt x="2308" y="502"/>
                    </a:cubicBezTo>
                    <a:lnTo>
                      <a:pt x="2298" y="510"/>
                    </a:lnTo>
                    <a:cubicBezTo>
                      <a:pt x="2284" y="519"/>
                      <a:pt x="2272" y="529"/>
                      <a:pt x="2257" y="538"/>
                    </a:cubicBezTo>
                    <a:cubicBezTo>
                      <a:pt x="2237" y="553"/>
                      <a:pt x="2218" y="567"/>
                      <a:pt x="2197" y="581"/>
                    </a:cubicBezTo>
                    <a:lnTo>
                      <a:pt x="2178" y="596"/>
                    </a:lnTo>
                    <a:cubicBezTo>
                      <a:pt x="2162" y="609"/>
                      <a:pt x="2145" y="622"/>
                      <a:pt x="2130" y="634"/>
                    </a:cubicBezTo>
                    <a:cubicBezTo>
                      <a:pt x="2115" y="645"/>
                      <a:pt x="2100" y="655"/>
                      <a:pt x="2085" y="666"/>
                    </a:cubicBezTo>
                    <a:cubicBezTo>
                      <a:pt x="2077" y="674"/>
                      <a:pt x="2068" y="681"/>
                      <a:pt x="2059" y="689"/>
                    </a:cubicBezTo>
                    <a:cubicBezTo>
                      <a:pt x="2042" y="703"/>
                      <a:pt x="2024" y="717"/>
                      <a:pt x="2007" y="731"/>
                    </a:cubicBezTo>
                    <a:cubicBezTo>
                      <a:pt x="1995" y="740"/>
                      <a:pt x="1983" y="750"/>
                      <a:pt x="1971" y="759"/>
                    </a:cubicBezTo>
                    <a:cubicBezTo>
                      <a:pt x="1961" y="770"/>
                      <a:pt x="1951" y="779"/>
                      <a:pt x="1940" y="788"/>
                    </a:cubicBezTo>
                    <a:cubicBezTo>
                      <a:pt x="1923" y="804"/>
                      <a:pt x="1904" y="818"/>
                      <a:pt x="1887" y="834"/>
                    </a:cubicBezTo>
                    <a:cubicBezTo>
                      <a:pt x="1877" y="842"/>
                      <a:pt x="1868" y="850"/>
                      <a:pt x="1859" y="859"/>
                    </a:cubicBezTo>
                    <a:cubicBezTo>
                      <a:pt x="1847" y="871"/>
                      <a:pt x="1834" y="882"/>
                      <a:pt x="1823" y="893"/>
                    </a:cubicBezTo>
                    <a:cubicBezTo>
                      <a:pt x="1805" y="909"/>
                      <a:pt x="1788" y="925"/>
                      <a:pt x="1769" y="942"/>
                    </a:cubicBezTo>
                    <a:cubicBezTo>
                      <a:pt x="1763" y="949"/>
                      <a:pt x="1754" y="956"/>
                      <a:pt x="1747" y="964"/>
                    </a:cubicBezTo>
                    <a:cubicBezTo>
                      <a:pt x="1732" y="977"/>
                      <a:pt x="1720" y="991"/>
                      <a:pt x="1705" y="1004"/>
                    </a:cubicBezTo>
                    <a:cubicBezTo>
                      <a:pt x="1689" y="1020"/>
                      <a:pt x="1673" y="1036"/>
                      <a:pt x="1657" y="1052"/>
                    </a:cubicBezTo>
                    <a:cubicBezTo>
                      <a:pt x="1650" y="1058"/>
                      <a:pt x="1645" y="1063"/>
                      <a:pt x="1639" y="1070"/>
                    </a:cubicBezTo>
                    <a:cubicBezTo>
                      <a:pt x="1622" y="1087"/>
                      <a:pt x="1605" y="1105"/>
                      <a:pt x="1590" y="1121"/>
                    </a:cubicBezTo>
                    <a:cubicBezTo>
                      <a:pt x="1574" y="1136"/>
                      <a:pt x="1561" y="1152"/>
                      <a:pt x="1546" y="1167"/>
                    </a:cubicBezTo>
                    <a:lnTo>
                      <a:pt x="1533" y="1179"/>
                    </a:lnTo>
                    <a:cubicBezTo>
                      <a:pt x="1513" y="1203"/>
                      <a:pt x="1492" y="1227"/>
                      <a:pt x="1470" y="1251"/>
                    </a:cubicBezTo>
                    <a:cubicBezTo>
                      <a:pt x="1460" y="1262"/>
                      <a:pt x="1450" y="1273"/>
                      <a:pt x="1439" y="1285"/>
                    </a:cubicBezTo>
                    <a:cubicBezTo>
                      <a:pt x="1438" y="1287"/>
                      <a:pt x="1436" y="1288"/>
                      <a:pt x="1435" y="1290"/>
                    </a:cubicBezTo>
                    <a:cubicBezTo>
                      <a:pt x="1401" y="1329"/>
                      <a:pt x="1368" y="1367"/>
                      <a:pt x="1335" y="1406"/>
                    </a:cubicBezTo>
                    <a:lnTo>
                      <a:pt x="1334" y="1407"/>
                    </a:lnTo>
                    <a:cubicBezTo>
                      <a:pt x="1329" y="1413"/>
                      <a:pt x="1324" y="1421"/>
                      <a:pt x="1318" y="1428"/>
                    </a:cubicBezTo>
                    <a:cubicBezTo>
                      <a:pt x="1291" y="1460"/>
                      <a:pt x="1263" y="1493"/>
                      <a:pt x="1237" y="1527"/>
                    </a:cubicBezTo>
                    <a:cubicBezTo>
                      <a:pt x="1235" y="1530"/>
                      <a:pt x="1234" y="1532"/>
                      <a:pt x="1232" y="1534"/>
                    </a:cubicBezTo>
                    <a:cubicBezTo>
                      <a:pt x="1195" y="1581"/>
                      <a:pt x="1160" y="1627"/>
                      <a:pt x="1124" y="1676"/>
                    </a:cubicBezTo>
                    <a:lnTo>
                      <a:pt x="1123" y="1677"/>
                    </a:lnTo>
                    <a:cubicBezTo>
                      <a:pt x="1073" y="1744"/>
                      <a:pt x="1025" y="1813"/>
                      <a:pt x="979" y="1884"/>
                    </a:cubicBezTo>
                    <a:cubicBezTo>
                      <a:pt x="973" y="1892"/>
                      <a:pt x="967" y="1898"/>
                      <a:pt x="962" y="1907"/>
                    </a:cubicBezTo>
                    <a:cubicBezTo>
                      <a:pt x="956" y="1915"/>
                      <a:pt x="950" y="1924"/>
                      <a:pt x="945" y="1934"/>
                    </a:cubicBezTo>
                    <a:cubicBezTo>
                      <a:pt x="928" y="1958"/>
                      <a:pt x="911" y="1985"/>
                      <a:pt x="895" y="2011"/>
                    </a:cubicBezTo>
                    <a:cubicBezTo>
                      <a:pt x="880" y="2035"/>
                      <a:pt x="865" y="2057"/>
                      <a:pt x="851" y="2081"/>
                    </a:cubicBezTo>
                    <a:cubicBezTo>
                      <a:pt x="834" y="2107"/>
                      <a:pt x="818" y="2133"/>
                      <a:pt x="802" y="2160"/>
                    </a:cubicBezTo>
                    <a:cubicBezTo>
                      <a:pt x="793" y="2176"/>
                      <a:pt x="783" y="2192"/>
                      <a:pt x="772" y="2209"/>
                    </a:cubicBezTo>
                    <a:cubicBezTo>
                      <a:pt x="769" y="2215"/>
                      <a:pt x="767" y="2221"/>
                      <a:pt x="763" y="2226"/>
                    </a:cubicBezTo>
                    <a:cubicBezTo>
                      <a:pt x="725" y="2291"/>
                      <a:pt x="688" y="2357"/>
                      <a:pt x="652" y="2422"/>
                    </a:cubicBezTo>
                    <a:lnTo>
                      <a:pt x="646" y="2434"/>
                    </a:lnTo>
                    <a:cubicBezTo>
                      <a:pt x="635" y="2454"/>
                      <a:pt x="625" y="2475"/>
                      <a:pt x="615" y="2496"/>
                    </a:cubicBezTo>
                    <a:cubicBezTo>
                      <a:pt x="601" y="2521"/>
                      <a:pt x="587" y="2547"/>
                      <a:pt x="575" y="2572"/>
                    </a:cubicBezTo>
                    <a:cubicBezTo>
                      <a:pt x="573" y="2577"/>
                      <a:pt x="569" y="2581"/>
                      <a:pt x="567" y="2587"/>
                    </a:cubicBezTo>
                    <a:cubicBezTo>
                      <a:pt x="551" y="2619"/>
                      <a:pt x="535" y="2652"/>
                      <a:pt x="520" y="2683"/>
                    </a:cubicBezTo>
                    <a:cubicBezTo>
                      <a:pt x="515" y="2695"/>
                      <a:pt x="509" y="2705"/>
                      <a:pt x="505" y="2716"/>
                    </a:cubicBezTo>
                    <a:lnTo>
                      <a:pt x="502" y="2721"/>
                    </a:lnTo>
                    <a:cubicBezTo>
                      <a:pt x="483" y="2762"/>
                      <a:pt x="464" y="2802"/>
                      <a:pt x="446" y="2844"/>
                    </a:cubicBezTo>
                    <a:lnTo>
                      <a:pt x="440" y="2858"/>
                    </a:lnTo>
                    <a:cubicBezTo>
                      <a:pt x="434" y="2872"/>
                      <a:pt x="429" y="2884"/>
                      <a:pt x="423" y="2898"/>
                    </a:cubicBezTo>
                    <a:cubicBezTo>
                      <a:pt x="413" y="2920"/>
                      <a:pt x="402" y="2944"/>
                      <a:pt x="393" y="2967"/>
                    </a:cubicBezTo>
                    <a:cubicBezTo>
                      <a:pt x="388" y="2979"/>
                      <a:pt x="384" y="2991"/>
                      <a:pt x="379" y="3003"/>
                    </a:cubicBezTo>
                    <a:cubicBezTo>
                      <a:pt x="372" y="3019"/>
                      <a:pt x="366" y="3035"/>
                      <a:pt x="359" y="3051"/>
                    </a:cubicBezTo>
                    <a:cubicBezTo>
                      <a:pt x="354" y="3065"/>
                      <a:pt x="348" y="3078"/>
                      <a:pt x="343" y="3092"/>
                    </a:cubicBezTo>
                    <a:cubicBezTo>
                      <a:pt x="336" y="3112"/>
                      <a:pt x="328" y="3134"/>
                      <a:pt x="320" y="3154"/>
                    </a:cubicBezTo>
                    <a:cubicBezTo>
                      <a:pt x="314" y="3169"/>
                      <a:pt x="308" y="3184"/>
                      <a:pt x="303" y="3198"/>
                    </a:cubicBezTo>
                    <a:lnTo>
                      <a:pt x="296" y="3217"/>
                    </a:lnTo>
                    <a:cubicBezTo>
                      <a:pt x="282" y="3255"/>
                      <a:pt x="269" y="3294"/>
                      <a:pt x="256" y="3333"/>
                    </a:cubicBezTo>
                    <a:cubicBezTo>
                      <a:pt x="254" y="3337"/>
                      <a:pt x="253" y="3341"/>
                      <a:pt x="252" y="3345"/>
                    </a:cubicBezTo>
                    <a:lnTo>
                      <a:pt x="252" y="3347"/>
                    </a:lnTo>
                    <a:cubicBezTo>
                      <a:pt x="237" y="3391"/>
                      <a:pt x="222" y="3434"/>
                      <a:pt x="209" y="3479"/>
                    </a:cubicBezTo>
                    <a:cubicBezTo>
                      <a:pt x="207" y="3484"/>
                      <a:pt x="206" y="3489"/>
                      <a:pt x="205" y="3493"/>
                    </a:cubicBezTo>
                    <a:cubicBezTo>
                      <a:pt x="199" y="3509"/>
                      <a:pt x="195" y="3525"/>
                      <a:pt x="190" y="3541"/>
                    </a:cubicBezTo>
                    <a:cubicBezTo>
                      <a:pt x="184" y="3565"/>
                      <a:pt x="176" y="3590"/>
                      <a:pt x="169" y="3615"/>
                    </a:cubicBezTo>
                    <a:cubicBezTo>
                      <a:pt x="167" y="3624"/>
                      <a:pt x="164" y="3633"/>
                      <a:pt x="162" y="3642"/>
                    </a:cubicBezTo>
                    <a:cubicBezTo>
                      <a:pt x="157" y="3661"/>
                      <a:pt x="153" y="3682"/>
                      <a:pt x="147" y="3699"/>
                    </a:cubicBezTo>
                    <a:cubicBezTo>
                      <a:pt x="143" y="3716"/>
                      <a:pt x="138" y="3733"/>
                      <a:pt x="134" y="3750"/>
                    </a:cubicBezTo>
                    <a:cubicBezTo>
                      <a:pt x="130" y="3764"/>
                      <a:pt x="127" y="3778"/>
                      <a:pt x="123" y="3793"/>
                    </a:cubicBezTo>
                    <a:cubicBezTo>
                      <a:pt x="119" y="3812"/>
                      <a:pt x="114" y="3830"/>
                      <a:pt x="110" y="3850"/>
                    </a:cubicBezTo>
                    <a:cubicBezTo>
                      <a:pt x="108" y="3861"/>
                      <a:pt x="105" y="3872"/>
                      <a:pt x="102" y="3885"/>
                    </a:cubicBezTo>
                    <a:cubicBezTo>
                      <a:pt x="97" y="3905"/>
                      <a:pt x="94" y="3926"/>
                      <a:pt x="89" y="3947"/>
                    </a:cubicBezTo>
                    <a:cubicBezTo>
                      <a:pt x="86" y="3964"/>
                      <a:pt x="83" y="3981"/>
                      <a:pt x="79" y="3998"/>
                    </a:cubicBezTo>
                    <a:cubicBezTo>
                      <a:pt x="78" y="4005"/>
                      <a:pt x="77" y="4011"/>
                      <a:pt x="76" y="4017"/>
                    </a:cubicBezTo>
                    <a:cubicBezTo>
                      <a:pt x="69" y="4054"/>
                      <a:pt x="62" y="4089"/>
                      <a:pt x="56" y="4125"/>
                    </a:cubicBezTo>
                    <a:cubicBezTo>
                      <a:pt x="55" y="4132"/>
                      <a:pt x="54" y="4138"/>
                      <a:pt x="53" y="4144"/>
                    </a:cubicBezTo>
                    <a:lnTo>
                      <a:pt x="53" y="4147"/>
                    </a:lnTo>
                    <a:cubicBezTo>
                      <a:pt x="47" y="4190"/>
                      <a:pt x="41" y="4232"/>
                      <a:pt x="35" y="4275"/>
                    </a:cubicBezTo>
                    <a:cubicBezTo>
                      <a:pt x="35" y="4281"/>
                      <a:pt x="34" y="4285"/>
                      <a:pt x="34" y="4290"/>
                    </a:cubicBezTo>
                    <a:cubicBezTo>
                      <a:pt x="32" y="4303"/>
                      <a:pt x="30" y="4316"/>
                      <a:pt x="29" y="4331"/>
                    </a:cubicBezTo>
                    <a:cubicBezTo>
                      <a:pt x="27" y="4353"/>
                      <a:pt x="24" y="4377"/>
                      <a:pt x="21" y="4401"/>
                    </a:cubicBezTo>
                    <a:cubicBezTo>
                      <a:pt x="20" y="4412"/>
                      <a:pt x="20" y="4422"/>
                      <a:pt x="19" y="4434"/>
                    </a:cubicBezTo>
                    <a:cubicBezTo>
                      <a:pt x="17" y="4450"/>
                      <a:pt x="16" y="4469"/>
                      <a:pt x="15" y="4483"/>
                    </a:cubicBezTo>
                    <a:cubicBezTo>
                      <a:pt x="13" y="4497"/>
                      <a:pt x="12" y="4511"/>
                      <a:pt x="11" y="4526"/>
                    </a:cubicBezTo>
                    <a:cubicBezTo>
                      <a:pt x="10" y="4544"/>
                      <a:pt x="10" y="4562"/>
                      <a:pt x="9" y="4580"/>
                    </a:cubicBezTo>
                    <a:cubicBezTo>
                      <a:pt x="8" y="4596"/>
                      <a:pt x="7" y="4612"/>
                      <a:pt x="7" y="4627"/>
                    </a:cubicBezTo>
                    <a:cubicBezTo>
                      <a:pt x="7" y="4635"/>
                      <a:pt x="5" y="4641"/>
                      <a:pt x="5" y="4649"/>
                    </a:cubicBezTo>
                    <a:cubicBezTo>
                      <a:pt x="4" y="4688"/>
                      <a:pt x="3" y="4725"/>
                      <a:pt x="1" y="4763"/>
                    </a:cubicBezTo>
                    <a:lnTo>
                      <a:pt x="1" y="4770"/>
                    </a:lnTo>
                    <a:cubicBezTo>
                      <a:pt x="1" y="4813"/>
                      <a:pt x="2" y="4855"/>
                      <a:pt x="4" y="4898"/>
                    </a:cubicBezTo>
                    <a:cubicBezTo>
                      <a:pt x="4" y="4906"/>
                      <a:pt x="5" y="4914"/>
                      <a:pt x="5" y="4922"/>
                    </a:cubicBezTo>
                    <a:lnTo>
                      <a:pt x="1801" y="5964"/>
                    </a:lnTo>
                    <a:cubicBezTo>
                      <a:pt x="1799" y="5913"/>
                      <a:pt x="1797" y="5860"/>
                      <a:pt x="1797" y="5806"/>
                    </a:cubicBezTo>
                    <a:cubicBezTo>
                      <a:pt x="1797" y="5761"/>
                      <a:pt x="1798" y="5715"/>
                      <a:pt x="1799" y="5669"/>
                    </a:cubicBezTo>
                    <a:cubicBezTo>
                      <a:pt x="1800" y="5653"/>
                      <a:pt x="1801" y="5637"/>
                      <a:pt x="1801" y="5623"/>
                    </a:cubicBezTo>
                    <a:cubicBezTo>
                      <a:pt x="1803" y="5590"/>
                      <a:pt x="1805" y="5557"/>
                      <a:pt x="1808" y="5525"/>
                    </a:cubicBezTo>
                    <a:cubicBezTo>
                      <a:pt x="1809" y="5508"/>
                      <a:pt x="1810" y="5492"/>
                      <a:pt x="1811" y="5475"/>
                    </a:cubicBezTo>
                    <a:cubicBezTo>
                      <a:pt x="1815" y="5441"/>
                      <a:pt x="1818" y="5407"/>
                      <a:pt x="1822" y="5372"/>
                    </a:cubicBezTo>
                    <a:cubicBezTo>
                      <a:pt x="1824" y="5358"/>
                      <a:pt x="1825" y="5346"/>
                      <a:pt x="1826" y="5331"/>
                    </a:cubicBezTo>
                    <a:cubicBezTo>
                      <a:pt x="1833" y="5283"/>
                      <a:pt x="1839" y="5235"/>
                      <a:pt x="1847" y="5187"/>
                    </a:cubicBezTo>
                    <a:cubicBezTo>
                      <a:pt x="1848" y="5180"/>
                      <a:pt x="1849" y="5175"/>
                      <a:pt x="1850" y="5168"/>
                    </a:cubicBezTo>
                    <a:cubicBezTo>
                      <a:pt x="1857" y="5126"/>
                      <a:pt x="1865" y="5083"/>
                      <a:pt x="1873" y="5041"/>
                    </a:cubicBezTo>
                    <a:cubicBezTo>
                      <a:pt x="1876" y="5024"/>
                      <a:pt x="1879" y="5007"/>
                      <a:pt x="1883" y="4990"/>
                    </a:cubicBezTo>
                    <a:cubicBezTo>
                      <a:pt x="1890" y="4957"/>
                      <a:pt x="1896" y="4924"/>
                      <a:pt x="1903" y="4892"/>
                    </a:cubicBezTo>
                    <a:cubicBezTo>
                      <a:pt x="1908" y="4873"/>
                      <a:pt x="1912" y="4854"/>
                      <a:pt x="1917" y="4835"/>
                    </a:cubicBezTo>
                    <a:cubicBezTo>
                      <a:pt x="1924" y="4804"/>
                      <a:pt x="1932" y="4772"/>
                      <a:pt x="1941" y="4741"/>
                    </a:cubicBezTo>
                    <a:cubicBezTo>
                      <a:pt x="1944" y="4722"/>
                      <a:pt x="1950" y="4703"/>
                      <a:pt x="1954" y="4684"/>
                    </a:cubicBezTo>
                    <a:cubicBezTo>
                      <a:pt x="1965" y="4650"/>
                      <a:pt x="1974" y="4616"/>
                      <a:pt x="1983" y="4582"/>
                    </a:cubicBezTo>
                    <a:cubicBezTo>
                      <a:pt x="1988" y="4566"/>
                      <a:pt x="1992" y="4551"/>
                      <a:pt x="1997" y="4535"/>
                    </a:cubicBezTo>
                    <a:cubicBezTo>
                      <a:pt x="2012" y="4486"/>
                      <a:pt x="2028" y="4437"/>
                      <a:pt x="2044" y="4387"/>
                    </a:cubicBezTo>
                    <a:lnTo>
                      <a:pt x="2049" y="4376"/>
                    </a:lnTo>
                    <a:cubicBezTo>
                      <a:pt x="2063" y="4331"/>
                      <a:pt x="2079" y="4286"/>
                      <a:pt x="2096" y="4241"/>
                    </a:cubicBezTo>
                    <a:cubicBezTo>
                      <a:pt x="2101" y="4226"/>
                      <a:pt x="2106" y="4211"/>
                      <a:pt x="2112" y="4197"/>
                    </a:cubicBezTo>
                    <a:cubicBezTo>
                      <a:pt x="2126" y="4163"/>
                      <a:pt x="2138" y="4129"/>
                      <a:pt x="2152" y="4093"/>
                    </a:cubicBezTo>
                    <a:cubicBezTo>
                      <a:pt x="2159" y="4078"/>
                      <a:pt x="2165" y="4062"/>
                      <a:pt x="2171" y="4046"/>
                    </a:cubicBezTo>
                    <a:cubicBezTo>
                      <a:pt x="2186" y="4011"/>
                      <a:pt x="2201" y="3975"/>
                      <a:pt x="2216" y="3940"/>
                    </a:cubicBezTo>
                    <a:cubicBezTo>
                      <a:pt x="2221" y="3927"/>
                      <a:pt x="2227" y="3914"/>
                      <a:pt x="2232" y="3902"/>
                    </a:cubicBezTo>
                    <a:cubicBezTo>
                      <a:pt x="2253" y="3854"/>
                      <a:pt x="2274" y="3806"/>
                      <a:pt x="2297" y="3760"/>
                    </a:cubicBezTo>
                    <a:cubicBezTo>
                      <a:pt x="2303" y="3749"/>
                      <a:pt x="2308" y="3737"/>
                      <a:pt x="2313" y="3726"/>
                    </a:cubicBezTo>
                    <a:cubicBezTo>
                      <a:pt x="2331" y="3688"/>
                      <a:pt x="2349" y="3652"/>
                      <a:pt x="2367" y="3615"/>
                    </a:cubicBezTo>
                    <a:cubicBezTo>
                      <a:pt x="2380" y="3590"/>
                      <a:pt x="2394" y="3564"/>
                      <a:pt x="2407" y="3539"/>
                    </a:cubicBezTo>
                    <a:cubicBezTo>
                      <a:pt x="2419" y="3515"/>
                      <a:pt x="2432" y="3490"/>
                      <a:pt x="2444" y="3466"/>
                    </a:cubicBezTo>
                    <a:cubicBezTo>
                      <a:pt x="2481" y="3399"/>
                      <a:pt x="2517" y="3333"/>
                      <a:pt x="2556" y="3269"/>
                    </a:cubicBezTo>
                    <a:cubicBezTo>
                      <a:pt x="2568" y="3247"/>
                      <a:pt x="2582" y="3224"/>
                      <a:pt x="2594" y="3203"/>
                    </a:cubicBezTo>
                    <a:cubicBezTo>
                      <a:pt x="2610" y="3177"/>
                      <a:pt x="2626" y="3150"/>
                      <a:pt x="2643" y="3124"/>
                    </a:cubicBezTo>
                    <a:cubicBezTo>
                      <a:pt x="2658" y="3100"/>
                      <a:pt x="2672" y="3077"/>
                      <a:pt x="2687" y="3053"/>
                    </a:cubicBezTo>
                    <a:cubicBezTo>
                      <a:pt x="2703" y="3027"/>
                      <a:pt x="2720" y="3002"/>
                      <a:pt x="2737" y="2976"/>
                    </a:cubicBezTo>
                    <a:cubicBezTo>
                      <a:pt x="2748" y="2959"/>
                      <a:pt x="2760" y="2943"/>
                      <a:pt x="2771" y="2926"/>
                    </a:cubicBezTo>
                    <a:cubicBezTo>
                      <a:pt x="2818" y="2857"/>
                      <a:pt x="2866" y="2788"/>
                      <a:pt x="2916" y="2720"/>
                    </a:cubicBezTo>
                    <a:lnTo>
                      <a:pt x="2917" y="2719"/>
                    </a:lnTo>
                    <a:cubicBezTo>
                      <a:pt x="2953" y="2670"/>
                      <a:pt x="2988" y="2623"/>
                      <a:pt x="3024" y="2577"/>
                    </a:cubicBezTo>
                    <a:cubicBezTo>
                      <a:pt x="3052" y="2540"/>
                      <a:pt x="3082" y="2505"/>
                      <a:pt x="3110" y="2470"/>
                    </a:cubicBezTo>
                    <a:lnTo>
                      <a:pt x="3127" y="2450"/>
                    </a:lnTo>
                    <a:cubicBezTo>
                      <a:pt x="3160" y="2408"/>
                      <a:pt x="3197" y="2368"/>
                      <a:pt x="3232" y="2327"/>
                    </a:cubicBezTo>
                    <a:cubicBezTo>
                      <a:pt x="3242" y="2316"/>
                      <a:pt x="3252" y="2304"/>
                      <a:pt x="3262" y="2293"/>
                    </a:cubicBezTo>
                    <a:cubicBezTo>
                      <a:pt x="3287" y="2265"/>
                      <a:pt x="3312" y="2238"/>
                      <a:pt x="3338" y="2210"/>
                    </a:cubicBezTo>
                    <a:cubicBezTo>
                      <a:pt x="3353" y="2194"/>
                      <a:pt x="3368" y="2180"/>
                      <a:pt x="3383" y="2164"/>
                    </a:cubicBezTo>
                    <a:cubicBezTo>
                      <a:pt x="3404" y="2141"/>
                      <a:pt x="3427" y="2117"/>
                      <a:pt x="3449" y="2095"/>
                    </a:cubicBezTo>
                    <a:cubicBezTo>
                      <a:pt x="3465" y="2079"/>
                      <a:pt x="3481" y="2063"/>
                      <a:pt x="3497" y="2048"/>
                    </a:cubicBezTo>
                    <a:cubicBezTo>
                      <a:pt x="3519" y="2027"/>
                      <a:pt x="3540" y="2005"/>
                      <a:pt x="3562" y="1985"/>
                    </a:cubicBezTo>
                    <a:cubicBezTo>
                      <a:pt x="3580" y="1968"/>
                      <a:pt x="3597" y="1952"/>
                      <a:pt x="3614" y="1936"/>
                    </a:cubicBezTo>
                    <a:cubicBezTo>
                      <a:pt x="3636" y="1917"/>
                      <a:pt x="3657" y="1896"/>
                      <a:pt x="3680" y="1877"/>
                    </a:cubicBezTo>
                    <a:cubicBezTo>
                      <a:pt x="3697" y="1862"/>
                      <a:pt x="3715" y="1846"/>
                      <a:pt x="3732" y="1831"/>
                    </a:cubicBezTo>
                    <a:cubicBezTo>
                      <a:pt x="3755" y="1812"/>
                      <a:pt x="3776" y="1793"/>
                      <a:pt x="3799" y="1775"/>
                    </a:cubicBezTo>
                    <a:cubicBezTo>
                      <a:pt x="3816" y="1760"/>
                      <a:pt x="3834" y="1746"/>
                      <a:pt x="3851" y="1732"/>
                    </a:cubicBezTo>
                    <a:cubicBezTo>
                      <a:pt x="3875" y="1712"/>
                      <a:pt x="3899" y="1694"/>
                      <a:pt x="3923" y="1676"/>
                    </a:cubicBezTo>
                    <a:cubicBezTo>
                      <a:pt x="3938" y="1664"/>
                      <a:pt x="3954" y="1651"/>
                      <a:pt x="3970" y="1640"/>
                    </a:cubicBezTo>
                    <a:cubicBezTo>
                      <a:pt x="3996" y="1619"/>
                      <a:pt x="4024" y="1601"/>
                      <a:pt x="4050" y="1582"/>
                    </a:cubicBezTo>
                    <a:cubicBezTo>
                      <a:pt x="4063" y="1573"/>
                      <a:pt x="4077" y="1563"/>
                      <a:pt x="4090" y="1554"/>
                    </a:cubicBezTo>
                    <a:cubicBezTo>
                      <a:pt x="4130" y="1526"/>
                      <a:pt x="4170" y="1499"/>
                      <a:pt x="4211" y="1474"/>
                    </a:cubicBezTo>
                    <a:lnTo>
                      <a:pt x="4219" y="1468"/>
                    </a:lnTo>
                    <a:cubicBezTo>
                      <a:pt x="4259" y="1442"/>
                      <a:pt x="4301" y="1417"/>
                      <a:pt x="4343" y="1394"/>
                    </a:cubicBezTo>
                    <a:cubicBezTo>
                      <a:pt x="4381" y="1372"/>
                      <a:pt x="4417" y="1352"/>
                      <a:pt x="4455" y="1332"/>
                    </a:cubicBezTo>
                    <a:lnTo>
                      <a:pt x="4498" y="1311"/>
                    </a:lnTo>
                    <a:cubicBezTo>
                      <a:pt x="4525" y="1296"/>
                      <a:pt x="4553" y="1282"/>
                      <a:pt x="4580" y="1270"/>
                    </a:cubicBezTo>
                    <a:cubicBezTo>
                      <a:pt x="4593" y="1263"/>
                      <a:pt x="4605" y="1257"/>
                      <a:pt x="4618" y="1252"/>
                    </a:cubicBezTo>
                    <a:cubicBezTo>
                      <a:pt x="4656" y="1235"/>
                      <a:pt x="4695" y="1218"/>
                      <a:pt x="4734" y="1202"/>
                    </a:cubicBezTo>
                    <a:lnTo>
                      <a:pt x="4736" y="1202"/>
                    </a:lnTo>
                    <a:cubicBezTo>
                      <a:pt x="4774" y="1187"/>
                      <a:pt x="4813" y="1172"/>
                      <a:pt x="4850" y="1160"/>
                    </a:cubicBezTo>
                    <a:cubicBezTo>
                      <a:pt x="4863" y="1155"/>
                      <a:pt x="4875" y="1151"/>
                      <a:pt x="4889" y="1147"/>
                    </a:cubicBezTo>
                    <a:cubicBezTo>
                      <a:pt x="4914" y="1138"/>
                      <a:pt x="4940" y="1130"/>
                      <a:pt x="4966" y="1124"/>
                    </a:cubicBezTo>
                    <a:cubicBezTo>
                      <a:pt x="4981" y="1119"/>
                      <a:pt x="4996" y="1114"/>
                      <a:pt x="5010" y="1111"/>
                    </a:cubicBezTo>
                    <a:cubicBezTo>
                      <a:pt x="5034" y="1104"/>
                      <a:pt x="5058" y="1099"/>
                      <a:pt x="5081" y="1093"/>
                    </a:cubicBezTo>
                    <a:cubicBezTo>
                      <a:pt x="5097" y="1090"/>
                      <a:pt x="5113" y="1086"/>
                      <a:pt x="5127" y="1083"/>
                    </a:cubicBezTo>
                    <a:cubicBezTo>
                      <a:pt x="5150" y="1078"/>
                      <a:pt x="5173" y="1075"/>
                      <a:pt x="5194" y="1070"/>
                    </a:cubicBezTo>
                    <a:cubicBezTo>
                      <a:pt x="5210" y="1068"/>
                      <a:pt x="5227" y="1065"/>
                      <a:pt x="5243" y="1062"/>
                    </a:cubicBezTo>
                    <a:cubicBezTo>
                      <a:pt x="5263" y="1060"/>
                      <a:pt x="5284" y="1058"/>
                      <a:pt x="5303" y="1056"/>
                    </a:cubicBezTo>
                    <a:cubicBezTo>
                      <a:pt x="5322" y="1053"/>
                      <a:pt x="5342" y="1051"/>
                      <a:pt x="5360" y="1050"/>
                    </a:cubicBezTo>
                    <a:cubicBezTo>
                      <a:pt x="5377" y="1049"/>
                      <a:pt x="5394" y="1046"/>
                      <a:pt x="5412" y="1046"/>
                    </a:cubicBezTo>
                    <a:cubicBezTo>
                      <a:pt x="5434" y="1045"/>
                      <a:pt x="5456" y="1044"/>
                      <a:pt x="5478" y="1044"/>
                    </a:cubicBezTo>
                    <a:cubicBezTo>
                      <a:pt x="5494" y="1044"/>
                      <a:pt x="5510" y="1045"/>
                      <a:pt x="5524" y="1045"/>
                    </a:cubicBezTo>
                    <a:cubicBezTo>
                      <a:pt x="5550" y="1046"/>
                      <a:pt x="5577" y="1048"/>
                      <a:pt x="5603" y="1049"/>
                    </a:cubicBezTo>
                    <a:cubicBezTo>
                      <a:pt x="5617" y="1050"/>
                      <a:pt x="5631" y="1051"/>
                      <a:pt x="5646" y="1053"/>
                    </a:cubicBezTo>
                    <a:cubicBezTo>
                      <a:pt x="5684" y="1057"/>
                      <a:pt x="5722" y="1062"/>
                      <a:pt x="5759" y="1069"/>
                    </a:cubicBezTo>
                    <a:cubicBezTo>
                      <a:pt x="5765" y="1070"/>
                      <a:pt x="5772" y="1071"/>
                      <a:pt x="5777" y="1073"/>
                    </a:cubicBezTo>
                    <a:cubicBezTo>
                      <a:pt x="5787" y="1074"/>
                      <a:pt x="5798" y="1077"/>
                      <a:pt x="5807" y="1079"/>
                    </a:cubicBezTo>
                    <a:cubicBezTo>
                      <a:pt x="5829" y="1084"/>
                      <a:pt x="5852" y="1090"/>
                      <a:pt x="5874" y="1095"/>
                    </a:cubicBezTo>
                    <a:cubicBezTo>
                      <a:pt x="5886" y="1099"/>
                      <a:pt x="5898" y="1103"/>
                      <a:pt x="5910" y="1107"/>
                    </a:cubicBezTo>
                    <a:cubicBezTo>
                      <a:pt x="5928" y="1112"/>
                      <a:pt x="5946" y="1118"/>
                      <a:pt x="5964" y="1125"/>
                    </a:cubicBezTo>
                    <a:cubicBezTo>
                      <a:pt x="5987" y="1134"/>
                      <a:pt x="6010" y="1143"/>
                      <a:pt x="6033" y="1153"/>
                    </a:cubicBezTo>
                    <a:cubicBezTo>
                      <a:pt x="6044" y="1158"/>
                      <a:pt x="6055" y="1162"/>
                      <a:pt x="6065" y="1168"/>
                    </a:cubicBezTo>
                    <a:cubicBezTo>
                      <a:pt x="6098" y="1183"/>
                      <a:pt x="6130" y="1200"/>
                      <a:pt x="6162" y="1218"/>
                    </a:cubicBezTo>
                    <a:lnTo>
                      <a:pt x="4366" y="174"/>
                    </a:lnTo>
                    <a:cubicBezTo>
                      <a:pt x="4335" y="156"/>
                      <a:pt x="4303" y="139"/>
                      <a:pt x="4270" y="124"/>
                    </a:cubicBezTo>
                    <a:cubicBezTo>
                      <a:pt x="4259" y="118"/>
                      <a:pt x="4248" y="114"/>
                      <a:pt x="4237" y="109"/>
                    </a:cubicBezTo>
                    <a:cubicBezTo>
                      <a:pt x="4215" y="99"/>
                      <a:pt x="4193" y="90"/>
                      <a:pt x="4169" y="81"/>
                    </a:cubicBezTo>
                    <a:cubicBezTo>
                      <a:pt x="4164" y="80"/>
                      <a:pt x="4161" y="78"/>
                      <a:pt x="4156" y="77"/>
                    </a:cubicBezTo>
                    <a:cubicBezTo>
                      <a:pt x="4143" y="72"/>
                      <a:pt x="4128" y="67"/>
                      <a:pt x="4114" y="63"/>
                    </a:cubicBezTo>
                    <a:cubicBezTo>
                      <a:pt x="4102" y="59"/>
                      <a:pt x="4090" y="55"/>
                      <a:pt x="4078" y="52"/>
                    </a:cubicBezTo>
                    <a:cubicBezTo>
                      <a:pt x="4056" y="46"/>
                      <a:pt x="4034" y="40"/>
                      <a:pt x="4012" y="36"/>
                    </a:cubicBezTo>
                    <a:cubicBezTo>
                      <a:pt x="4002" y="33"/>
                      <a:pt x="3992" y="31"/>
                      <a:pt x="3983" y="29"/>
                    </a:cubicBezTo>
                    <a:lnTo>
                      <a:pt x="3978" y="28"/>
                    </a:lnTo>
                    <a:cubicBezTo>
                      <a:pt x="3974" y="27"/>
                      <a:pt x="3968" y="27"/>
                      <a:pt x="3963" y="25"/>
                    </a:cubicBezTo>
                    <a:cubicBezTo>
                      <a:pt x="3927" y="19"/>
                      <a:pt x="3889" y="13"/>
                      <a:pt x="3851" y="10"/>
                    </a:cubicBezTo>
                    <a:cubicBezTo>
                      <a:pt x="3844" y="8"/>
                      <a:pt x="3841" y="7"/>
                      <a:pt x="3833" y="6"/>
                    </a:cubicBezTo>
                    <a:cubicBezTo>
                      <a:pt x="3829" y="6"/>
                      <a:pt x="3825" y="6"/>
                      <a:pt x="3821" y="6"/>
                    </a:cubicBezTo>
                    <a:cubicBezTo>
                      <a:pt x="3816" y="6"/>
                      <a:pt x="3813" y="6"/>
                      <a:pt x="3809" y="5"/>
                    </a:cubicBezTo>
                    <a:cubicBezTo>
                      <a:pt x="3783" y="4"/>
                      <a:pt x="3757" y="2"/>
                      <a:pt x="3731" y="2"/>
                    </a:cubicBezTo>
                    <a:cubicBezTo>
                      <a:pt x="3721" y="2"/>
                      <a:pt x="3712" y="1"/>
                      <a:pt x="37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g33118406204_0_635"/>
              <p:cNvSpPr/>
              <p:nvPr/>
            </p:nvSpPr>
            <p:spPr>
              <a:xfrm>
                <a:off x="1367570" y="-879078"/>
                <a:ext cx="388343" cy="330530"/>
              </a:xfrm>
              <a:custGeom>
                <a:rect b="b" l="l" r="r" t="t"/>
                <a:pathLst>
                  <a:path extrusionOk="0" h="8593" w="10096">
                    <a:moveTo>
                      <a:pt x="9076" y="0"/>
                    </a:moveTo>
                    <a:cubicBezTo>
                      <a:pt x="8828" y="0"/>
                      <a:pt x="8548" y="81"/>
                      <a:pt x="8252" y="252"/>
                    </a:cubicBezTo>
                    <a:cubicBezTo>
                      <a:pt x="7977" y="411"/>
                      <a:pt x="7714" y="632"/>
                      <a:pt x="7481" y="893"/>
                    </a:cubicBezTo>
                    <a:cubicBezTo>
                      <a:pt x="7247" y="357"/>
                      <a:pt x="6804" y="62"/>
                      <a:pt x="6247" y="62"/>
                    </a:cubicBezTo>
                    <a:cubicBezTo>
                      <a:pt x="5902" y="62"/>
                      <a:pt x="5512" y="175"/>
                      <a:pt x="5101" y="413"/>
                    </a:cubicBezTo>
                    <a:cubicBezTo>
                      <a:pt x="3690" y="1227"/>
                      <a:pt x="2550" y="3202"/>
                      <a:pt x="2554" y="4824"/>
                    </a:cubicBezTo>
                    <a:cubicBezTo>
                      <a:pt x="2554" y="4878"/>
                      <a:pt x="2555" y="4930"/>
                      <a:pt x="2557" y="4982"/>
                    </a:cubicBezTo>
                    <a:cubicBezTo>
                      <a:pt x="2433" y="4890"/>
                      <a:pt x="2281" y="4841"/>
                      <a:pt x="2110" y="4841"/>
                    </a:cubicBezTo>
                    <a:cubicBezTo>
                      <a:pt x="1914" y="4841"/>
                      <a:pt x="1692" y="4906"/>
                      <a:pt x="1457" y="5041"/>
                    </a:cubicBezTo>
                    <a:cubicBezTo>
                      <a:pt x="652" y="5505"/>
                      <a:pt x="1" y="6633"/>
                      <a:pt x="3" y="7559"/>
                    </a:cubicBezTo>
                    <a:cubicBezTo>
                      <a:pt x="5" y="8214"/>
                      <a:pt x="334" y="8593"/>
                      <a:pt x="812" y="8593"/>
                    </a:cubicBezTo>
                    <a:cubicBezTo>
                      <a:pt x="1009" y="8593"/>
                      <a:pt x="1231" y="8528"/>
                      <a:pt x="1466" y="8392"/>
                    </a:cubicBezTo>
                    <a:lnTo>
                      <a:pt x="8264" y="4467"/>
                    </a:lnTo>
                    <a:cubicBezTo>
                      <a:pt x="9277" y="3883"/>
                      <a:pt x="10096" y="2465"/>
                      <a:pt x="10093" y="1301"/>
                    </a:cubicBezTo>
                    <a:cubicBezTo>
                      <a:pt x="10091" y="476"/>
                      <a:pt x="9677" y="0"/>
                      <a:pt x="9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g33118406204_0_635"/>
              <p:cNvSpPr/>
              <p:nvPr/>
            </p:nvSpPr>
            <p:spPr>
              <a:xfrm>
                <a:off x="1298600" y="-733060"/>
                <a:ext cx="164861" cy="180709"/>
              </a:xfrm>
              <a:custGeom>
                <a:rect b="b" l="l" r="r" t="t"/>
                <a:pathLst>
                  <a:path extrusionOk="0" h="4698" w="4286">
                    <a:moveTo>
                      <a:pt x="2099" y="1"/>
                    </a:moveTo>
                    <a:cubicBezTo>
                      <a:pt x="2087" y="1"/>
                      <a:pt x="2075" y="2"/>
                      <a:pt x="2062" y="2"/>
                    </a:cubicBezTo>
                    <a:lnTo>
                      <a:pt x="2041" y="2"/>
                    </a:lnTo>
                    <a:lnTo>
                      <a:pt x="2032" y="3"/>
                    </a:lnTo>
                    <a:cubicBezTo>
                      <a:pt x="2022" y="4"/>
                      <a:pt x="2009" y="5"/>
                      <a:pt x="2000" y="7"/>
                    </a:cubicBezTo>
                    <a:cubicBezTo>
                      <a:pt x="1992" y="8"/>
                      <a:pt x="1984" y="8"/>
                      <a:pt x="1975" y="9"/>
                    </a:cubicBezTo>
                    <a:lnTo>
                      <a:pt x="1966" y="11"/>
                    </a:lnTo>
                    <a:lnTo>
                      <a:pt x="1938" y="16"/>
                    </a:lnTo>
                    <a:cubicBezTo>
                      <a:pt x="1930" y="17"/>
                      <a:pt x="1921" y="18"/>
                      <a:pt x="1913" y="19"/>
                    </a:cubicBezTo>
                    <a:cubicBezTo>
                      <a:pt x="1908" y="20"/>
                      <a:pt x="1904" y="21"/>
                      <a:pt x="1899" y="22"/>
                    </a:cubicBezTo>
                    <a:cubicBezTo>
                      <a:pt x="1890" y="24"/>
                      <a:pt x="1880" y="27"/>
                      <a:pt x="1873" y="28"/>
                    </a:cubicBezTo>
                    <a:cubicBezTo>
                      <a:pt x="1866" y="29"/>
                      <a:pt x="1858" y="32"/>
                      <a:pt x="1851" y="33"/>
                    </a:cubicBezTo>
                    <a:lnTo>
                      <a:pt x="1832" y="38"/>
                    </a:lnTo>
                    <a:cubicBezTo>
                      <a:pt x="1824" y="41"/>
                      <a:pt x="1815" y="43"/>
                      <a:pt x="1807" y="45"/>
                    </a:cubicBezTo>
                    <a:lnTo>
                      <a:pt x="1792" y="50"/>
                    </a:lnTo>
                    <a:cubicBezTo>
                      <a:pt x="1782" y="52"/>
                      <a:pt x="1772" y="55"/>
                      <a:pt x="1763" y="59"/>
                    </a:cubicBezTo>
                    <a:cubicBezTo>
                      <a:pt x="1755" y="61"/>
                      <a:pt x="1748" y="63"/>
                      <a:pt x="1741" y="66"/>
                    </a:cubicBezTo>
                    <a:lnTo>
                      <a:pt x="1733" y="69"/>
                    </a:lnTo>
                    <a:cubicBezTo>
                      <a:pt x="1714" y="75"/>
                      <a:pt x="1695" y="83"/>
                      <a:pt x="1676" y="91"/>
                    </a:cubicBezTo>
                    <a:cubicBezTo>
                      <a:pt x="1656" y="98"/>
                      <a:pt x="1636" y="106"/>
                      <a:pt x="1617" y="115"/>
                    </a:cubicBezTo>
                    <a:lnTo>
                      <a:pt x="1609" y="119"/>
                    </a:lnTo>
                    <a:lnTo>
                      <a:pt x="1587" y="129"/>
                    </a:lnTo>
                    <a:cubicBezTo>
                      <a:pt x="1578" y="134"/>
                      <a:pt x="1568" y="138"/>
                      <a:pt x="1558" y="143"/>
                    </a:cubicBezTo>
                    <a:cubicBezTo>
                      <a:pt x="1552" y="146"/>
                      <a:pt x="1545" y="150"/>
                      <a:pt x="1539" y="153"/>
                    </a:cubicBezTo>
                    <a:lnTo>
                      <a:pt x="1516" y="164"/>
                    </a:lnTo>
                    <a:lnTo>
                      <a:pt x="1499" y="173"/>
                    </a:lnTo>
                    <a:cubicBezTo>
                      <a:pt x="1483" y="182"/>
                      <a:pt x="1468" y="190"/>
                      <a:pt x="1452" y="199"/>
                    </a:cubicBezTo>
                    <a:lnTo>
                      <a:pt x="1437" y="208"/>
                    </a:lnTo>
                    <a:cubicBezTo>
                      <a:pt x="1417" y="220"/>
                      <a:pt x="1396" y="232"/>
                      <a:pt x="1376" y="246"/>
                    </a:cubicBezTo>
                    <a:cubicBezTo>
                      <a:pt x="1356" y="260"/>
                      <a:pt x="1334" y="273"/>
                      <a:pt x="1314" y="287"/>
                    </a:cubicBezTo>
                    <a:lnTo>
                      <a:pt x="1306" y="292"/>
                    </a:lnTo>
                    <a:lnTo>
                      <a:pt x="1298" y="299"/>
                    </a:lnTo>
                    <a:cubicBezTo>
                      <a:pt x="1282" y="309"/>
                      <a:pt x="1266" y="321"/>
                      <a:pt x="1250" y="332"/>
                    </a:cubicBezTo>
                    <a:cubicBezTo>
                      <a:pt x="1230" y="348"/>
                      <a:pt x="1208" y="364"/>
                      <a:pt x="1187" y="381"/>
                    </a:cubicBezTo>
                    <a:cubicBezTo>
                      <a:pt x="1180" y="387"/>
                      <a:pt x="1172" y="392"/>
                      <a:pt x="1165" y="398"/>
                    </a:cubicBezTo>
                    <a:lnTo>
                      <a:pt x="1151" y="410"/>
                    </a:lnTo>
                    <a:cubicBezTo>
                      <a:pt x="1141" y="418"/>
                      <a:pt x="1132" y="426"/>
                      <a:pt x="1123" y="434"/>
                    </a:cubicBezTo>
                    <a:cubicBezTo>
                      <a:pt x="1100" y="452"/>
                      <a:pt x="1079" y="472"/>
                      <a:pt x="1057" y="491"/>
                    </a:cubicBezTo>
                    <a:cubicBezTo>
                      <a:pt x="1047" y="500"/>
                      <a:pt x="1038" y="509"/>
                      <a:pt x="1028" y="519"/>
                    </a:cubicBezTo>
                    <a:lnTo>
                      <a:pt x="1013" y="532"/>
                    </a:lnTo>
                    <a:lnTo>
                      <a:pt x="994" y="550"/>
                    </a:lnTo>
                    <a:cubicBezTo>
                      <a:pt x="973" y="570"/>
                      <a:pt x="953" y="591"/>
                      <a:pt x="933" y="611"/>
                    </a:cubicBezTo>
                    <a:cubicBezTo>
                      <a:pt x="919" y="625"/>
                      <a:pt x="905" y="640"/>
                      <a:pt x="892" y="653"/>
                    </a:cubicBezTo>
                    <a:cubicBezTo>
                      <a:pt x="888" y="657"/>
                      <a:pt x="885" y="661"/>
                      <a:pt x="883" y="665"/>
                    </a:cubicBezTo>
                    <a:cubicBezTo>
                      <a:pt x="879" y="667"/>
                      <a:pt x="876" y="670"/>
                      <a:pt x="872" y="674"/>
                    </a:cubicBezTo>
                    <a:cubicBezTo>
                      <a:pt x="854" y="694"/>
                      <a:pt x="835" y="716"/>
                      <a:pt x="816" y="737"/>
                    </a:cubicBezTo>
                    <a:cubicBezTo>
                      <a:pt x="796" y="759"/>
                      <a:pt x="778" y="780"/>
                      <a:pt x="759" y="803"/>
                    </a:cubicBezTo>
                    <a:lnTo>
                      <a:pt x="759" y="804"/>
                    </a:lnTo>
                    <a:lnTo>
                      <a:pt x="757" y="805"/>
                    </a:lnTo>
                    <a:cubicBezTo>
                      <a:pt x="740" y="827"/>
                      <a:pt x="720" y="849"/>
                      <a:pt x="703" y="872"/>
                    </a:cubicBezTo>
                    <a:cubicBezTo>
                      <a:pt x="681" y="900"/>
                      <a:pt x="659" y="929"/>
                      <a:pt x="639" y="957"/>
                    </a:cubicBezTo>
                    <a:cubicBezTo>
                      <a:pt x="607" y="1000"/>
                      <a:pt x="576" y="1043"/>
                      <a:pt x="547" y="1089"/>
                    </a:cubicBezTo>
                    <a:cubicBezTo>
                      <a:pt x="543" y="1093"/>
                      <a:pt x="540" y="1098"/>
                      <a:pt x="537" y="1104"/>
                    </a:cubicBezTo>
                    <a:cubicBezTo>
                      <a:pt x="516" y="1134"/>
                      <a:pt x="498" y="1166"/>
                      <a:pt x="479" y="1197"/>
                    </a:cubicBezTo>
                    <a:cubicBezTo>
                      <a:pt x="465" y="1218"/>
                      <a:pt x="450" y="1239"/>
                      <a:pt x="438" y="1261"/>
                    </a:cubicBezTo>
                    <a:cubicBezTo>
                      <a:pt x="436" y="1266"/>
                      <a:pt x="432" y="1270"/>
                      <a:pt x="430" y="1276"/>
                    </a:cubicBezTo>
                    <a:cubicBezTo>
                      <a:pt x="422" y="1288"/>
                      <a:pt x="415" y="1301"/>
                      <a:pt x="408" y="1315"/>
                    </a:cubicBezTo>
                    <a:cubicBezTo>
                      <a:pt x="395" y="1340"/>
                      <a:pt x="380" y="1363"/>
                      <a:pt x="366" y="1389"/>
                    </a:cubicBezTo>
                    <a:cubicBezTo>
                      <a:pt x="355" y="1409"/>
                      <a:pt x="345" y="1429"/>
                      <a:pt x="335" y="1450"/>
                    </a:cubicBezTo>
                    <a:lnTo>
                      <a:pt x="327" y="1464"/>
                    </a:lnTo>
                    <a:cubicBezTo>
                      <a:pt x="326" y="1469"/>
                      <a:pt x="323" y="1472"/>
                      <a:pt x="321" y="1477"/>
                    </a:cubicBezTo>
                    <a:cubicBezTo>
                      <a:pt x="309" y="1502"/>
                      <a:pt x="296" y="1528"/>
                      <a:pt x="284" y="1554"/>
                    </a:cubicBezTo>
                    <a:cubicBezTo>
                      <a:pt x="272" y="1578"/>
                      <a:pt x="262" y="1600"/>
                      <a:pt x="252" y="1624"/>
                    </a:cubicBezTo>
                    <a:lnTo>
                      <a:pt x="247" y="1634"/>
                    </a:lnTo>
                    <a:lnTo>
                      <a:pt x="244" y="1644"/>
                    </a:lnTo>
                    <a:cubicBezTo>
                      <a:pt x="236" y="1659"/>
                      <a:pt x="229" y="1676"/>
                      <a:pt x="222" y="1693"/>
                    </a:cubicBezTo>
                    <a:cubicBezTo>
                      <a:pt x="212" y="1717"/>
                      <a:pt x="203" y="1741"/>
                      <a:pt x="194" y="1765"/>
                    </a:cubicBezTo>
                    <a:cubicBezTo>
                      <a:pt x="187" y="1781"/>
                      <a:pt x="182" y="1796"/>
                      <a:pt x="176" y="1811"/>
                    </a:cubicBezTo>
                    <a:lnTo>
                      <a:pt x="171" y="1823"/>
                    </a:lnTo>
                    <a:lnTo>
                      <a:pt x="167" y="1836"/>
                    </a:lnTo>
                    <a:cubicBezTo>
                      <a:pt x="158" y="1861"/>
                      <a:pt x="150" y="1886"/>
                      <a:pt x="141" y="1911"/>
                    </a:cubicBezTo>
                    <a:cubicBezTo>
                      <a:pt x="133" y="1936"/>
                      <a:pt x="125" y="1961"/>
                      <a:pt x="117" y="1986"/>
                    </a:cubicBezTo>
                    <a:cubicBezTo>
                      <a:pt x="116" y="1990"/>
                      <a:pt x="115" y="1993"/>
                      <a:pt x="113" y="1996"/>
                    </a:cubicBezTo>
                    <a:cubicBezTo>
                      <a:pt x="112" y="2000"/>
                      <a:pt x="111" y="2003"/>
                      <a:pt x="110" y="2008"/>
                    </a:cubicBezTo>
                    <a:cubicBezTo>
                      <a:pt x="106" y="2026"/>
                      <a:pt x="100" y="2045"/>
                      <a:pt x="94" y="2064"/>
                    </a:cubicBezTo>
                    <a:cubicBezTo>
                      <a:pt x="87" y="2089"/>
                      <a:pt x="81" y="2115"/>
                      <a:pt x="74" y="2142"/>
                    </a:cubicBezTo>
                    <a:cubicBezTo>
                      <a:pt x="72" y="2153"/>
                      <a:pt x="68" y="2163"/>
                      <a:pt x="66" y="2174"/>
                    </a:cubicBezTo>
                    <a:lnTo>
                      <a:pt x="62" y="2190"/>
                    </a:lnTo>
                    <a:cubicBezTo>
                      <a:pt x="60" y="2199"/>
                      <a:pt x="58" y="2208"/>
                      <a:pt x="56" y="2218"/>
                    </a:cubicBezTo>
                    <a:cubicBezTo>
                      <a:pt x="51" y="2242"/>
                      <a:pt x="45" y="2269"/>
                      <a:pt x="41" y="2294"/>
                    </a:cubicBezTo>
                    <a:cubicBezTo>
                      <a:pt x="36" y="2316"/>
                      <a:pt x="32" y="2340"/>
                      <a:pt x="28" y="2363"/>
                    </a:cubicBezTo>
                    <a:lnTo>
                      <a:pt x="28" y="2365"/>
                    </a:lnTo>
                    <a:lnTo>
                      <a:pt x="28" y="2367"/>
                    </a:lnTo>
                    <a:cubicBezTo>
                      <a:pt x="25" y="2392"/>
                      <a:pt x="22" y="2417"/>
                      <a:pt x="18" y="2441"/>
                    </a:cubicBezTo>
                    <a:cubicBezTo>
                      <a:pt x="15" y="2464"/>
                      <a:pt x="13" y="2488"/>
                      <a:pt x="10" y="2511"/>
                    </a:cubicBezTo>
                    <a:cubicBezTo>
                      <a:pt x="9" y="2519"/>
                      <a:pt x="9" y="2528"/>
                      <a:pt x="8" y="2536"/>
                    </a:cubicBezTo>
                    <a:cubicBezTo>
                      <a:pt x="7" y="2541"/>
                      <a:pt x="7" y="2545"/>
                      <a:pt x="7" y="2550"/>
                    </a:cubicBezTo>
                    <a:cubicBezTo>
                      <a:pt x="7" y="2561"/>
                      <a:pt x="6" y="2571"/>
                      <a:pt x="5" y="2583"/>
                    </a:cubicBezTo>
                    <a:cubicBezTo>
                      <a:pt x="3" y="2607"/>
                      <a:pt x="2" y="2630"/>
                      <a:pt x="1" y="2653"/>
                    </a:cubicBezTo>
                    <a:cubicBezTo>
                      <a:pt x="1" y="2675"/>
                      <a:pt x="0" y="2697"/>
                      <a:pt x="3" y="2719"/>
                    </a:cubicBezTo>
                    <a:lnTo>
                      <a:pt x="3" y="2722"/>
                    </a:lnTo>
                    <a:cubicBezTo>
                      <a:pt x="3" y="2747"/>
                      <a:pt x="3" y="2770"/>
                      <a:pt x="5" y="2794"/>
                    </a:cubicBezTo>
                    <a:cubicBezTo>
                      <a:pt x="6" y="2817"/>
                      <a:pt x="7" y="2840"/>
                      <a:pt x="9" y="2862"/>
                    </a:cubicBezTo>
                    <a:cubicBezTo>
                      <a:pt x="9" y="2868"/>
                      <a:pt x="10" y="2873"/>
                      <a:pt x="11" y="2879"/>
                    </a:cubicBezTo>
                    <a:cubicBezTo>
                      <a:pt x="11" y="2883"/>
                      <a:pt x="13" y="2888"/>
                      <a:pt x="13" y="2893"/>
                    </a:cubicBezTo>
                    <a:cubicBezTo>
                      <a:pt x="14" y="2906"/>
                      <a:pt x="15" y="2920"/>
                      <a:pt x="16" y="2933"/>
                    </a:cubicBezTo>
                    <a:cubicBezTo>
                      <a:pt x="19" y="2957"/>
                      <a:pt x="23" y="2980"/>
                      <a:pt x="27" y="3003"/>
                    </a:cubicBezTo>
                    <a:cubicBezTo>
                      <a:pt x="28" y="3012"/>
                      <a:pt x="31" y="3021"/>
                      <a:pt x="32" y="3029"/>
                    </a:cubicBezTo>
                    <a:cubicBezTo>
                      <a:pt x="33" y="3035"/>
                      <a:pt x="34" y="3041"/>
                      <a:pt x="35" y="3047"/>
                    </a:cubicBezTo>
                    <a:cubicBezTo>
                      <a:pt x="37" y="3056"/>
                      <a:pt x="39" y="3065"/>
                      <a:pt x="41" y="3074"/>
                    </a:cubicBezTo>
                    <a:cubicBezTo>
                      <a:pt x="48" y="3099"/>
                      <a:pt x="53" y="3124"/>
                      <a:pt x="60" y="3149"/>
                    </a:cubicBezTo>
                    <a:cubicBezTo>
                      <a:pt x="62" y="3155"/>
                      <a:pt x="65" y="3160"/>
                      <a:pt x="67" y="3168"/>
                    </a:cubicBezTo>
                    <a:cubicBezTo>
                      <a:pt x="69" y="3175"/>
                      <a:pt x="72" y="3182"/>
                      <a:pt x="74" y="3189"/>
                    </a:cubicBezTo>
                    <a:cubicBezTo>
                      <a:pt x="78" y="3201"/>
                      <a:pt x="82" y="3214"/>
                      <a:pt x="86" y="3225"/>
                    </a:cubicBezTo>
                    <a:cubicBezTo>
                      <a:pt x="94" y="3249"/>
                      <a:pt x="104" y="3271"/>
                      <a:pt x="115" y="3293"/>
                    </a:cubicBezTo>
                    <a:cubicBezTo>
                      <a:pt x="116" y="3296"/>
                      <a:pt x="118" y="3301"/>
                      <a:pt x="119" y="3304"/>
                    </a:cubicBezTo>
                    <a:cubicBezTo>
                      <a:pt x="120" y="3305"/>
                      <a:pt x="120" y="3307"/>
                      <a:pt x="120" y="3308"/>
                    </a:cubicBezTo>
                    <a:cubicBezTo>
                      <a:pt x="137" y="3343"/>
                      <a:pt x="155" y="3376"/>
                      <a:pt x="176" y="3408"/>
                    </a:cubicBezTo>
                    <a:cubicBezTo>
                      <a:pt x="176" y="3409"/>
                      <a:pt x="178" y="3410"/>
                      <a:pt x="178" y="3410"/>
                    </a:cubicBezTo>
                    <a:cubicBezTo>
                      <a:pt x="180" y="3414"/>
                      <a:pt x="184" y="3419"/>
                      <a:pt x="187" y="3422"/>
                    </a:cubicBezTo>
                    <a:cubicBezTo>
                      <a:pt x="204" y="3448"/>
                      <a:pt x="224" y="3473"/>
                      <a:pt x="244" y="3497"/>
                    </a:cubicBezTo>
                    <a:cubicBezTo>
                      <a:pt x="251" y="3506"/>
                      <a:pt x="259" y="3514"/>
                      <a:pt x="265" y="3522"/>
                    </a:cubicBezTo>
                    <a:cubicBezTo>
                      <a:pt x="284" y="3541"/>
                      <a:pt x="302" y="3558"/>
                      <a:pt x="320" y="3575"/>
                    </a:cubicBezTo>
                    <a:cubicBezTo>
                      <a:pt x="328" y="3582"/>
                      <a:pt x="336" y="3589"/>
                      <a:pt x="344" y="3596"/>
                    </a:cubicBezTo>
                    <a:cubicBezTo>
                      <a:pt x="371" y="3617"/>
                      <a:pt x="399" y="3637"/>
                      <a:pt x="429" y="3654"/>
                    </a:cubicBezTo>
                    <a:lnTo>
                      <a:pt x="2219" y="4695"/>
                    </a:lnTo>
                    <a:lnTo>
                      <a:pt x="2219" y="4695"/>
                    </a:lnTo>
                    <a:cubicBezTo>
                      <a:pt x="2191" y="4679"/>
                      <a:pt x="2164" y="4660"/>
                      <a:pt x="2138" y="4639"/>
                    </a:cubicBezTo>
                    <a:cubicBezTo>
                      <a:pt x="2130" y="4633"/>
                      <a:pt x="2124" y="4626"/>
                      <a:pt x="2116" y="4619"/>
                    </a:cubicBezTo>
                    <a:cubicBezTo>
                      <a:pt x="2096" y="4602"/>
                      <a:pt x="2078" y="4584"/>
                      <a:pt x="2060" y="4566"/>
                    </a:cubicBezTo>
                    <a:cubicBezTo>
                      <a:pt x="2053" y="4558"/>
                      <a:pt x="2045" y="4550"/>
                      <a:pt x="2039" y="4541"/>
                    </a:cubicBezTo>
                    <a:cubicBezTo>
                      <a:pt x="2018" y="4517"/>
                      <a:pt x="1999" y="4492"/>
                      <a:pt x="1982" y="4466"/>
                    </a:cubicBezTo>
                    <a:cubicBezTo>
                      <a:pt x="1978" y="4461"/>
                      <a:pt x="1975" y="4458"/>
                      <a:pt x="1973" y="4453"/>
                    </a:cubicBezTo>
                    <a:cubicBezTo>
                      <a:pt x="1951" y="4419"/>
                      <a:pt x="1931" y="4384"/>
                      <a:pt x="1914" y="4348"/>
                    </a:cubicBezTo>
                    <a:cubicBezTo>
                      <a:pt x="1913" y="4343"/>
                      <a:pt x="1910" y="4340"/>
                      <a:pt x="1909" y="4337"/>
                    </a:cubicBezTo>
                    <a:cubicBezTo>
                      <a:pt x="1893" y="4303"/>
                      <a:pt x="1880" y="4267"/>
                      <a:pt x="1868" y="4232"/>
                    </a:cubicBezTo>
                    <a:cubicBezTo>
                      <a:pt x="1866" y="4225"/>
                      <a:pt x="1864" y="4217"/>
                      <a:pt x="1862" y="4211"/>
                    </a:cubicBezTo>
                    <a:cubicBezTo>
                      <a:pt x="1849" y="4172"/>
                      <a:pt x="1839" y="4132"/>
                      <a:pt x="1830" y="4089"/>
                    </a:cubicBezTo>
                    <a:lnTo>
                      <a:pt x="1826" y="4072"/>
                    </a:lnTo>
                    <a:cubicBezTo>
                      <a:pt x="1818" y="4029"/>
                      <a:pt x="1812" y="3984"/>
                      <a:pt x="1807" y="3936"/>
                    </a:cubicBezTo>
                    <a:cubicBezTo>
                      <a:pt x="1806" y="3932"/>
                      <a:pt x="1805" y="3927"/>
                      <a:pt x="1805" y="3921"/>
                    </a:cubicBezTo>
                    <a:cubicBezTo>
                      <a:pt x="1800" y="3870"/>
                      <a:pt x="1798" y="3817"/>
                      <a:pt x="1798" y="3761"/>
                    </a:cubicBezTo>
                    <a:cubicBezTo>
                      <a:pt x="1798" y="3707"/>
                      <a:pt x="1800" y="3650"/>
                      <a:pt x="1805" y="3594"/>
                    </a:cubicBezTo>
                    <a:lnTo>
                      <a:pt x="1806" y="3579"/>
                    </a:lnTo>
                    <a:cubicBezTo>
                      <a:pt x="1811" y="3522"/>
                      <a:pt x="1817" y="3465"/>
                      <a:pt x="1826" y="3408"/>
                    </a:cubicBezTo>
                    <a:lnTo>
                      <a:pt x="1826" y="3405"/>
                    </a:lnTo>
                    <a:cubicBezTo>
                      <a:pt x="1836" y="3349"/>
                      <a:pt x="1847" y="3291"/>
                      <a:pt x="1859" y="3233"/>
                    </a:cubicBezTo>
                    <a:cubicBezTo>
                      <a:pt x="1860" y="3228"/>
                      <a:pt x="1863" y="3223"/>
                      <a:pt x="1864" y="3217"/>
                    </a:cubicBezTo>
                    <a:cubicBezTo>
                      <a:pt x="1876" y="3161"/>
                      <a:pt x="1891" y="3106"/>
                      <a:pt x="1908" y="3050"/>
                    </a:cubicBezTo>
                    <a:lnTo>
                      <a:pt x="1912" y="3040"/>
                    </a:lnTo>
                    <a:cubicBezTo>
                      <a:pt x="1929" y="2982"/>
                      <a:pt x="1948" y="2924"/>
                      <a:pt x="1969" y="2866"/>
                    </a:cubicBezTo>
                    <a:cubicBezTo>
                      <a:pt x="1970" y="2862"/>
                      <a:pt x="1972" y="2858"/>
                      <a:pt x="1974" y="2855"/>
                    </a:cubicBezTo>
                    <a:cubicBezTo>
                      <a:pt x="1994" y="2798"/>
                      <a:pt x="2017" y="2743"/>
                      <a:pt x="2041" y="2686"/>
                    </a:cubicBezTo>
                    <a:lnTo>
                      <a:pt x="2045" y="2678"/>
                    </a:lnTo>
                    <a:cubicBezTo>
                      <a:pt x="2070" y="2621"/>
                      <a:pt x="2096" y="2565"/>
                      <a:pt x="2125" y="2509"/>
                    </a:cubicBezTo>
                    <a:lnTo>
                      <a:pt x="2133" y="2494"/>
                    </a:lnTo>
                    <a:cubicBezTo>
                      <a:pt x="2155" y="2449"/>
                      <a:pt x="2180" y="2404"/>
                      <a:pt x="2205" y="2359"/>
                    </a:cubicBezTo>
                    <a:cubicBezTo>
                      <a:pt x="2213" y="2346"/>
                      <a:pt x="2220" y="2333"/>
                      <a:pt x="2227" y="2321"/>
                    </a:cubicBezTo>
                    <a:cubicBezTo>
                      <a:pt x="2243" y="2294"/>
                      <a:pt x="2260" y="2267"/>
                      <a:pt x="2276" y="2241"/>
                    </a:cubicBezTo>
                    <a:cubicBezTo>
                      <a:pt x="2295" y="2211"/>
                      <a:pt x="2314" y="2179"/>
                      <a:pt x="2335" y="2148"/>
                    </a:cubicBezTo>
                    <a:cubicBezTo>
                      <a:pt x="2368" y="2098"/>
                      <a:pt x="2400" y="2050"/>
                      <a:pt x="2436" y="2003"/>
                    </a:cubicBezTo>
                    <a:lnTo>
                      <a:pt x="2436" y="2002"/>
                    </a:lnTo>
                    <a:cubicBezTo>
                      <a:pt x="2474" y="1950"/>
                      <a:pt x="2514" y="1899"/>
                      <a:pt x="2555" y="1849"/>
                    </a:cubicBezTo>
                    <a:lnTo>
                      <a:pt x="2556" y="1848"/>
                    </a:lnTo>
                    <a:cubicBezTo>
                      <a:pt x="2596" y="1800"/>
                      <a:pt x="2638" y="1754"/>
                      <a:pt x="2679" y="1708"/>
                    </a:cubicBezTo>
                    <a:cubicBezTo>
                      <a:pt x="2683" y="1705"/>
                      <a:pt x="2685" y="1701"/>
                      <a:pt x="2689" y="1698"/>
                    </a:cubicBezTo>
                    <a:cubicBezTo>
                      <a:pt x="2728" y="1656"/>
                      <a:pt x="2769" y="1616"/>
                      <a:pt x="2810" y="1577"/>
                    </a:cubicBezTo>
                    <a:lnTo>
                      <a:pt x="2825" y="1564"/>
                    </a:lnTo>
                    <a:cubicBezTo>
                      <a:pt x="2864" y="1526"/>
                      <a:pt x="2906" y="1489"/>
                      <a:pt x="2948" y="1455"/>
                    </a:cubicBezTo>
                    <a:lnTo>
                      <a:pt x="2962" y="1443"/>
                    </a:lnTo>
                    <a:cubicBezTo>
                      <a:pt x="3006" y="1409"/>
                      <a:pt x="3050" y="1376"/>
                      <a:pt x="3095" y="1344"/>
                    </a:cubicBezTo>
                    <a:lnTo>
                      <a:pt x="3104" y="1338"/>
                    </a:lnTo>
                    <a:cubicBezTo>
                      <a:pt x="3151" y="1304"/>
                      <a:pt x="3200" y="1274"/>
                      <a:pt x="3249" y="1245"/>
                    </a:cubicBezTo>
                    <a:cubicBezTo>
                      <a:pt x="3271" y="1233"/>
                      <a:pt x="3292" y="1222"/>
                      <a:pt x="3314" y="1210"/>
                    </a:cubicBezTo>
                    <a:lnTo>
                      <a:pt x="3336" y="1198"/>
                    </a:lnTo>
                    <a:cubicBezTo>
                      <a:pt x="3353" y="1190"/>
                      <a:pt x="3369" y="1182"/>
                      <a:pt x="3385" y="1174"/>
                    </a:cubicBezTo>
                    <a:cubicBezTo>
                      <a:pt x="3392" y="1172"/>
                      <a:pt x="3399" y="1168"/>
                      <a:pt x="3406" y="1165"/>
                    </a:cubicBezTo>
                    <a:cubicBezTo>
                      <a:pt x="3428" y="1155"/>
                      <a:pt x="3451" y="1146"/>
                      <a:pt x="3472" y="1136"/>
                    </a:cubicBezTo>
                    <a:cubicBezTo>
                      <a:pt x="3495" y="1127"/>
                      <a:pt x="3517" y="1119"/>
                      <a:pt x="3538" y="1111"/>
                    </a:cubicBezTo>
                    <a:lnTo>
                      <a:pt x="3560" y="1105"/>
                    </a:lnTo>
                    <a:cubicBezTo>
                      <a:pt x="3575" y="1099"/>
                      <a:pt x="3590" y="1096"/>
                      <a:pt x="3604" y="1091"/>
                    </a:cubicBezTo>
                    <a:lnTo>
                      <a:pt x="3629" y="1084"/>
                    </a:lnTo>
                    <a:cubicBezTo>
                      <a:pt x="3643" y="1081"/>
                      <a:pt x="3656" y="1077"/>
                      <a:pt x="3670" y="1074"/>
                    </a:cubicBezTo>
                    <a:lnTo>
                      <a:pt x="3696" y="1068"/>
                    </a:lnTo>
                    <a:cubicBezTo>
                      <a:pt x="3708" y="1065"/>
                      <a:pt x="3722" y="1063"/>
                      <a:pt x="3734" y="1060"/>
                    </a:cubicBezTo>
                    <a:cubicBezTo>
                      <a:pt x="3744" y="1059"/>
                      <a:pt x="3754" y="1058"/>
                      <a:pt x="3763" y="1056"/>
                    </a:cubicBezTo>
                    <a:cubicBezTo>
                      <a:pt x="3774" y="1055"/>
                      <a:pt x="3787" y="1054"/>
                      <a:pt x="3797" y="1052"/>
                    </a:cubicBezTo>
                    <a:cubicBezTo>
                      <a:pt x="3808" y="1051"/>
                      <a:pt x="3818" y="1049"/>
                      <a:pt x="3829" y="1049"/>
                    </a:cubicBezTo>
                    <a:cubicBezTo>
                      <a:pt x="3839" y="1048"/>
                      <a:pt x="3849" y="1047"/>
                      <a:pt x="3859" y="1047"/>
                    </a:cubicBezTo>
                    <a:cubicBezTo>
                      <a:pt x="3872" y="1046"/>
                      <a:pt x="3884" y="1046"/>
                      <a:pt x="3896" y="1046"/>
                    </a:cubicBezTo>
                    <a:lnTo>
                      <a:pt x="3923" y="1046"/>
                    </a:lnTo>
                    <a:cubicBezTo>
                      <a:pt x="3938" y="1047"/>
                      <a:pt x="3952" y="1047"/>
                      <a:pt x="3967" y="1048"/>
                    </a:cubicBezTo>
                    <a:lnTo>
                      <a:pt x="3991" y="1050"/>
                    </a:lnTo>
                    <a:cubicBezTo>
                      <a:pt x="4012" y="1052"/>
                      <a:pt x="4034" y="1056"/>
                      <a:pt x="4056" y="1059"/>
                    </a:cubicBezTo>
                    <a:cubicBezTo>
                      <a:pt x="4059" y="1060"/>
                      <a:pt x="4062" y="1062"/>
                      <a:pt x="4066" y="1062"/>
                    </a:cubicBezTo>
                    <a:cubicBezTo>
                      <a:pt x="4096" y="1067"/>
                      <a:pt x="4127" y="1075"/>
                      <a:pt x="4156" y="1085"/>
                    </a:cubicBezTo>
                    <a:cubicBezTo>
                      <a:pt x="4162" y="1088"/>
                      <a:pt x="4168" y="1089"/>
                      <a:pt x="4172" y="1091"/>
                    </a:cubicBezTo>
                    <a:cubicBezTo>
                      <a:pt x="4186" y="1096"/>
                      <a:pt x="4200" y="1101"/>
                      <a:pt x="4212" y="1107"/>
                    </a:cubicBezTo>
                    <a:cubicBezTo>
                      <a:pt x="4218" y="1109"/>
                      <a:pt x="4225" y="1113"/>
                      <a:pt x="4231" y="1115"/>
                    </a:cubicBezTo>
                    <a:cubicBezTo>
                      <a:pt x="4250" y="1124"/>
                      <a:pt x="4268" y="1133"/>
                      <a:pt x="4286" y="1143"/>
                    </a:cubicBezTo>
                    <a:lnTo>
                      <a:pt x="2489" y="98"/>
                    </a:lnTo>
                    <a:cubicBezTo>
                      <a:pt x="2472" y="88"/>
                      <a:pt x="2454" y="78"/>
                      <a:pt x="2434" y="70"/>
                    </a:cubicBezTo>
                    <a:cubicBezTo>
                      <a:pt x="2429" y="67"/>
                      <a:pt x="2422" y="64"/>
                      <a:pt x="2415" y="62"/>
                    </a:cubicBezTo>
                    <a:cubicBezTo>
                      <a:pt x="2403" y="56"/>
                      <a:pt x="2390" y="51"/>
                      <a:pt x="2377" y="46"/>
                    </a:cubicBezTo>
                    <a:cubicBezTo>
                      <a:pt x="2374" y="45"/>
                      <a:pt x="2372" y="44"/>
                      <a:pt x="2369" y="43"/>
                    </a:cubicBezTo>
                    <a:cubicBezTo>
                      <a:pt x="2366" y="42"/>
                      <a:pt x="2363" y="42"/>
                      <a:pt x="2361" y="41"/>
                    </a:cubicBezTo>
                    <a:cubicBezTo>
                      <a:pt x="2330" y="30"/>
                      <a:pt x="2301" y="22"/>
                      <a:pt x="2270" y="16"/>
                    </a:cubicBezTo>
                    <a:lnTo>
                      <a:pt x="2268" y="16"/>
                    </a:lnTo>
                    <a:cubicBezTo>
                      <a:pt x="2264" y="16"/>
                      <a:pt x="2262" y="15"/>
                      <a:pt x="2259" y="15"/>
                    </a:cubicBezTo>
                    <a:cubicBezTo>
                      <a:pt x="2237" y="11"/>
                      <a:pt x="2217" y="8"/>
                      <a:pt x="2195" y="5"/>
                    </a:cubicBezTo>
                    <a:cubicBezTo>
                      <a:pt x="2191" y="5"/>
                      <a:pt x="2189" y="4"/>
                      <a:pt x="2184" y="4"/>
                    </a:cubicBezTo>
                    <a:lnTo>
                      <a:pt x="2170" y="4"/>
                    </a:lnTo>
                    <a:cubicBezTo>
                      <a:pt x="2155" y="3"/>
                      <a:pt x="2141" y="2"/>
                      <a:pt x="2126" y="2"/>
                    </a:cubicBezTo>
                    <a:cubicBezTo>
                      <a:pt x="2120" y="2"/>
                      <a:pt x="2115" y="1"/>
                      <a:pt x="2109" y="1"/>
                    </a:cubicBezTo>
                    <a:close/>
                    <a:moveTo>
                      <a:pt x="2219" y="4695"/>
                    </a:moveTo>
                    <a:cubicBezTo>
                      <a:pt x="2221" y="4696"/>
                      <a:pt x="2222" y="4697"/>
                      <a:pt x="2223" y="4697"/>
                    </a:cubicBezTo>
                    <a:lnTo>
                      <a:pt x="2219" y="469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1" name="Google Shape;1371;g33118406204_0_635"/>
            <p:cNvSpPr/>
            <p:nvPr/>
          </p:nvSpPr>
          <p:spPr>
            <a:xfrm>
              <a:off x="7010771" y="858027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2" name="Google Shape;1372;g33118406204_0_635"/>
            <p:cNvSpPr/>
            <p:nvPr/>
          </p:nvSpPr>
          <p:spPr>
            <a:xfrm>
              <a:off x="7426687" y="843009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6" y="1480"/>
                  </a:moveTo>
                  <a:cubicBezTo>
                    <a:pt x="3585" y="1481"/>
                    <a:pt x="4192" y="2088"/>
                    <a:pt x="4193" y="2836"/>
                  </a:cubicBezTo>
                  <a:cubicBezTo>
                    <a:pt x="4193" y="3384"/>
                    <a:pt x="3863" y="3879"/>
                    <a:pt x="3356" y="4089"/>
                  </a:cubicBezTo>
                  <a:cubicBezTo>
                    <a:pt x="3188" y="4158"/>
                    <a:pt x="3011" y="4192"/>
                    <a:pt x="2837" y="4192"/>
                  </a:cubicBezTo>
                  <a:cubicBezTo>
                    <a:pt x="2484" y="4192"/>
                    <a:pt x="2137" y="4054"/>
                    <a:pt x="1878" y="3795"/>
                  </a:cubicBezTo>
                  <a:cubicBezTo>
                    <a:pt x="1490" y="3407"/>
                    <a:pt x="1374" y="2824"/>
                    <a:pt x="1584" y="2317"/>
                  </a:cubicBezTo>
                  <a:cubicBezTo>
                    <a:pt x="1794" y="1810"/>
                    <a:pt x="2288" y="1480"/>
                    <a:pt x="2836" y="1480"/>
                  </a:cubicBezTo>
                  <a:close/>
                  <a:moveTo>
                    <a:pt x="2836" y="0"/>
                  </a:moveTo>
                  <a:cubicBezTo>
                    <a:pt x="1273" y="0"/>
                    <a:pt x="0" y="1272"/>
                    <a:pt x="0" y="2836"/>
                  </a:cubicBezTo>
                  <a:cubicBezTo>
                    <a:pt x="0" y="4400"/>
                    <a:pt x="1273" y="5672"/>
                    <a:pt x="2836" y="5672"/>
                  </a:cubicBezTo>
                  <a:cubicBezTo>
                    <a:pt x="4401" y="5672"/>
                    <a:pt x="5672" y="4400"/>
                    <a:pt x="5672" y="2836"/>
                  </a:cubicBezTo>
                  <a:cubicBezTo>
                    <a:pt x="5672" y="1272"/>
                    <a:pt x="4401" y="0"/>
                    <a:pt x="2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3" name="Google Shape;1373;g33118406204_0_635"/>
            <p:cNvSpPr/>
            <p:nvPr/>
          </p:nvSpPr>
          <p:spPr>
            <a:xfrm>
              <a:off x="8545064" y="842994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4" name="Google Shape;1374;g33118406204_0_635"/>
          <p:cNvGrpSpPr/>
          <p:nvPr/>
        </p:nvGrpSpPr>
        <p:grpSpPr>
          <a:xfrm flipH="1">
            <a:off x="3944040" y="101724"/>
            <a:ext cx="1255918" cy="380978"/>
            <a:chOff x="2456262" y="827362"/>
            <a:chExt cx="1255918" cy="380978"/>
          </a:xfrm>
        </p:grpSpPr>
        <p:grpSp>
          <p:nvGrpSpPr>
            <p:cNvPr id="1375" name="Google Shape;1375;g33118406204_0_635"/>
            <p:cNvGrpSpPr/>
            <p:nvPr/>
          </p:nvGrpSpPr>
          <p:grpSpPr>
            <a:xfrm>
              <a:off x="2796617" y="827362"/>
              <a:ext cx="601191" cy="368434"/>
              <a:chOff x="-4112725" y="1691025"/>
              <a:chExt cx="2381898" cy="1459722"/>
            </a:xfrm>
          </p:grpSpPr>
          <p:sp>
            <p:nvSpPr>
              <p:cNvPr id="1376" name="Google Shape;1376;g33118406204_0_635"/>
              <p:cNvSpPr/>
              <p:nvPr/>
            </p:nvSpPr>
            <p:spPr>
              <a:xfrm>
                <a:off x="-4111422" y="1691025"/>
                <a:ext cx="2380592" cy="1377403"/>
              </a:xfrm>
              <a:custGeom>
                <a:rect b="b" l="l" r="r" t="t"/>
                <a:pathLst>
                  <a:path extrusionOk="0" h="6342" w="10961">
                    <a:moveTo>
                      <a:pt x="3623" y="0"/>
                    </a:moveTo>
                    <a:lnTo>
                      <a:pt x="1" y="2104"/>
                    </a:lnTo>
                    <a:lnTo>
                      <a:pt x="7338" y="6341"/>
                    </a:lnTo>
                    <a:lnTo>
                      <a:pt x="10960" y="4236"/>
                    </a:lnTo>
                    <a:lnTo>
                      <a:pt x="36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g33118406204_0_635"/>
              <p:cNvSpPr/>
              <p:nvPr/>
            </p:nvSpPr>
            <p:spPr>
              <a:xfrm>
                <a:off x="-2518783" y="2611036"/>
                <a:ext cx="787956" cy="539711"/>
              </a:xfrm>
              <a:custGeom>
                <a:rect b="b" l="l" r="r" t="t"/>
                <a:pathLst>
                  <a:path extrusionOk="0" h="2485" w="3628">
                    <a:moveTo>
                      <a:pt x="3627" y="0"/>
                    </a:moveTo>
                    <a:lnTo>
                      <a:pt x="5" y="2105"/>
                    </a:lnTo>
                    <a:lnTo>
                      <a:pt x="0" y="2484"/>
                    </a:lnTo>
                    <a:lnTo>
                      <a:pt x="3622" y="380"/>
                    </a:lnTo>
                    <a:lnTo>
                      <a:pt x="36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g33118406204_0_635"/>
              <p:cNvSpPr/>
              <p:nvPr/>
            </p:nvSpPr>
            <p:spPr>
              <a:xfrm>
                <a:off x="-4112725" y="2147990"/>
                <a:ext cx="1595025" cy="1002755"/>
              </a:xfrm>
              <a:custGeom>
                <a:rect b="b" l="l" r="r" t="t"/>
                <a:pathLst>
                  <a:path extrusionOk="0" h="4617" w="7344">
                    <a:moveTo>
                      <a:pt x="7" y="0"/>
                    </a:moveTo>
                    <a:lnTo>
                      <a:pt x="1" y="381"/>
                    </a:lnTo>
                    <a:lnTo>
                      <a:pt x="7339" y="4616"/>
                    </a:lnTo>
                    <a:lnTo>
                      <a:pt x="7344" y="4237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g33118406204_0_635"/>
              <p:cNvSpPr/>
              <p:nvPr/>
            </p:nvSpPr>
            <p:spPr>
              <a:xfrm>
                <a:off x="-3609718" y="1978148"/>
                <a:ext cx="1386091" cy="802508"/>
              </a:xfrm>
              <a:custGeom>
                <a:rect b="b" l="l" r="r" t="t"/>
                <a:pathLst>
                  <a:path extrusionOk="0" h="3695" w="6382">
                    <a:moveTo>
                      <a:pt x="3164" y="1033"/>
                    </a:moveTo>
                    <a:cubicBezTo>
                      <a:pt x="3510" y="1033"/>
                      <a:pt x="3857" y="1109"/>
                      <a:pt x="4123" y="1262"/>
                    </a:cubicBezTo>
                    <a:cubicBezTo>
                      <a:pt x="4652" y="1569"/>
                      <a:pt x="4656" y="2065"/>
                      <a:pt x="4128" y="2372"/>
                    </a:cubicBezTo>
                    <a:cubicBezTo>
                      <a:pt x="3865" y="2525"/>
                      <a:pt x="3519" y="2602"/>
                      <a:pt x="3173" y="2602"/>
                    </a:cubicBezTo>
                    <a:cubicBezTo>
                      <a:pt x="2826" y="2602"/>
                      <a:pt x="2479" y="2525"/>
                      <a:pt x="2215" y="2372"/>
                    </a:cubicBezTo>
                    <a:lnTo>
                      <a:pt x="2213" y="2372"/>
                    </a:lnTo>
                    <a:cubicBezTo>
                      <a:pt x="1684" y="2065"/>
                      <a:pt x="1681" y="1569"/>
                      <a:pt x="2208" y="1262"/>
                    </a:cubicBezTo>
                    <a:cubicBezTo>
                      <a:pt x="2471" y="1109"/>
                      <a:pt x="2817" y="1033"/>
                      <a:pt x="3164" y="1033"/>
                    </a:cubicBezTo>
                    <a:close/>
                    <a:moveTo>
                      <a:pt x="2370" y="1"/>
                    </a:moveTo>
                    <a:cubicBezTo>
                      <a:pt x="2082" y="75"/>
                      <a:pt x="1771" y="112"/>
                      <a:pt x="1461" y="112"/>
                    </a:cubicBezTo>
                    <a:cubicBezTo>
                      <a:pt x="1204" y="112"/>
                      <a:pt x="947" y="87"/>
                      <a:pt x="702" y="36"/>
                    </a:cubicBezTo>
                    <a:lnTo>
                      <a:pt x="9" y="438"/>
                    </a:lnTo>
                    <a:cubicBezTo>
                      <a:pt x="193" y="729"/>
                      <a:pt x="190" y="1051"/>
                      <a:pt x="0" y="1341"/>
                    </a:cubicBezTo>
                    <a:lnTo>
                      <a:pt x="4076" y="3695"/>
                    </a:lnTo>
                    <a:cubicBezTo>
                      <a:pt x="4340" y="3638"/>
                      <a:pt x="4609" y="3609"/>
                      <a:pt x="4877" y="3609"/>
                    </a:cubicBezTo>
                    <a:cubicBezTo>
                      <a:pt x="5092" y="3609"/>
                      <a:pt x="5307" y="3628"/>
                      <a:pt x="5520" y="3664"/>
                    </a:cubicBezTo>
                    <a:lnTo>
                      <a:pt x="6288" y="3218"/>
                    </a:lnTo>
                    <a:cubicBezTo>
                      <a:pt x="6134" y="2922"/>
                      <a:pt x="6166" y="2602"/>
                      <a:pt x="6381" y="2318"/>
                    </a:cubicBezTo>
                    <a:lnTo>
                      <a:pt x="237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g33118406204_0_635"/>
              <p:cNvSpPr/>
              <p:nvPr/>
            </p:nvSpPr>
            <p:spPr>
              <a:xfrm>
                <a:off x="-3083254" y="2270702"/>
                <a:ext cx="323392" cy="187650"/>
              </a:xfrm>
              <a:custGeom>
                <a:rect b="b" l="l" r="r" t="t"/>
                <a:pathLst>
                  <a:path extrusionOk="0" h="864" w="1489">
                    <a:moveTo>
                      <a:pt x="1337" y="0"/>
                    </a:moveTo>
                    <a:lnTo>
                      <a:pt x="1249" y="50"/>
                    </a:lnTo>
                    <a:cubicBezTo>
                      <a:pt x="1190" y="29"/>
                      <a:pt x="1127" y="18"/>
                      <a:pt x="1065" y="18"/>
                    </a:cubicBezTo>
                    <a:cubicBezTo>
                      <a:pt x="1045" y="18"/>
                      <a:pt x="1026" y="19"/>
                      <a:pt x="1007" y="21"/>
                    </a:cubicBezTo>
                    <a:cubicBezTo>
                      <a:pt x="920" y="32"/>
                      <a:pt x="838" y="62"/>
                      <a:pt x="764" y="106"/>
                    </a:cubicBezTo>
                    <a:cubicBezTo>
                      <a:pt x="708" y="138"/>
                      <a:pt x="669" y="171"/>
                      <a:pt x="646" y="205"/>
                    </a:cubicBezTo>
                    <a:cubicBezTo>
                      <a:pt x="625" y="235"/>
                      <a:pt x="613" y="269"/>
                      <a:pt x="608" y="306"/>
                    </a:cubicBezTo>
                    <a:cubicBezTo>
                      <a:pt x="605" y="338"/>
                      <a:pt x="607" y="371"/>
                      <a:pt x="614" y="404"/>
                    </a:cubicBezTo>
                    <a:cubicBezTo>
                      <a:pt x="620" y="435"/>
                      <a:pt x="624" y="467"/>
                      <a:pt x="627" y="498"/>
                    </a:cubicBezTo>
                    <a:cubicBezTo>
                      <a:pt x="629" y="528"/>
                      <a:pt x="624" y="557"/>
                      <a:pt x="613" y="585"/>
                    </a:cubicBezTo>
                    <a:cubicBezTo>
                      <a:pt x="602" y="612"/>
                      <a:pt x="576" y="638"/>
                      <a:pt x="535" y="662"/>
                    </a:cubicBezTo>
                    <a:cubicBezTo>
                      <a:pt x="500" y="683"/>
                      <a:pt x="460" y="697"/>
                      <a:pt x="419" y="699"/>
                    </a:cubicBezTo>
                    <a:cubicBezTo>
                      <a:pt x="385" y="698"/>
                      <a:pt x="352" y="689"/>
                      <a:pt x="323" y="672"/>
                    </a:cubicBezTo>
                    <a:cubicBezTo>
                      <a:pt x="293" y="656"/>
                      <a:pt x="277" y="638"/>
                      <a:pt x="277" y="618"/>
                    </a:cubicBezTo>
                    <a:cubicBezTo>
                      <a:pt x="277" y="597"/>
                      <a:pt x="298" y="574"/>
                      <a:pt x="341" y="549"/>
                    </a:cubicBezTo>
                    <a:lnTo>
                      <a:pt x="433" y="496"/>
                    </a:lnTo>
                    <a:lnTo>
                      <a:pt x="257" y="394"/>
                    </a:lnTo>
                    <a:lnTo>
                      <a:pt x="175" y="441"/>
                    </a:lnTo>
                    <a:cubicBezTo>
                      <a:pt x="95" y="487"/>
                      <a:pt x="47" y="535"/>
                      <a:pt x="30" y="582"/>
                    </a:cubicBezTo>
                    <a:cubicBezTo>
                      <a:pt x="14" y="631"/>
                      <a:pt x="33" y="679"/>
                      <a:pt x="87" y="725"/>
                    </a:cubicBezTo>
                    <a:lnTo>
                      <a:pt x="0" y="776"/>
                    </a:lnTo>
                    <a:lnTo>
                      <a:pt x="154" y="864"/>
                    </a:lnTo>
                    <a:lnTo>
                      <a:pt x="240" y="814"/>
                    </a:lnTo>
                    <a:cubicBezTo>
                      <a:pt x="301" y="838"/>
                      <a:pt x="365" y="850"/>
                      <a:pt x="431" y="850"/>
                    </a:cubicBezTo>
                    <a:cubicBezTo>
                      <a:pt x="449" y="850"/>
                      <a:pt x="468" y="849"/>
                      <a:pt x="487" y="847"/>
                    </a:cubicBezTo>
                    <a:cubicBezTo>
                      <a:pt x="574" y="836"/>
                      <a:pt x="658" y="808"/>
                      <a:pt x="733" y="763"/>
                    </a:cubicBezTo>
                    <a:cubicBezTo>
                      <a:pt x="790" y="730"/>
                      <a:pt x="830" y="697"/>
                      <a:pt x="851" y="663"/>
                    </a:cubicBezTo>
                    <a:cubicBezTo>
                      <a:pt x="873" y="633"/>
                      <a:pt x="885" y="598"/>
                      <a:pt x="889" y="562"/>
                    </a:cubicBezTo>
                    <a:cubicBezTo>
                      <a:pt x="892" y="529"/>
                      <a:pt x="890" y="496"/>
                      <a:pt x="883" y="464"/>
                    </a:cubicBezTo>
                    <a:cubicBezTo>
                      <a:pt x="876" y="434"/>
                      <a:pt x="872" y="402"/>
                      <a:pt x="869" y="370"/>
                    </a:cubicBezTo>
                    <a:cubicBezTo>
                      <a:pt x="868" y="341"/>
                      <a:pt x="873" y="310"/>
                      <a:pt x="884" y="283"/>
                    </a:cubicBezTo>
                    <a:cubicBezTo>
                      <a:pt x="894" y="255"/>
                      <a:pt x="919" y="230"/>
                      <a:pt x="960" y="206"/>
                    </a:cubicBezTo>
                    <a:cubicBezTo>
                      <a:pt x="995" y="184"/>
                      <a:pt x="1035" y="171"/>
                      <a:pt x="1077" y="168"/>
                    </a:cubicBezTo>
                    <a:cubicBezTo>
                      <a:pt x="1079" y="168"/>
                      <a:pt x="1081" y="168"/>
                      <a:pt x="1082" y="168"/>
                    </a:cubicBezTo>
                    <a:cubicBezTo>
                      <a:pt x="1114" y="168"/>
                      <a:pt x="1144" y="177"/>
                      <a:pt x="1171" y="193"/>
                    </a:cubicBezTo>
                    <a:cubicBezTo>
                      <a:pt x="1201" y="210"/>
                      <a:pt x="1215" y="227"/>
                      <a:pt x="1214" y="248"/>
                    </a:cubicBezTo>
                    <a:cubicBezTo>
                      <a:pt x="1213" y="268"/>
                      <a:pt x="1190" y="290"/>
                      <a:pt x="1147" y="315"/>
                    </a:cubicBezTo>
                    <a:lnTo>
                      <a:pt x="1100" y="343"/>
                    </a:lnTo>
                    <a:lnTo>
                      <a:pt x="1277" y="445"/>
                    </a:lnTo>
                    <a:lnTo>
                      <a:pt x="1314" y="425"/>
                    </a:lnTo>
                    <a:cubicBezTo>
                      <a:pt x="1395" y="377"/>
                      <a:pt x="1441" y="329"/>
                      <a:pt x="1458" y="281"/>
                    </a:cubicBezTo>
                    <a:cubicBezTo>
                      <a:pt x="1474" y="233"/>
                      <a:pt x="1455" y="186"/>
                      <a:pt x="1401" y="139"/>
                    </a:cubicBezTo>
                    <a:lnTo>
                      <a:pt x="1489" y="89"/>
                    </a:lnTo>
                    <a:lnTo>
                      <a:pt x="133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81" name="Google Shape;1381;g33118406204_0_635"/>
            <p:cNvSpPr/>
            <p:nvPr/>
          </p:nvSpPr>
          <p:spPr>
            <a:xfrm>
              <a:off x="2456262" y="1079037"/>
              <a:ext cx="118381" cy="118381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2" name="Google Shape;1382;g33118406204_0_635"/>
            <p:cNvSpPr/>
            <p:nvPr/>
          </p:nvSpPr>
          <p:spPr>
            <a:xfrm>
              <a:off x="3593821" y="1094052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9b470fa9f_0_1406"/>
          <p:cNvSpPr txBox="1"/>
          <p:nvPr>
            <p:ph type="title"/>
          </p:nvPr>
        </p:nvSpPr>
        <p:spPr>
          <a:xfrm>
            <a:off x="1779300" y="4038275"/>
            <a:ext cx="55854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4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47.xml"/><Relationship Id="rId23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9.xml"/><Relationship Id="rId25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0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52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54.xml"/><Relationship Id="rId3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1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3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85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67.xml"/><Relationship Id="rId33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66.xml"/><Relationship Id="rId32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68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9b470fa9f_0_1118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b="1" i="0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b="1" i="0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b="1" i="0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b="1" i="0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b="1" i="0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b="1" i="0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b="1" i="0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b="1" i="0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Montserrat"/>
              <a:buNone/>
              <a:defRPr b="1" i="0" sz="29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g339b470fa9f_0_1118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●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○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bin"/>
              <a:buChar char="■"/>
              <a:defRPr b="0" i="0" sz="12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39b470fa9f_0_188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0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73" name="Google Shape;773;g339b470fa9f_0_1884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33118406204_0_34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1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1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1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1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1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1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1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1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 ExtraBold"/>
              <a:buNone/>
              <a:defRPr b="1" i="0" sz="30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079" name="Google Shape;1079;g33118406204_0_348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  <p:sldLayoutId id="2147483724" r:id="rId18"/>
    <p:sldLayoutId id="2147483725" r:id="rId19"/>
    <p:sldLayoutId id="2147483726" r:id="rId20"/>
    <p:sldLayoutId id="2147483727" r:id="rId21"/>
    <p:sldLayoutId id="2147483728" r:id="rId22"/>
    <p:sldLayoutId id="2147483729" r:id="rId23"/>
    <p:sldLayoutId id="2147483730" r:id="rId24"/>
    <p:sldLayoutId id="2147483731" r:id="rId25"/>
    <p:sldLayoutId id="2147483732" r:id="rId26"/>
    <p:sldLayoutId id="2147483733" r:id="rId27"/>
    <p:sldLayoutId id="2147483734" r:id="rId28"/>
    <p:sldLayoutId id="2147483735" r:id="rId29"/>
    <p:sldLayoutId id="2147483736" r:id="rId30"/>
    <p:sldLayoutId id="2147483737" r:id="rId31"/>
    <p:sldLayoutId id="2147483738" r:id="rId32"/>
    <p:sldLayoutId id="2147483739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7" name="Google Shape;1387;g339b470fa9f_0_1095"/>
          <p:cNvGrpSpPr/>
          <p:nvPr/>
        </p:nvGrpSpPr>
        <p:grpSpPr>
          <a:xfrm>
            <a:off x="2908600" y="431102"/>
            <a:ext cx="2836661" cy="381111"/>
            <a:chOff x="2908600" y="431102"/>
            <a:chExt cx="2836661" cy="381111"/>
          </a:xfrm>
        </p:grpSpPr>
        <p:sp>
          <p:nvSpPr>
            <p:cNvPr id="1388" name="Google Shape;1388;g339b470fa9f_0_1095"/>
            <p:cNvSpPr/>
            <p:nvPr/>
          </p:nvSpPr>
          <p:spPr>
            <a:xfrm>
              <a:off x="4239825" y="431102"/>
              <a:ext cx="1505436" cy="290823"/>
            </a:xfrm>
            <a:custGeom>
              <a:rect b="b" l="l" r="r" t="t"/>
              <a:pathLst>
                <a:path extrusionOk="0" h="421482" w="2181791">
                  <a:moveTo>
                    <a:pt x="70474" y="282145"/>
                  </a:moveTo>
                  <a:lnTo>
                    <a:pt x="704434" y="282145"/>
                  </a:lnTo>
                  <a:cubicBezTo>
                    <a:pt x="743359" y="282145"/>
                    <a:pt x="774970" y="250596"/>
                    <a:pt x="774970" y="211609"/>
                  </a:cubicBezTo>
                  <a:cubicBezTo>
                    <a:pt x="774970" y="172622"/>
                    <a:pt x="743421" y="141073"/>
                    <a:pt x="704434" y="141073"/>
                  </a:cubicBezTo>
                  <a:lnTo>
                    <a:pt x="541543" y="141073"/>
                  </a:lnTo>
                  <a:cubicBezTo>
                    <a:pt x="502618" y="141073"/>
                    <a:pt x="471007" y="109523"/>
                    <a:pt x="471007" y="70536"/>
                  </a:cubicBezTo>
                  <a:lnTo>
                    <a:pt x="471007" y="70536"/>
                  </a:lnTo>
                  <a:cubicBezTo>
                    <a:pt x="471007" y="31611"/>
                    <a:pt x="502556" y="0"/>
                    <a:pt x="541543" y="0"/>
                  </a:cubicBezTo>
                  <a:lnTo>
                    <a:pt x="2113053" y="0"/>
                  </a:lnTo>
                  <a:cubicBezTo>
                    <a:pt x="2151978" y="0"/>
                    <a:pt x="2183589" y="31549"/>
                    <a:pt x="2183589" y="70536"/>
                  </a:cubicBezTo>
                  <a:lnTo>
                    <a:pt x="2183589" y="70536"/>
                  </a:lnTo>
                  <a:cubicBezTo>
                    <a:pt x="2183589" y="109461"/>
                    <a:pt x="2152040" y="141073"/>
                    <a:pt x="2113053" y="141073"/>
                  </a:cubicBezTo>
                  <a:lnTo>
                    <a:pt x="1955121" y="141073"/>
                  </a:lnTo>
                  <a:cubicBezTo>
                    <a:pt x="1954687" y="141073"/>
                    <a:pt x="1954191" y="141011"/>
                    <a:pt x="1953757" y="141011"/>
                  </a:cubicBezTo>
                  <a:lnTo>
                    <a:pt x="1340190" y="141011"/>
                  </a:lnTo>
                  <a:cubicBezTo>
                    <a:pt x="1300707" y="141011"/>
                    <a:pt x="1268662" y="173056"/>
                    <a:pt x="1268662" y="212539"/>
                  </a:cubicBezTo>
                  <a:cubicBezTo>
                    <a:pt x="1268662" y="252022"/>
                    <a:pt x="1300707" y="284067"/>
                    <a:pt x="1340190" y="284067"/>
                  </a:cubicBezTo>
                  <a:lnTo>
                    <a:pt x="1752004" y="284067"/>
                  </a:lnTo>
                  <a:cubicBezTo>
                    <a:pt x="1790309" y="284811"/>
                    <a:pt x="1821176" y="316050"/>
                    <a:pt x="1821176" y="354541"/>
                  </a:cubicBezTo>
                  <a:cubicBezTo>
                    <a:pt x="1821176" y="393032"/>
                    <a:pt x="1789627" y="425077"/>
                    <a:pt x="1750640" y="425077"/>
                  </a:cubicBezTo>
                  <a:lnTo>
                    <a:pt x="1145627" y="425077"/>
                  </a:lnTo>
                  <a:cubicBezTo>
                    <a:pt x="1140172" y="425077"/>
                    <a:pt x="1134904" y="424396"/>
                    <a:pt x="1129759" y="423218"/>
                  </a:cubicBezTo>
                  <a:lnTo>
                    <a:pt x="70536" y="423218"/>
                  </a:lnTo>
                  <a:cubicBezTo>
                    <a:pt x="31611" y="423218"/>
                    <a:pt x="0" y="391669"/>
                    <a:pt x="0" y="352682"/>
                  </a:cubicBezTo>
                  <a:cubicBezTo>
                    <a:pt x="0" y="313695"/>
                    <a:pt x="31549" y="282145"/>
                    <a:pt x="70536" y="282145"/>
                  </a:cubicBezTo>
                  <a:close/>
                </a:path>
              </a:pathLst>
            </a:custGeom>
            <a:solidFill>
              <a:srgbClr val="95D8F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g339b470fa9f_0_1095"/>
            <p:cNvSpPr/>
            <p:nvPr/>
          </p:nvSpPr>
          <p:spPr>
            <a:xfrm>
              <a:off x="2908600" y="747113"/>
              <a:ext cx="65100" cy="65100"/>
            </a:xfrm>
            <a:prstGeom prst="ellipse">
              <a:avLst/>
            </a:prstGeom>
            <a:solidFill>
              <a:srgbClr val="95D8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endParaRPr>
            </a:p>
          </p:txBody>
        </p:sp>
      </p:grpSp>
      <p:sp>
        <p:nvSpPr>
          <p:cNvPr id="1390" name="Google Shape;1390;g339b470fa9f_0_1095"/>
          <p:cNvSpPr/>
          <p:nvPr/>
        </p:nvSpPr>
        <p:spPr>
          <a:xfrm>
            <a:off x="0" y="4119300"/>
            <a:ext cx="1924500" cy="103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1" name="Google Shape;1391;g339b470fa9f_0_1095"/>
          <p:cNvSpPr/>
          <p:nvPr/>
        </p:nvSpPr>
        <p:spPr>
          <a:xfrm>
            <a:off x="0" y="-15300"/>
            <a:ext cx="565800" cy="5174100"/>
          </a:xfrm>
          <a:prstGeom prst="rect">
            <a:avLst/>
          </a:prstGeom>
          <a:solidFill>
            <a:srgbClr val="1A308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392" name="Google Shape;1392;g339b470fa9f_0_1095"/>
          <p:cNvSpPr txBox="1"/>
          <p:nvPr/>
        </p:nvSpPr>
        <p:spPr>
          <a:xfrm>
            <a:off x="2486700" y="1091900"/>
            <a:ext cx="3655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|  </a:t>
            </a:r>
            <a:r>
              <a:rPr b="1" lang="en" sz="19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Career Excellence</a:t>
            </a:r>
            <a:endParaRPr b="1" i="0" sz="1900" u="none" cap="none" strike="noStrik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93" name="Google Shape;1393;g339b470fa9f_0_10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056" y="1146937"/>
            <a:ext cx="1333701" cy="364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g339b470fa9f_0_1095"/>
          <p:cNvSpPr txBox="1"/>
          <p:nvPr/>
        </p:nvSpPr>
        <p:spPr>
          <a:xfrm>
            <a:off x="872200" y="1648403"/>
            <a:ext cx="54180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3000">
                <a:solidFill>
                  <a:srgbClr val="1A3085"/>
                </a:solidFill>
                <a:latin typeface="Montserrat"/>
                <a:ea typeface="Montserrat"/>
                <a:cs typeface="Montserrat"/>
                <a:sym typeface="Montserrat"/>
              </a:rPr>
              <a:t>Understanding Introducing Yourself &amp; Elevator Pitch</a:t>
            </a:r>
            <a:endParaRPr b="1" sz="3000">
              <a:solidFill>
                <a:srgbClr val="1A3085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95" name="Google Shape;1395;g339b470fa9f_0_10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4675" y="1496000"/>
            <a:ext cx="2549000" cy="2645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34b161117c5_0_78"/>
          <p:cNvSpPr/>
          <p:nvPr/>
        </p:nvSpPr>
        <p:spPr>
          <a:xfrm>
            <a:off x="0" y="4913275"/>
            <a:ext cx="9144000" cy="24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497" name="Google Shape;1497;g34b161117c5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4525" y="328672"/>
            <a:ext cx="1187250" cy="349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8" name="Google Shape;1498;g34b161117c5_0_78"/>
          <p:cNvSpPr txBox="1"/>
          <p:nvPr/>
        </p:nvSpPr>
        <p:spPr>
          <a:xfrm>
            <a:off x="313503" y="654975"/>
            <a:ext cx="849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 Example: Weak vs Strong Pitch</a:t>
            </a:r>
            <a:endParaRPr b="1"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99" name="Google Shape;1499;g34b161117c5_0_78"/>
          <p:cNvSpPr txBox="1"/>
          <p:nvPr/>
        </p:nvSpPr>
        <p:spPr>
          <a:xfrm>
            <a:off x="313500" y="1413600"/>
            <a:ext cx="6901800" cy="21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Weak Example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: "Hi, I’m Rahul. I’m currently studying and I’m looking for any kind of job opportunity. I’m open to anything really, and just hoping to learn and earn."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Strong Example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: "Hello, I’m Nikhil, a mechanical engineering student who recently completed a research internship at Tata Motors. I’ve always enjoyed problem-solving and design thinking, and I recently designed a cost-effective cooling system for a college project. I’m now exploring opportunities in product design and automotive innovation."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500" name="Google Shape;1500;g34b161117c5_0_78"/>
          <p:cNvGrpSpPr/>
          <p:nvPr/>
        </p:nvGrpSpPr>
        <p:grpSpPr>
          <a:xfrm flipH="1">
            <a:off x="565692" y="4376694"/>
            <a:ext cx="1160803" cy="378074"/>
            <a:chOff x="7406117" y="275019"/>
            <a:chExt cx="1160803" cy="378074"/>
          </a:xfrm>
        </p:grpSpPr>
        <p:sp>
          <p:nvSpPr>
            <p:cNvPr id="1501" name="Google Shape;1501;g34b161117c5_0_78"/>
            <p:cNvSpPr/>
            <p:nvPr/>
          </p:nvSpPr>
          <p:spPr>
            <a:xfrm>
              <a:off x="7406117" y="508758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rgbClr val="80D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g34b161117c5_0_78"/>
            <p:cNvSpPr/>
            <p:nvPr/>
          </p:nvSpPr>
          <p:spPr>
            <a:xfrm>
              <a:off x="8438909" y="519064"/>
              <a:ext cx="128011" cy="118870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rgbClr val="008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g34b161117c5_0_78"/>
            <p:cNvSpPr/>
            <p:nvPr/>
          </p:nvSpPr>
          <p:spPr>
            <a:xfrm>
              <a:off x="7946326" y="275019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rgbClr val="FF9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g34b161117c5_0_89"/>
          <p:cNvSpPr/>
          <p:nvPr/>
        </p:nvSpPr>
        <p:spPr>
          <a:xfrm>
            <a:off x="0" y="4913275"/>
            <a:ext cx="9144000" cy="24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509" name="Google Shape;1509;g34b161117c5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4525" y="328672"/>
            <a:ext cx="1187250" cy="349512"/>
          </a:xfrm>
          <a:prstGeom prst="rect">
            <a:avLst/>
          </a:prstGeom>
          <a:noFill/>
          <a:ln>
            <a:noFill/>
          </a:ln>
        </p:spPr>
      </p:pic>
      <p:sp>
        <p:nvSpPr>
          <p:cNvPr id="1510" name="Google Shape;1510;g34b161117c5_0_89"/>
          <p:cNvSpPr txBox="1"/>
          <p:nvPr/>
        </p:nvSpPr>
        <p:spPr>
          <a:xfrm>
            <a:off x="313503" y="654975"/>
            <a:ext cx="849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Key Takeaways</a:t>
            </a:r>
            <a:endParaRPr b="1"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1" name="Google Shape;1511;g34b161117c5_0_89"/>
          <p:cNvSpPr txBox="1"/>
          <p:nvPr/>
        </p:nvSpPr>
        <p:spPr>
          <a:xfrm>
            <a:off x="313500" y="1413600"/>
            <a:ext cx="69018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Keep intros and pitches short, clear, and value-driven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Practice regularly: record, review, and refine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Adapt your pitch for different people and situations</a:t>
            </a:r>
            <a:b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512" name="Google Shape;1512;g34b161117c5_0_89"/>
          <p:cNvGrpSpPr/>
          <p:nvPr/>
        </p:nvGrpSpPr>
        <p:grpSpPr>
          <a:xfrm flipH="1">
            <a:off x="565692" y="4376694"/>
            <a:ext cx="1160803" cy="378074"/>
            <a:chOff x="7406117" y="275019"/>
            <a:chExt cx="1160803" cy="378074"/>
          </a:xfrm>
        </p:grpSpPr>
        <p:sp>
          <p:nvSpPr>
            <p:cNvPr id="1513" name="Google Shape;1513;g34b161117c5_0_89"/>
            <p:cNvSpPr/>
            <p:nvPr/>
          </p:nvSpPr>
          <p:spPr>
            <a:xfrm>
              <a:off x="7406117" y="508758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rgbClr val="80D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g34b161117c5_0_89"/>
            <p:cNvSpPr/>
            <p:nvPr/>
          </p:nvSpPr>
          <p:spPr>
            <a:xfrm>
              <a:off x="8438909" y="519064"/>
              <a:ext cx="128011" cy="118870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rgbClr val="008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g34b161117c5_0_89"/>
            <p:cNvSpPr/>
            <p:nvPr/>
          </p:nvSpPr>
          <p:spPr>
            <a:xfrm>
              <a:off x="7946326" y="275019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rgbClr val="FF9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7"/>
          <p:cNvSpPr txBox="1"/>
          <p:nvPr>
            <p:ph type="ctrTitle"/>
          </p:nvPr>
        </p:nvSpPr>
        <p:spPr>
          <a:xfrm>
            <a:off x="2125800" y="2213825"/>
            <a:ext cx="4892400" cy="120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</a:pPr>
            <a:r>
              <a:rPr lang="en"/>
              <a:t>Thanks</a:t>
            </a:r>
            <a:r>
              <a:rPr lang="en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521" name="Google Shape;1521;p7"/>
          <p:cNvGrpSpPr/>
          <p:nvPr/>
        </p:nvGrpSpPr>
        <p:grpSpPr>
          <a:xfrm>
            <a:off x="7682392" y="669706"/>
            <a:ext cx="741576" cy="321909"/>
            <a:chOff x="7612992" y="1041181"/>
            <a:chExt cx="741576" cy="321909"/>
          </a:xfrm>
        </p:grpSpPr>
        <p:sp>
          <p:nvSpPr>
            <p:cNvPr id="1522" name="Google Shape;1522;p7"/>
            <p:cNvSpPr/>
            <p:nvPr/>
          </p:nvSpPr>
          <p:spPr>
            <a:xfrm>
              <a:off x="7612992" y="1103471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8236209" y="1248802"/>
              <a:ext cx="118359" cy="114288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7953176" y="1041181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rgbClr val="FF9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5" name="Google Shape;1525;p7"/>
          <p:cNvGrpSpPr/>
          <p:nvPr/>
        </p:nvGrpSpPr>
        <p:grpSpPr>
          <a:xfrm flipH="1">
            <a:off x="305567" y="4611044"/>
            <a:ext cx="1160803" cy="149474"/>
            <a:chOff x="7406117" y="503619"/>
            <a:chExt cx="1160803" cy="149474"/>
          </a:xfrm>
        </p:grpSpPr>
        <p:sp>
          <p:nvSpPr>
            <p:cNvPr id="1526" name="Google Shape;1526;p7"/>
            <p:cNvSpPr/>
            <p:nvPr/>
          </p:nvSpPr>
          <p:spPr>
            <a:xfrm>
              <a:off x="7406117" y="508758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8438909" y="519064"/>
              <a:ext cx="128011" cy="118870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7946326" y="503619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rgbClr val="FF9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29" name="Google Shape;15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3650" y="1198218"/>
            <a:ext cx="1644036" cy="483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339b470fa9f_0_1107"/>
          <p:cNvSpPr/>
          <p:nvPr/>
        </p:nvSpPr>
        <p:spPr>
          <a:xfrm>
            <a:off x="0" y="4913275"/>
            <a:ext cx="9144000" cy="24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401" name="Google Shape;1401;g339b470fa9f_0_1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4525" y="328672"/>
            <a:ext cx="1187250" cy="3495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2" name="Google Shape;1402;g339b470fa9f_0_1107"/>
          <p:cNvGrpSpPr/>
          <p:nvPr/>
        </p:nvGrpSpPr>
        <p:grpSpPr>
          <a:xfrm flipH="1">
            <a:off x="565692" y="4376694"/>
            <a:ext cx="1160803" cy="378074"/>
            <a:chOff x="7406117" y="275019"/>
            <a:chExt cx="1160803" cy="378074"/>
          </a:xfrm>
        </p:grpSpPr>
        <p:sp>
          <p:nvSpPr>
            <p:cNvPr id="1403" name="Google Shape;1403;g339b470fa9f_0_1107"/>
            <p:cNvSpPr/>
            <p:nvPr/>
          </p:nvSpPr>
          <p:spPr>
            <a:xfrm>
              <a:off x="7406117" y="508758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rgbClr val="80D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g339b470fa9f_0_1107"/>
            <p:cNvSpPr/>
            <p:nvPr/>
          </p:nvSpPr>
          <p:spPr>
            <a:xfrm>
              <a:off x="8438909" y="519064"/>
              <a:ext cx="128011" cy="118870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rgbClr val="008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g339b470fa9f_0_1107"/>
            <p:cNvSpPr/>
            <p:nvPr/>
          </p:nvSpPr>
          <p:spPr>
            <a:xfrm>
              <a:off x="7946326" y="275019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rgbClr val="FF9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6" name="Google Shape;1406;g339b470fa9f_0_1107"/>
          <p:cNvSpPr txBox="1"/>
          <p:nvPr/>
        </p:nvSpPr>
        <p:spPr>
          <a:xfrm>
            <a:off x="140025" y="1654800"/>
            <a:ext cx="5413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en" sz="3400">
                <a:solidFill>
                  <a:srgbClr val="11318A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Introducing Yourself &amp; Elevator Pitch</a:t>
            </a:r>
            <a:endParaRPr sz="3400">
              <a:solidFill>
                <a:srgbClr val="11318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“Your first impression is your lasting introduction” </a:t>
            </a:r>
            <a:endParaRPr sz="3400">
              <a:solidFill>
                <a:srgbClr val="11318A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407" name="Google Shape;1407;g339b470fa9f_0_1107"/>
          <p:cNvPicPr preferRelativeResize="0"/>
          <p:nvPr/>
        </p:nvPicPr>
        <p:blipFill rotWithShape="1">
          <a:blip r:embed="rId4">
            <a:alphaModFix/>
          </a:blip>
          <a:srcRect b="6542" l="0" r="0" t="0"/>
          <a:stretch/>
        </p:blipFill>
        <p:spPr>
          <a:xfrm>
            <a:off x="5594625" y="1388238"/>
            <a:ext cx="3387750" cy="23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3322d080e0b_0_11"/>
          <p:cNvSpPr/>
          <p:nvPr/>
        </p:nvSpPr>
        <p:spPr>
          <a:xfrm>
            <a:off x="0" y="4913275"/>
            <a:ext cx="9144000" cy="24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413" name="Google Shape;1413;g3322d080e0b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4525" y="328672"/>
            <a:ext cx="1187250" cy="349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14" name="Google Shape;1414;g3322d080e0b_0_11"/>
          <p:cNvSpPr txBox="1"/>
          <p:nvPr/>
        </p:nvSpPr>
        <p:spPr>
          <a:xfrm>
            <a:off x="313503" y="654975"/>
            <a:ext cx="84936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Session Agenda :</a:t>
            </a:r>
            <a:br>
              <a:rPr b="1"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Introducing Yourself and Elevator Pitch</a:t>
            </a:r>
            <a:endParaRPr sz="16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15" name="Google Shape;1415;g3322d080e0b_0_11"/>
          <p:cNvSpPr txBox="1"/>
          <p:nvPr/>
        </p:nvSpPr>
        <p:spPr>
          <a:xfrm>
            <a:off x="313500" y="1587775"/>
            <a:ext cx="5520900" cy="3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8901" lvl="0" marL="360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Why Introduction is Important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178901" lvl="0" marL="36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Structure of a 1-Minute Introduction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178901" lvl="0" marL="36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Common Mistakes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178901" lvl="0" marL="36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What is an Elevator Pitch?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178901" lvl="0" marL="36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Core Elements of a Great Pitch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178901" lvl="0" marL="36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Crafting the Perfect Formula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178901" lvl="0" marL="36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Real Example: Weak vs Strong Pitch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178901" lvl="0" marL="3600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Key Takeaways 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16" name="Google Shape;1416;g3322d080e0b_0_11"/>
          <p:cNvGrpSpPr/>
          <p:nvPr/>
        </p:nvGrpSpPr>
        <p:grpSpPr>
          <a:xfrm flipH="1">
            <a:off x="565692" y="4610433"/>
            <a:ext cx="1160803" cy="144335"/>
            <a:chOff x="7406117" y="508758"/>
            <a:chExt cx="1160803" cy="144335"/>
          </a:xfrm>
        </p:grpSpPr>
        <p:sp>
          <p:nvSpPr>
            <p:cNvPr id="1417" name="Google Shape;1417;g3322d080e0b_0_11"/>
            <p:cNvSpPr/>
            <p:nvPr/>
          </p:nvSpPr>
          <p:spPr>
            <a:xfrm>
              <a:off x="7406117" y="508758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rgbClr val="80D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8" name="Google Shape;1418;g3322d080e0b_0_11"/>
            <p:cNvSpPr/>
            <p:nvPr/>
          </p:nvSpPr>
          <p:spPr>
            <a:xfrm>
              <a:off x="8438909" y="519064"/>
              <a:ext cx="128011" cy="118870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rgbClr val="008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19" name="Google Shape;1419;g3322d080e0b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400" y="2018788"/>
            <a:ext cx="3004800" cy="1805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34b161117c5_0_1"/>
          <p:cNvSpPr/>
          <p:nvPr/>
        </p:nvSpPr>
        <p:spPr>
          <a:xfrm>
            <a:off x="0" y="4913275"/>
            <a:ext cx="9144000" cy="24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425" name="Google Shape;1425;g34b161117c5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4525" y="328672"/>
            <a:ext cx="1187250" cy="349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26" name="Google Shape;1426;g34b161117c5_0_1"/>
          <p:cNvSpPr txBox="1"/>
          <p:nvPr/>
        </p:nvSpPr>
        <p:spPr>
          <a:xfrm>
            <a:off x="313503" y="654975"/>
            <a:ext cx="849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Why Introduction is Important </a:t>
            </a:r>
            <a:endParaRPr b="1"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7" name="Google Shape;1427;g34b161117c5_0_1"/>
          <p:cNvSpPr txBox="1"/>
          <p:nvPr/>
        </p:nvSpPr>
        <p:spPr>
          <a:xfrm>
            <a:off x="313500" y="1413600"/>
            <a:ext cx="55209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Sets the tone and builds first impressions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Helps you control your personal narrative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Essential in interviews, networking, and meetings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28" name="Google Shape;1428;g34b161117c5_0_1"/>
          <p:cNvGrpSpPr/>
          <p:nvPr/>
        </p:nvGrpSpPr>
        <p:grpSpPr>
          <a:xfrm flipH="1">
            <a:off x="565692" y="4376694"/>
            <a:ext cx="1160803" cy="378074"/>
            <a:chOff x="7406117" y="275019"/>
            <a:chExt cx="1160803" cy="378074"/>
          </a:xfrm>
        </p:grpSpPr>
        <p:sp>
          <p:nvSpPr>
            <p:cNvPr id="1429" name="Google Shape;1429;g34b161117c5_0_1"/>
            <p:cNvSpPr/>
            <p:nvPr/>
          </p:nvSpPr>
          <p:spPr>
            <a:xfrm>
              <a:off x="7406117" y="508758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rgbClr val="80D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g34b161117c5_0_1"/>
            <p:cNvSpPr/>
            <p:nvPr/>
          </p:nvSpPr>
          <p:spPr>
            <a:xfrm>
              <a:off x="8438909" y="519064"/>
              <a:ext cx="128011" cy="118870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rgbClr val="008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g34b161117c5_0_1"/>
            <p:cNvSpPr/>
            <p:nvPr/>
          </p:nvSpPr>
          <p:spPr>
            <a:xfrm>
              <a:off x="7946326" y="275019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rgbClr val="FF9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5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g34b161117c5_0_12"/>
          <p:cNvSpPr/>
          <p:nvPr/>
        </p:nvSpPr>
        <p:spPr>
          <a:xfrm>
            <a:off x="0" y="4913275"/>
            <a:ext cx="9144000" cy="24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437" name="Google Shape;1437;g34b161117c5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4525" y="328672"/>
            <a:ext cx="1187250" cy="349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38" name="Google Shape;1438;g34b161117c5_0_12"/>
          <p:cNvSpPr txBox="1"/>
          <p:nvPr/>
        </p:nvSpPr>
        <p:spPr>
          <a:xfrm>
            <a:off x="313503" y="654975"/>
            <a:ext cx="849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Structure of a 1-Minute Introduction</a:t>
            </a:r>
            <a:endParaRPr b="1"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39" name="Google Shape;1439;g34b161117c5_0_12"/>
          <p:cNvSpPr txBox="1"/>
          <p:nvPr/>
        </p:nvSpPr>
        <p:spPr>
          <a:xfrm>
            <a:off x="313500" y="1413600"/>
            <a:ext cx="5520900" cy="22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 sec: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Greeting + Name + Current Role/Status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 sec: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Background + Key Experiences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 sec: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Skills + Unique Qualities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10 sec: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What You’re Looking For or Your Current Goal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40" name="Google Shape;1440;g34b161117c5_0_12"/>
          <p:cNvGrpSpPr/>
          <p:nvPr/>
        </p:nvGrpSpPr>
        <p:grpSpPr>
          <a:xfrm flipH="1">
            <a:off x="565692" y="4376694"/>
            <a:ext cx="1160803" cy="378074"/>
            <a:chOff x="7406117" y="275019"/>
            <a:chExt cx="1160803" cy="378074"/>
          </a:xfrm>
        </p:grpSpPr>
        <p:sp>
          <p:nvSpPr>
            <p:cNvPr id="1441" name="Google Shape;1441;g34b161117c5_0_12"/>
            <p:cNvSpPr/>
            <p:nvPr/>
          </p:nvSpPr>
          <p:spPr>
            <a:xfrm>
              <a:off x="7406117" y="508758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rgbClr val="80D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g34b161117c5_0_12"/>
            <p:cNvSpPr/>
            <p:nvPr/>
          </p:nvSpPr>
          <p:spPr>
            <a:xfrm>
              <a:off x="8438909" y="519064"/>
              <a:ext cx="128011" cy="118870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rgbClr val="008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g34b161117c5_0_12"/>
            <p:cNvSpPr/>
            <p:nvPr/>
          </p:nvSpPr>
          <p:spPr>
            <a:xfrm>
              <a:off x="7946326" y="275019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rgbClr val="FF9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34b161117c5_0_23"/>
          <p:cNvSpPr/>
          <p:nvPr/>
        </p:nvSpPr>
        <p:spPr>
          <a:xfrm>
            <a:off x="0" y="4913275"/>
            <a:ext cx="9144000" cy="24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449" name="Google Shape;1449;g34b161117c5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4525" y="328672"/>
            <a:ext cx="1187250" cy="349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50" name="Google Shape;1450;g34b161117c5_0_23"/>
          <p:cNvSpPr txBox="1"/>
          <p:nvPr/>
        </p:nvSpPr>
        <p:spPr>
          <a:xfrm>
            <a:off x="313503" y="654975"/>
            <a:ext cx="849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Common Mistakes </a:t>
            </a:r>
            <a:endParaRPr b="1"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1" name="Google Shape;1451;g34b161117c5_0_23"/>
          <p:cNvSpPr txBox="1"/>
          <p:nvPr/>
        </p:nvSpPr>
        <p:spPr>
          <a:xfrm>
            <a:off x="313500" y="1413600"/>
            <a:ext cx="55209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Rambling or going off-topic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Being too generic or scripted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Overloading with unnecessary details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52" name="Google Shape;1452;g34b161117c5_0_23"/>
          <p:cNvGrpSpPr/>
          <p:nvPr/>
        </p:nvGrpSpPr>
        <p:grpSpPr>
          <a:xfrm flipH="1">
            <a:off x="565692" y="4376694"/>
            <a:ext cx="1160803" cy="378074"/>
            <a:chOff x="7406117" y="275019"/>
            <a:chExt cx="1160803" cy="378074"/>
          </a:xfrm>
        </p:grpSpPr>
        <p:sp>
          <p:nvSpPr>
            <p:cNvPr id="1453" name="Google Shape;1453;g34b161117c5_0_23"/>
            <p:cNvSpPr/>
            <p:nvPr/>
          </p:nvSpPr>
          <p:spPr>
            <a:xfrm>
              <a:off x="7406117" y="508758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rgbClr val="80D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g34b161117c5_0_23"/>
            <p:cNvSpPr/>
            <p:nvPr/>
          </p:nvSpPr>
          <p:spPr>
            <a:xfrm>
              <a:off x="8438909" y="519064"/>
              <a:ext cx="128011" cy="118870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rgbClr val="008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g34b161117c5_0_23"/>
            <p:cNvSpPr/>
            <p:nvPr/>
          </p:nvSpPr>
          <p:spPr>
            <a:xfrm>
              <a:off x="7946326" y="275019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rgbClr val="FF9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9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34b161117c5_0_45"/>
          <p:cNvSpPr/>
          <p:nvPr/>
        </p:nvSpPr>
        <p:spPr>
          <a:xfrm>
            <a:off x="0" y="4913275"/>
            <a:ext cx="9144000" cy="24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461" name="Google Shape;1461;g34b161117c5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4525" y="328672"/>
            <a:ext cx="1187250" cy="349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62" name="Google Shape;1462;g34b161117c5_0_45"/>
          <p:cNvSpPr txBox="1"/>
          <p:nvPr/>
        </p:nvSpPr>
        <p:spPr>
          <a:xfrm>
            <a:off x="313503" y="654975"/>
            <a:ext cx="849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is an Elevator Pitch + Why It’s Useful</a:t>
            </a:r>
            <a:endParaRPr b="1"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3" name="Google Shape;1463;g34b161117c5_0_45"/>
          <p:cNvSpPr txBox="1"/>
          <p:nvPr/>
        </p:nvSpPr>
        <p:spPr>
          <a:xfrm>
            <a:off x="313500" y="1413600"/>
            <a:ext cx="7270500" cy="18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A quick, persuasive summary of who you are or what you offer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Ideal for networking, interviews, or chance encounters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Helps you communicate value clearly and leave a lasting impression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64" name="Google Shape;1464;g34b161117c5_0_45"/>
          <p:cNvGrpSpPr/>
          <p:nvPr/>
        </p:nvGrpSpPr>
        <p:grpSpPr>
          <a:xfrm flipH="1">
            <a:off x="565692" y="4376694"/>
            <a:ext cx="1160803" cy="378074"/>
            <a:chOff x="7406117" y="275019"/>
            <a:chExt cx="1160803" cy="378074"/>
          </a:xfrm>
        </p:grpSpPr>
        <p:sp>
          <p:nvSpPr>
            <p:cNvPr id="1465" name="Google Shape;1465;g34b161117c5_0_45"/>
            <p:cNvSpPr/>
            <p:nvPr/>
          </p:nvSpPr>
          <p:spPr>
            <a:xfrm>
              <a:off x="7406117" y="508758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rgbClr val="80D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g34b161117c5_0_45"/>
            <p:cNvSpPr/>
            <p:nvPr/>
          </p:nvSpPr>
          <p:spPr>
            <a:xfrm>
              <a:off x="8438909" y="519064"/>
              <a:ext cx="128011" cy="118870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rgbClr val="008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g34b161117c5_0_45"/>
            <p:cNvSpPr/>
            <p:nvPr/>
          </p:nvSpPr>
          <p:spPr>
            <a:xfrm>
              <a:off x="7946326" y="275019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rgbClr val="FF9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34b161117c5_0_56"/>
          <p:cNvSpPr/>
          <p:nvPr/>
        </p:nvSpPr>
        <p:spPr>
          <a:xfrm>
            <a:off x="0" y="4913275"/>
            <a:ext cx="9144000" cy="24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473" name="Google Shape;1473;g34b161117c5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4525" y="328672"/>
            <a:ext cx="1187250" cy="349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g34b161117c5_0_56"/>
          <p:cNvSpPr txBox="1"/>
          <p:nvPr/>
        </p:nvSpPr>
        <p:spPr>
          <a:xfrm>
            <a:off x="313503" y="654975"/>
            <a:ext cx="849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Core Elements of a Great Pitch</a:t>
            </a:r>
            <a:endParaRPr b="1"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5" name="Google Shape;1475;g34b161117c5_0_56"/>
          <p:cNvSpPr txBox="1"/>
          <p:nvPr/>
        </p:nvSpPr>
        <p:spPr>
          <a:xfrm>
            <a:off x="313500" y="1413600"/>
            <a:ext cx="5520900" cy="18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Problem: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What issue are you addressing?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Solution: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What’s your unique value or approach?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Impact: 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Why it matters and what you aim to achieve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76" name="Google Shape;1476;g34b161117c5_0_56"/>
          <p:cNvGrpSpPr/>
          <p:nvPr/>
        </p:nvGrpSpPr>
        <p:grpSpPr>
          <a:xfrm flipH="1">
            <a:off x="565692" y="4376694"/>
            <a:ext cx="1160803" cy="378074"/>
            <a:chOff x="7406117" y="275019"/>
            <a:chExt cx="1160803" cy="378074"/>
          </a:xfrm>
        </p:grpSpPr>
        <p:sp>
          <p:nvSpPr>
            <p:cNvPr id="1477" name="Google Shape;1477;g34b161117c5_0_56"/>
            <p:cNvSpPr/>
            <p:nvPr/>
          </p:nvSpPr>
          <p:spPr>
            <a:xfrm>
              <a:off x="7406117" y="508758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rgbClr val="80D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g34b161117c5_0_56"/>
            <p:cNvSpPr/>
            <p:nvPr/>
          </p:nvSpPr>
          <p:spPr>
            <a:xfrm>
              <a:off x="8438909" y="519064"/>
              <a:ext cx="128011" cy="118870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rgbClr val="008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g34b161117c5_0_56"/>
            <p:cNvSpPr/>
            <p:nvPr/>
          </p:nvSpPr>
          <p:spPr>
            <a:xfrm>
              <a:off x="7946326" y="275019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rgbClr val="FF9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34b161117c5_0_67"/>
          <p:cNvSpPr/>
          <p:nvPr/>
        </p:nvSpPr>
        <p:spPr>
          <a:xfrm>
            <a:off x="0" y="4913275"/>
            <a:ext cx="9144000" cy="24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485" name="Google Shape;1485;g34b161117c5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4525" y="328672"/>
            <a:ext cx="1187250" cy="349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86" name="Google Shape;1486;g34b161117c5_0_67"/>
          <p:cNvSpPr txBox="1"/>
          <p:nvPr/>
        </p:nvSpPr>
        <p:spPr>
          <a:xfrm>
            <a:off x="313503" y="654975"/>
            <a:ext cx="8493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Crafting the Perfect Formula</a:t>
            </a:r>
            <a:endParaRPr b="1" sz="2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7" name="Google Shape;1487;g34b161117c5_0_67"/>
          <p:cNvSpPr txBox="1"/>
          <p:nvPr/>
        </p:nvSpPr>
        <p:spPr>
          <a:xfrm>
            <a:off x="313500" y="1413600"/>
            <a:ext cx="63177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Start with a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hook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: A bold statement, question, or quick story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Clearly explain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what you do and how it helps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Montserrat Medium"/>
              <a:buChar char="●"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End with a </a:t>
            </a:r>
            <a:r>
              <a:rPr b="1"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next step</a:t>
            </a: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 or a memorable closing line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488" name="Google Shape;1488;g34b161117c5_0_67"/>
          <p:cNvGrpSpPr/>
          <p:nvPr/>
        </p:nvGrpSpPr>
        <p:grpSpPr>
          <a:xfrm flipH="1">
            <a:off x="565692" y="4376694"/>
            <a:ext cx="1160803" cy="378074"/>
            <a:chOff x="7406117" y="275019"/>
            <a:chExt cx="1160803" cy="378074"/>
          </a:xfrm>
        </p:grpSpPr>
        <p:sp>
          <p:nvSpPr>
            <p:cNvPr id="1489" name="Google Shape;1489;g34b161117c5_0_67"/>
            <p:cNvSpPr/>
            <p:nvPr/>
          </p:nvSpPr>
          <p:spPr>
            <a:xfrm>
              <a:off x="7406117" y="508758"/>
              <a:ext cx="144335" cy="144335"/>
            </a:xfrm>
            <a:custGeom>
              <a:rect b="b" l="l" r="r" t="t"/>
              <a:pathLst>
                <a:path extrusionOk="0" h="5673" w="5673">
                  <a:moveTo>
                    <a:pt x="2837" y="1481"/>
                  </a:moveTo>
                  <a:cubicBezTo>
                    <a:pt x="3585" y="1481"/>
                    <a:pt x="4192" y="2088"/>
                    <a:pt x="4193" y="2837"/>
                  </a:cubicBezTo>
                  <a:cubicBezTo>
                    <a:pt x="4193" y="3386"/>
                    <a:pt x="3862" y="3880"/>
                    <a:pt x="3356" y="4090"/>
                  </a:cubicBezTo>
                  <a:cubicBezTo>
                    <a:pt x="3189" y="4160"/>
                    <a:pt x="3013" y="4193"/>
                    <a:pt x="2838" y="4193"/>
                  </a:cubicBezTo>
                  <a:cubicBezTo>
                    <a:pt x="2485" y="4193"/>
                    <a:pt x="2138" y="4055"/>
                    <a:pt x="1878" y="3796"/>
                  </a:cubicBezTo>
                  <a:cubicBezTo>
                    <a:pt x="1490" y="3408"/>
                    <a:pt x="1373" y="2824"/>
                    <a:pt x="1584" y="2318"/>
                  </a:cubicBezTo>
                  <a:cubicBezTo>
                    <a:pt x="1794" y="1811"/>
                    <a:pt x="2289" y="1481"/>
                    <a:pt x="2837" y="1481"/>
                  </a:cubicBezTo>
                  <a:close/>
                  <a:moveTo>
                    <a:pt x="2837" y="1"/>
                  </a:moveTo>
                  <a:cubicBezTo>
                    <a:pt x="1274" y="1"/>
                    <a:pt x="1" y="1273"/>
                    <a:pt x="1" y="2837"/>
                  </a:cubicBezTo>
                  <a:cubicBezTo>
                    <a:pt x="1" y="4401"/>
                    <a:pt x="1274" y="5673"/>
                    <a:pt x="2837" y="5673"/>
                  </a:cubicBezTo>
                  <a:cubicBezTo>
                    <a:pt x="4401" y="5673"/>
                    <a:pt x="5673" y="4401"/>
                    <a:pt x="5673" y="2837"/>
                  </a:cubicBezTo>
                  <a:cubicBezTo>
                    <a:pt x="5673" y="1273"/>
                    <a:pt x="4401" y="1"/>
                    <a:pt x="2837" y="1"/>
                  </a:cubicBezTo>
                  <a:close/>
                </a:path>
              </a:pathLst>
            </a:custGeom>
            <a:solidFill>
              <a:srgbClr val="80DA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g34b161117c5_0_67"/>
            <p:cNvSpPr/>
            <p:nvPr/>
          </p:nvSpPr>
          <p:spPr>
            <a:xfrm>
              <a:off x="8438909" y="519064"/>
              <a:ext cx="128011" cy="118870"/>
            </a:xfrm>
            <a:custGeom>
              <a:rect b="b" l="l" r="r" t="t"/>
              <a:pathLst>
                <a:path extrusionOk="0" h="4492" w="4652">
                  <a:moveTo>
                    <a:pt x="3751" y="0"/>
                  </a:moveTo>
                  <a:cubicBezTo>
                    <a:pt x="3541" y="0"/>
                    <a:pt x="3332" y="80"/>
                    <a:pt x="3172" y="240"/>
                  </a:cubicBezTo>
                  <a:lnTo>
                    <a:pt x="2653" y="759"/>
                  </a:lnTo>
                  <a:cubicBezTo>
                    <a:pt x="2563" y="850"/>
                    <a:pt x="2444" y="895"/>
                    <a:pt x="2325" y="895"/>
                  </a:cubicBezTo>
                  <a:cubicBezTo>
                    <a:pt x="2206" y="895"/>
                    <a:pt x="2088" y="850"/>
                    <a:pt x="1998" y="759"/>
                  </a:cubicBezTo>
                  <a:lnTo>
                    <a:pt x="1479" y="242"/>
                  </a:lnTo>
                  <a:cubicBezTo>
                    <a:pt x="1319" y="82"/>
                    <a:pt x="1109" y="2"/>
                    <a:pt x="899" y="2"/>
                  </a:cubicBezTo>
                  <a:cubicBezTo>
                    <a:pt x="689" y="2"/>
                    <a:pt x="480" y="82"/>
                    <a:pt x="320" y="242"/>
                  </a:cubicBezTo>
                  <a:cubicBezTo>
                    <a:pt x="0" y="561"/>
                    <a:pt x="0" y="1081"/>
                    <a:pt x="320" y="1401"/>
                  </a:cubicBezTo>
                  <a:lnTo>
                    <a:pt x="838" y="1918"/>
                  </a:lnTo>
                  <a:cubicBezTo>
                    <a:pt x="1019" y="2100"/>
                    <a:pt x="1019" y="2393"/>
                    <a:pt x="838" y="2575"/>
                  </a:cubicBezTo>
                  <a:lnTo>
                    <a:pt x="320" y="3092"/>
                  </a:lnTo>
                  <a:cubicBezTo>
                    <a:pt x="0" y="3412"/>
                    <a:pt x="0" y="3931"/>
                    <a:pt x="320" y="4251"/>
                  </a:cubicBezTo>
                  <a:cubicBezTo>
                    <a:pt x="480" y="4410"/>
                    <a:pt x="689" y="4490"/>
                    <a:pt x="899" y="4490"/>
                  </a:cubicBezTo>
                  <a:cubicBezTo>
                    <a:pt x="1109" y="4490"/>
                    <a:pt x="1319" y="4410"/>
                    <a:pt x="1479" y="4251"/>
                  </a:cubicBezTo>
                  <a:lnTo>
                    <a:pt x="1997" y="3732"/>
                  </a:lnTo>
                  <a:cubicBezTo>
                    <a:pt x="2087" y="3642"/>
                    <a:pt x="2206" y="3597"/>
                    <a:pt x="2325" y="3597"/>
                  </a:cubicBezTo>
                  <a:cubicBezTo>
                    <a:pt x="2444" y="3597"/>
                    <a:pt x="2563" y="3642"/>
                    <a:pt x="2653" y="3732"/>
                  </a:cubicBezTo>
                  <a:lnTo>
                    <a:pt x="3172" y="4251"/>
                  </a:lnTo>
                  <a:cubicBezTo>
                    <a:pt x="3332" y="4411"/>
                    <a:pt x="3541" y="4491"/>
                    <a:pt x="3751" y="4491"/>
                  </a:cubicBezTo>
                  <a:cubicBezTo>
                    <a:pt x="3960" y="4491"/>
                    <a:pt x="4170" y="4411"/>
                    <a:pt x="4330" y="4251"/>
                  </a:cubicBezTo>
                  <a:cubicBezTo>
                    <a:pt x="4650" y="3931"/>
                    <a:pt x="4650" y="3412"/>
                    <a:pt x="4330" y="3092"/>
                  </a:cubicBezTo>
                  <a:lnTo>
                    <a:pt x="3812" y="2574"/>
                  </a:lnTo>
                  <a:cubicBezTo>
                    <a:pt x="3631" y="2392"/>
                    <a:pt x="3631" y="2099"/>
                    <a:pt x="3812" y="1917"/>
                  </a:cubicBezTo>
                  <a:lnTo>
                    <a:pt x="4330" y="1400"/>
                  </a:lnTo>
                  <a:cubicBezTo>
                    <a:pt x="4651" y="1079"/>
                    <a:pt x="4651" y="560"/>
                    <a:pt x="4330" y="240"/>
                  </a:cubicBezTo>
                  <a:cubicBezTo>
                    <a:pt x="4170" y="80"/>
                    <a:pt x="3960" y="0"/>
                    <a:pt x="3751" y="0"/>
                  </a:cubicBezTo>
                  <a:close/>
                </a:path>
              </a:pathLst>
            </a:custGeom>
            <a:solidFill>
              <a:srgbClr val="0087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g34b161117c5_0_67"/>
            <p:cNvSpPr/>
            <p:nvPr/>
          </p:nvSpPr>
          <p:spPr>
            <a:xfrm>
              <a:off x="7946326" y="275019"/>
              <a:ext cx="144335" cy="144361"/>
            </a:xfrm>
            <a:custGeom>
              <a:rect b="b" l="l" r="r" t="t"/>
              <a:pathLst>
                <a:path extrusionOk="0" h="5674" w="5673">
                  <a:moveTo>
                    <a:pt x="2836" y="1"/>
                  </a:moveTo>
                  <a:cubicBezTo>
                    <a:pt x="2384" y="1"/>
                    <a:pt x="2016" y="369"/>
                    <a:pt x="2017" y="821"/>
                  </a:cubicBezTo>
                  <a:lnTo>
                    <a:pt x="2017" y="1554"/>
                  </a:lnTo>
                  <a:cubicBezTo>
                    <a:pt x="2017" y="1810"/>
                    <a:pt x="1808" y="2018"/>
                    <a:pt x="1553" y="2018"/>
                  </a:cubicBezTo>
                  <a:lnTo>
                    <a:pt x="820" y="2018"/>
                  </a:lnTo>
                  <a:cubicBezTo>
                    <a:pt x="367" y="2018"/>
                    <a:pt x="0" y="2384"/>
                    <a:pt x="0" y="2837"/>
                  </a:cubicBezTo>
                  <a:cubicBezTo>
                    <a:pt x="0" y="3290"/>
                    <a:pt x="367" y="3657"/>
                    <a:pt x="820" y="3657"/>
                  </a:cubicBezTo>
                  <a:lnTo>
                    <a:pt x="1553" y="3657"/>
                  </a:lnTo>
                  <a:cubicBezTo>
                    <a:pt x="1808" y="3657"/>
                    <a:pt x="2017" y="3865"/>
                    <a:pt x="2017" y="4121"/>
                  </a:cubicBezTo>
                  <a:lnTo>
                    <a:pt x="2017" y="4854"/>
                  </a:lnTo>
                  <a:cubicBezTo>
                    <a:pt x="2017" y="5307"/>
                    <a:pt x="2384" y="5673"/>
                    <a:pt x="2836" y="5673"/>
                  </a:cubicBezTo>
                  <a:cubicBezTo>
                    <a:pt x="3289" y="5673"/>
                    <a:pt x="3655" y="5307"/>
                    <a:pt x="3655" y="4854"/>
                  </a:cubicBezTo>
                  <a:lnTo>
                    <a:pt x="3655" y="4121"/>
                  </a:lnTo>
                  <a:cubicBezTo>
                    <a:pt x="3655" y="3865"/>
                    <a:pt x="3863" y="3657"/>
                    <a:pt x="4119" y="3657"/>
                  </a:cubicBezTo>
                  <a:lnTo>
                    <a:pt x="4852" y="3657"/>
                  </a:lnTo>
                  <a:cubicBezTo>
                    <a:pt x="5305" y="3657"/>
                    <a:pt x="5672" y="3290"/>
                    <a:pt x="5672" y="2837"/>
                  </a:cubicBezTo>
                  <a:cubicBezTo>
                    <a:pt x="5672" y="2384"/>
                    <a:pt x="5305" y="2018"/>
                    <a:pt x="4852" y="2018"/>
                  </a:cubicBezTo>
                  <a:lnTo>
                    <a:pt x="4119" y="2018"/>
                  </a:lnTo>
                  <a:cubicBezTo>
                    <a:pt x="3863" y="2018"/>
                    <a:pt x="3655" y="1810"/>
                    <a:pt x="3655" y="1554"/>
                  </a:cubicBezTo>
                  <a:lnTo>
                    <a:pt x="3655" y="821"/>
                  </a:lnTo>
                  <a:cubicBezTo>
                    <a:pt x="3655" y="369"/>
                    <a:pt x="3289" y="1"/>
                    <a:pt x="2836" y="1"/>
                  </a:cubicBezTo>
                  <a:close/>
                </a:path>
              </a:pathLst>
            </a:custGeom>
            <a:solidFill>
              <a:srgbClr val="FF9F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inancial Consulting Toolkit by Slidesgo">
  <a:themeElements>
    <a:clrScheme name="Simple Light">
      <a:dk1>
        <a:srgbClr val="11318A"/>
      </a:dk1>
      <a:lt1>
        <a:srgbClr val="FFFFFF"/>
      </a:lt1>
      <a:dk2>
        <a:srgbClr val="0087F8"/>
      </a:dk2>
      <a:lt2>
        <a:srgbClr val="80DAFB"/>
      </a:lt2>
      <a:accent1>
        <a:srgbClr val="C3EDFD"/>
      </a:accent1>
      <a:accent2>
        <a:srgbClr val="BC4C6B"/>
      </a:accent2>
      <a:accent3>
        <a:srgbClr val="FF9FB7"/>
      </a:accent3>
      <a:accent4>
        <a:srgbClr val="E57791"/>
      </a:accent4>
      <a:accent5>
        <a:srgbClr val="FFFFFF"/>
      </a:accent5>
      <a:accent6>
        <a:srgbClr val="FFFFFF"/>
      </a:accent6>
      <a:hlink>
        <a:srgbClr val="1131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nancial Consulting Toolkit by Slidesgo">
  <a:themeElements>
    <a:clrScheme name="Simple Light">
      <a:dk1>
        <a:srgbClr val="11318A"/>
      </a:dk1>
      <a:lt1>
        <a:srgbClr val="FFFFFF"/>
      </a:lt1>
      <a:dk2>
        <a:srgbClr val="0087F8"/>
      </a:dk2>
      <a:lt2>
        <a:srgbClr val="80DAFB"/>
      </a:lt2>
      <a:accent1>
        <a:srgbClr val="C3EDFD"/>
      </a:accent1>
      <a:accent2>
        <a:srgbClr val="BC4C6B"/>
      </a:accent2>
      <a:accent3>
        <a:srgbClr val="FF9FB7"/>
      </a:accent3>
      <a:accent4>
        <a:srgbClr val="E57791"/>
      </a:accent4>
      <a:accent5>
        <a:srgbClr val="FFFFFF"/>
      </a:accent5>
      <a:accent6>
        <a:srgbClr val="FFFFFF"/>
      </a:accent6>
      <a:hlink>
        <a:srgbClr val="11318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utomotive Industry Marketing Plan by Slidesgo">
  <a:themeElements>
    <a:clrScheme name="Simple Light">
      <a:dk1>
        <a:srgbClr val="1C1A1B"/>
      </a:dk1>
      <a:lt1>
        <a:srgbClr val="F2F2F2"/>
      </a:lt1>
      <a:dk2>
        <a:srgbClr val="FFFFFF"/>
      </a:dk2>
      <a:lt2>
        <a:srgbClr val="E3E3E3"/>
      </a:lt2>
      <a:accent1>
        <a:srgbClr val="BCCBCF"/>
      </a:accent1>
      <a:accent2>
        <a:srgbClr val="527394"/>
      </a:accent2>
      <a:accent3>
        <a:srgbClr val="FD984E"/>
      </a:accent3>
      <a:accent4>
        <a:srgbClr val="FF465C"/>
      </a:accent4>
      <a:accent5>
        <a:srgbClr val="FFFFFF"/>
      </a:accent5>
      <a:accent6>
        <a:srgbClr val="FFFFFF"/>
      </a:accent6>
      <a:hlink>
        <a:srgbClr val="1C1A1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