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60" r:id="rId5"/>
    <p:sldId id="257" r:id="rId6"/>
    <p:sldId id="259" r:id="rId7"/>
    <p:sldId id="258" r:id="rId8"/>
    <p:sldId id="261" r:id="rId9"/>
    <p:sldId id="262" r:id="rId10"/>
    <p:sldId id="263" r:id="rId11"/>
    <p:sldId id="266" r:id="rId12"/>
    <p:sldId id="267" r:id="rId13"/>
    <p:sldId id="264" r:id="rId14"/>
    <p:sldId id="265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76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8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37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384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81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5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3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1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52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1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A354061-BCED-4788-8B4C-C496EB189673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4997434-CD18-4389-A737-8CE842E09DEA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10" Type="http://schemas.openxmlformats.org/officeDocument/2006/relationships/slide" Target="slide3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639144"/>
          </a:xfrm>
        </p:spPr>
        <p:txBody>
          <a:bodyPr>
            <a:normAutofit fontScale="92500" lnSpcReduction="20000"/>
          </a:bodyPr>
          <a:lstStyle/>
          <a:p>
            <a:r>
              <a:rPr lang="id-ID" sz="2000" dirty="0" smtClean="0"/>
              <a:t>Bagas Setya Nughroho (P07134215007)</a:t>
            </a:r>
          </a:p>
          <a:p>
            <a:r>
              <a:rPr lang="id-ID" sz="2000" dirty="0" smtClean="0"/>
              <a:t>Bendzelina Shelly W (P0713421509)</a:t>
            </a:r>
          </a:p>
          <a:p>
            <a:r>
              <a:rPr lang="id-ID" sz="2000" dirty="0" smtClean="0"/>
              <a:t>Ira Mawanti Asni (P07134215017)</a:t>
            </a:r>
          </a:p>
          <a:p>
            <a:r>
              <a:rPr lang="id-ID" sz="2000" dirty="0" smtClean="0"/>
              <a:t>Rizchi Dwina Emelia (P071342150  )</a:t>
            </a:r>
          </a:p>
          <a:p>
            <a:r>
              <a:rPr lang="id-ID" sz="2000" dirty="0" smtClean="0"/>
              <a:t>Rizki Lukita S (P071342150  )</a:t>
            </a:r>
          </a:p>
          <a:p>
            <a:r>
              <a:rPr lang="id-ID" sz="2000" dirty="0" smtClean="0"/>
              <a:t>Yanningtyas Septyana (P0713421503 )</a:t>
            </a:r>
          </a:p>
          <a:p>
            <a:r>
              <a:rPr lang="id-ID" sz="2000" dirty="0" smtClean="0"/>
              <a:t>Zukri (P07134215040)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007888"/>
            <a:ext cx="8568952" cy="1470025"/>
          </a:xfrm>
        </p:spPr>
        <p:txBody>
          <a:bodyPr/>
          <a:lstStyle/>
          <a:p>
            <a:r>
              <a:rPr lang="id-ID" sz="4000" dirty="0" smtClean="0"/>
              <a:t>Kelompok 4</a:t>
            </a:r>
            <a:br>
              <a:rPr lang="id-ID" sz="4000" dirty="0" smtClean="0"/>
            </a:br>
            <a:r>
              <a:rPr lang="id-ID" sz="4000" dirty="0" smtClean="0"/>
              <a:t>Sistem Manajemen Laboratorium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99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124744"/>
            <a:ext cx="568863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Test Entry : Coombs Test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655881"/>
            <a:ext cx="5688632" cy="28623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Coombs Test Metode Direk </a:t>
            </a:r>
          </a:p>
          <a:p>
            <a:r>
              <a:rPr lang="id-ID" dirty="0" smtClean="0"/>
              <a:t>Hasil		: 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995936" y="1988840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3383868" y="4949439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Simpan</a:t>
            </a:r>
            <a:endParaRPr lang="id-ID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32040" y="4972399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Cancel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02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124744"/>
            <a:ext cx="568863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Test Entry : Haemoglobin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655881"/>
            <a:ext cx="5688632" cy="25853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Hasil		:   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995936" y="1772816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14 gr/dL</a:t>
            </a:r>
            <a:endParaRPr lang="id-ID" sz="1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3427685" y="4869160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Simpan</a:t>
            </a:r>
            <a:endParaRPr lang="id-ID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932937" y="4869160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Cancel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91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59832" y="476672"/>
            <a:ext cx="864096" cy="2548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5004048" y="476672"/>
            <a:ext cx="847792" cy="2548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Close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Nama pasien	: X</a:t>
            </a:r>
          </a:p>
          <a:p>
            <a:r>
              <a:rPr lang="id-ID" dirty="0" smtClean="0"/>
              <a:t>Umur		: 21 th/Laki-laki</a:t>
            </a:r>
          </a:p>
          <a:p>
            <a:r>
              <a:rPr lang="id-ID" dirty="0" smtClean="0"/>
              <a:t>Nama Dokter	: ..............</a:t>
            </a:r>
          </a:p>
          <a:p>
            <a:r>
              <a:rPr lang="id-ID" dirty="0" smtClean="0"/>
              <a:t>No Telepon	: ..............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06551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 RM		: ...............</a:t>
            </a:r>
          </a:p>
          <a:p>
            <a:r>
              <a:rPr lang="id-ID" dirty="0" smtClean="0"/>
              <a:t>Tanggal		: 11/05/2018</a:t>
            </a:r>
          </a:p>
          <a:p>
            <a:r>
              <a:rPr lang="id-ID" dirty="0" smtClean="0"/>
              <a:t>Alamat		: .............. </a:t>
            </a:r>
          </a:p>
          <a:p>
            <a:r>
              <a:rPr lang="id-ID" dirty="0" smtClean="0"/>
              <a:t>No Lab		: ..............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2253065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2348880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256490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Nama Test 			Hasil		Nilai Normal	</a:t>
            </a:r>
            <a:endParaRPr lang="id-ID" b="1" u="sng" dirty="0" smtClean="0"/>
          </a:p>
          <a:p>
            <a:r>
              <a:rPr lang="id-ID" dirty="0" smtClean="0"/>
              <a:t>Coombs Test Direk			........		.....................</a:t>
            </a:r>
          </a:p>
          <a:p>
            <a:r>
              <a:rPr lang="id-ID" dirty="0" smtClean="0"/>
              <a:t>Haemoglobin			........		.....................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49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2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4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Stok Reagen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Data Stok Reagen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7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3629"/>
              </p:ext>
            </p:extLst>
          </p:nvPr>
        </p:nvGraphicFramePr>
        <p:xfrm>
          <a:off x="2067102" y="2214647"/>
          <a:ext cx="6969393" cy="365731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9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3739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d-ID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smtClean="0"/>
                        <a:t>Kategori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smtClean="0"/>
                        <a:t>Nama</a:t>
                      </a:r>
                      <a:r>
                        <a:rPr lang="id-ID" sz="1000" baseline="0" smtClean="0"/>
                        <a:t> Reagen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Satuan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Harga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Tanggal Masuk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Tanggal Edit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Jumlah</a:t>
                      </a:r>
                      <a:r>
                        <a:rPr lang="id-ID" sz="1000" baseline="0" dirty="0" smtClean="0"/>
                        <a:t> Stok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Transaksi</a:t>
                      </a:r>
                      <a:endParaRPr lang="id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 smtClean="0"/>
                        <a:t>Status</a:t>
                      </a:r>
                      <a:r>
                        <a:rPr lang="id-ID" sz="1000" baseline="0" dirty="0" smtClean="0"/>
                        <a:t> Stok</a:t>
                      </a:r>
                      <a:endParaRPr lang="id-ID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d-ID" sz="11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Coombs</a:t>
                      </a:r>
                      <a:r>
                        <a:rPr lang="id-ID" sz="1100" baseline="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 test Direk</a:t>
                      </a:r>
                      <a:endParaRPr lang="id-ID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Reagen Coombs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Botol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107.000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18/12/2017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11/05/2018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id-ID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>
                          <a:solidFill>
                            <a:srgbClr val="0070C0"/>
                          </a:solidFill>
                        </a:rPr>
                        <a:t>Stok</a:t>
                      </a:r>
                      <a:r>
                        <a:rPr lang="id-ID" sz="1100" baseline="0" dirty="0" smtClean="0">
                          <a:solidFill>
                            <a:srgbClr val="0070C0"/>
                          </a:solidFill>
                        </a:rPr>
                        <a:t> Tersedia</a:t>
                      </a:r>
                      <a:endParaRPr lang="id-ID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1"/>
                          </a:solidFill>
                          <a:hlinkClick r:id="rId9" action="ppaction://hlinksldjump"/>
                        </a:rPr>
                        <a:t>APTT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Reagen APTT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Botol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18/04/2017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09/04/2018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id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0000"/>
                          </a:solidFill>
                        </a:rPr>
                        <a:t>Stok Habis</a:t>
                      </a:r>
                      <a:endParaRPr lang="id-ID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2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10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124744"/>
            <a:ext cx="547260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Kategori Reagen : Coombs Test Direk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655881"/>
            <a:ext cx="5472608" cy="3416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id-ID" dirty="0" smtClean="0"/>
          </a:p>
          <a:p>
            <a:r>
              <a:rPr lang="id-ID" dirty="0" smtClean="0"/>
              <a:t>Tanggal masuk		</a:t>
            </a:r>
          </a:p>
          <a:p>
            <a:endParaRPr lang="id-ID" dirty="0"/>
          </a:p>
          <a:p>
            <a:r>
              <a:rPr lang="id-ID" dirty="0" smtClean="0"/>
              <a:t>Tanggal edit</a:t>
            </a:r>
          </a:p>
          <a:p>
            <a:endParaRPr lang="id-ID" dirty="0" smtClean="0"/>
          </a:p>
          <a:p>
            <a:r>
              <a:rPr lang="id-ID" dirty="0" smtClean="0"/>
              <a:t>Stok</a:t>
            </a:r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Maksimal Transaksi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012438" y="1988840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18/12/2017</a:t>
            </a:r>
            <a:endParaRPr lang="id-ID" sz="1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3275856" y="5381487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Simpan</a:t>
            </a:r>
            <a:endParaRPr lang="id-ID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932937" y="5381487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Cancel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012438" y="2564904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11/05/2018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4012438" y="3081525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8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3995099" y="3645024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55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5371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124744"/>
            <a:ext cx="547260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Kategori Reagen : APTT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655881"/>
            <a:ext cx="5472608" cy="3416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id-ID" dirty="0" smtClean="0"/>
          </a:p>
          <a:p>
            <a:r>
              <a:rPr lang="id-ID" dirty="0" smtClean="0"/>
              <a:t>Tanggal masuk		</a:t>
            </a:r>
          </a:p>
          <a:p>
            <a:endParaRPr lang="id-ID" dirty="0"/>
          </a:p>
          <a:p>
            <a:r>
              <a:rPr lang="id-ID" dirty="0" smtClean="0"/>
              <a:t>Tanggal edit</a:t>
            </a:r>
          </a:p>
          <a:p>
            <a:endParaRPr lang="id-ID" dirty="0" smtClean="0"/>
          </a:p>
          <a:p>
            <a:r>
              <a:rPr lang="id-ID" dirty="0" smtClean="0"/>
              <a:t>Stok</a:t>
            </a:r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Maksimal Transaksi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012438" y="1988840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18/04/2017</a:t>
            </a:r>
            <a:endParaRPr lang="id-ID" sz="1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3275856" y="5381487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Simpan</a:t>
            </a:r>
            <a:endParaRPr lang="id-ID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932937" y="5381487"/>
            <a:ext cx="1296144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Cancel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012438" y="2564904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09/04/2018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4012438" y="3081525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8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3995099" y="3645024"/>
            <a:ext cx="2736304" cy="288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50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872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Tambah</a:t>
            </a:r>
            <a:r>
              <a:rPr lang="en-US" dirty="0" smtClean="0"/>
              <a:t> level user </a:t>
            </a:r>
            <a:r>
              <a:rPr lang="en-US" dirty="0" err="1" smtClean="0"/>
              <a:t>kasir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endParaRPr lang="en-US" dirty="0" smtClean="0"/>
          </a:p>
          <a:p>
            <a:r>
              <a:rPr lang="en-US" dirty="0" smtClean="0"/>
              <a:t>3. Admin :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Laboratorium Andrologi RS Sadewa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7544" y="2329209"/>
            <a:ext cx="1083365" cy="491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Pasien lama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67544" y="2865162"/>
            <a:ext cx="1083365" cy="568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Pasien baru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1789045" y="2428599"/>
            <a:ext cx="306038" cy="17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1789044" y="2964552"/>
            <a:ext cx="306038" cy="17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115790" y="2343840"/>
            <a:ext cx="1749287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Input data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115790" y="2853285"/>
            <a:ext cx="1749287" cy="92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Membuat data baru untuk rekam medis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208846" y="1628801"/>
            <a:ext cx="1687167" cy="640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Pendaftaran</a:t>
            </a:r>
            <a:endParaRPr lang="id-ID" dirty="0"/>
          </a:p>
        </p:txBody>
      </p:sp>
      <p:sp>
        <p:nvSpPr>
          <p:cNvPr id="12" name="Right Arrow 11"/>
          <p:cNvSpPr/>
          <p:nvPr/>
        </p:nvSpPr>
        <p:spPr>
          <a:xfrm>
            <a:off x="3952040" y="2503132"/>
            <a:ext cx="633620" cy="63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85660" y="1628801"/>
            <a:ext cx="1687167" cy="633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Ruang dokter di IGD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4585660" y="2395560"/>
            <a:ext cx="1687167" cy="1465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Dari pendaftaran, bertemu dokter, dirujuk ke laboratorium/ poli yang sesuai dengan diberi kertas rujukan dari dokter</a:t>
            </a:r>
            <a:endParaRPr lang="id-ID" sz="1400" dirty="0"/>
          </a:p>
        </p:txBody>
      </p:sp>
      <p:sp>
        <p:nvSpPr>
          <p:cNvPr id="15" name="Rectangle 14"/>
          <p:cNvSpPr/>
          <p:nvPr/>
        </p:nvSpPr>
        <p:spPr>
          <a:xfrm>
            <a:off x="6828183" y="1628800"/>
            <a:ext cx="1687167" cy="430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laboratorium</a:t>
            </a:r>
            <a:endParaRPr lang="id-ID" dirty="0"/>
          </a:p>
        </p:txBody>
      </p:sp>
      <p:sp>
        <p:nvSpPr>
          <p:cNvPr id="17" name="Right Arrow 16"/>
          <p:cNvSpPr/>
          <p:nvPr/>
        </p:nvSpPr>
        <p:spPr>
          <a:xfrm>
            <a:off x="6311752" y="2503132"/>
            <a:ext cx="516432" cy="58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6828183" y="2262781"/>
            <a:ext cx="1687167" cy="1315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 lab, pasien diperiksa. Setelah selesai, pasien diberi kertas untuk melakukan pembayaran ke kasir</a:t>
            </a:r>
            <a:endParaRPr lang="id-ID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7399616" y="3631486"/>
            <a:ext cx="544300" cy="43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6828183" y="4666124"/>
            <a:ext cx="1687167" cy="1499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Pasien melakukan pembayaran, dan kembali ke laboratorium untuk diberitahu kapan hasil pemeriksaan jadi</a:t>
            </a:r>
            <a:endParaRPr lang="id-ID" sz="1400" dirty="0"/>
          </a:p>
        </p:txBody>
      </p:sp>
      <p:sp>
        <p:nvSpPr>
          <p:cNvPr id="21" name="Rectangle 20"/>
          <p:cNvSpPr/>
          <p:nvPr/>
        </p:nvSpPr>
        <p:spPr>
          <a:xfrm>
            <a:off x="6828183" y="4140494"/>
            <a:ext cx="1687167" cy="430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kasir</a:t>
            </a:r>
            <a:endParaRPr lang="id-ID" dirty="0"/>
          </a:p>
        </p:txBody>
      </p:sp>
      <p:sp>
        <p:nvSpPr>
          <p:cNvPr id="22" name="Right Arrow 21"/>
          <p:cNvSpPr/>
          <p:nvPr/>
        </p:nvSpPr>
        <p:spPr>
          <a:xfrm rot="8602941">
            <a:off x="5801870" y="3923583"/>
            <a:ext cx="1267977" cy="329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3495675" y="4571191"/>
            <a:ext cx="3074293" cy="1306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 dalam sistem di laboratorium, pemeriksaan, hasil pemeriksaan, total pembayaran diinput ke sistem yang terkoneksi ke database. Total pembayaran untuk pemeriksaan juga terhubung ke bagian kasir</a:t>
            </a:r>
            <a:endParaRPr lang="id-ID" sz="1400" dirty="0"/>
          </a:p>
        </p:txBody>
      </p:sp>
      <p:sp>
        <p:nvSpPr>
          <p:cNvPr id="24" name="Rectangle 23"/>
          <p:cNvSpPr/>
          <p:nvPr/>
        </p:nvSpPr>
        <p:spPr>
          <a:xfrm>
            <a:off x="1373858" y="4666124"/>
            <a:ext cx="1687167" cy="1499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Setelah diberitahu lama pemeriksaan di laboratrium, pasien pulang, dan kembali lagi untuk mengambil hasil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3567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556792"/>
            <a:ext cx="4248472" cy="4215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  <a:latin typeface="Broadway" panose="04040905080B02020502" pitchFamily="82" charset="0"/>
              </a:rPr>
              <a:t>Login &gt;&gt;</a:t>
            </a:r>
          </a:p>
          <a:p>
            <a:endParaRPr lang="id-ID" sz="1600" dirty="0" smtClean="0">
              <a:solidFill>
                <a:schemeClr val="tx1"/>
              </a:solidFill>
              <a:latin typeface="Broadway" panose="04040905080B02020502" pitchFamily="82" charset="0"/>
            </a:endParaRPr>
          </a:p>
          <a:p>
            <a:r>
              <a:rPr lang="id-ID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ID</a:t>
            </a:r>
          </a:p>
          <a:p>
            <a:endParaRPr lang="id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5896" y="2305053"/>
            <a:ext cx="26642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635896" y="3339912"/>
            <a:ext cx="26642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256939" y="4496415"/>
            <a:ext cx="9001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309439" y="4496415"/>
            <a:ext cx="9001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Cancel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326265" y="5022468"/>
            <a:ext cx="180020" cy="21602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542289" y="4941168"/>
            <a:ext cx="16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Remember me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640812" y="2774104"/>
            <a:ext cx="26642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6084168" y="2843329"/>
            <a:ext cx="125371" cy="109403"/>
          </a:xfrm>
          <a:prstGeom prst="flowChartMerg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6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Dashboard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Sistem Informasi Klinik Rumah Sakit Sadewa Yogyakarta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86000" y="2094069"/>
            <a:ext cx="6516216" cy="342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  <a:latin typeface="Broadway" panose="04040905080B02020502" pitchFamily="82" charset="0"/>
              </a:rPr>
              <a:t>Selamat Datang di Rumah Sakit Sadewa Yogyakarta</a:t>
            </a: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8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Registrasi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Pendaftaran Pasien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86000" y="2094069"/>
            <a:ext cx="6516216" cy="4109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Nama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Jenis Kelamin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Umur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Tempat Lahir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Tanggal Lahir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Alamat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No Telepon</a:t>
            </a:r>
          </a:p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952" y="2204864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4139952" y="2708920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4139952" y="3212976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4139952" y="3789040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4139952" y="4365104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139952" y="4869160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4139952" y="5373216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Merge 2"/>
          <p:cNvSpPr/>
          <p:nvPr/>
        </p:nvSpPr>
        <p:spPr>
          <a:xfrm>
            <a:off x="8388424" y="2850153"/>
            <a:ext cx="216024" cy="218807"/>
          </a:xfrm>
          <a:prstGeom prst="flowChartMerg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lowchart: Merge 30"/>
          <p:cNvSpPr/>
          <p:nvPr/>
        </p:nvSpPr>
        <p:spPr>
          <a:xfrm>
            <a:off x="8388424" y="4437112"/>
            <a:ext cx="216024" cy="218807"/>
          </a:xfrm>
          <a:prstGeom prst="flowChartMerg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4860032" y="6381328"/>
            <a:ext cx="129614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Simpan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8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Login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Login 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3004326" y="2490113"/>
            <a:ext cx="5040560" cy="9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No RM</a:t>
            </a:r>
          </a:p>
          <a:p>
            <a:endParaRPr lang="id-ID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8260" y="2653318"/>
            <a:ext cx="367240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4840121" y="3703340"/>
            <a:ext cx="129614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Simpan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8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Poli Umum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Poli Umum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86000" y="2094068"/>
            <a:ext cx="6516216" cy="428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No RM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Nama Pasien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Nama Dokter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Keluhan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Diagnosa 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List of Test</a:t>
            </a:r>
          </a:p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952" y="2636912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4139952" y="3645024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4139952" y="4149080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4139952" y="4653136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139952" y="5229200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id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lowchart: Merge 30"/>
          <p:cNvSpPr/>
          <p:nvPr/>
        </p:nvSpPr>
        <p:spPr>
          <a:xfrm>
            <a:off x="8388424" y="5301208"/>
            <a:ext cx="216024" cy="218807"/>
          </a:xfrm>
          <a:prstGeom prst="flowChartMerg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hlinkClick r:id="rId8" action="ppaction://hlinksldjump"/>
          </p:cNvPr>
          <p:cNvSpPr/>
          <p:nvPr/>
        </p:nvSpPr>
        <p:spPr>
          <a:xfrm>
            <a:off x="4834023" y="6453336"/>
            <a:ext cx="129614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Simpan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9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24328" y="5733256"/>
            <a:ext cx="115212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</a:rPr>
              <a:t>Coombs Test Direk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56176" y="5733256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</a:rPr>
              <a:t>Haemoglobin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2554" y="5589240"/>
            <a:ext cx="251774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X</a:t>
            </a:r>
            <a:endParaRPr lang="id-ID" sz="1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32440" y="5589240"/>
            <a:ext cx="251774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X</a:t>
            </a:r>
            <a:endParaRPr lang="id-ID" sz="1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9952" y="3140968"/>
            <a:ext cx="45365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9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Poli Umum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Data Poli Umum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096598" y="2636911"/>
            <a:ext cx="6705618" cy="3843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094069"/>
            <a:ext cx="1349896" cy="324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11/05/2018</a:t>
            </a:r>
            <a:endParaRPr lang="id-ID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3707904" y="2186862"/>
            <a:ext cx="144016" cy="162018"/>
          </a:xfrm>
          <a:prstGeom prst="flowChartInternalStorag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3995936" y="2166078"/>
            <a:ext cx="504056" cy="2548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Go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2143037"/>
            <a:ext cx="8640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 smtClean="0"/>
              <a:t>No RM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6562175" y="2156473"/>
            <a:ext cx="1349896" cy="324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ounded Rectangle 31"/>
          <p:cNvSpPr/>
          <p:nvPr/>
        </p:nvSpPr>
        <p:spPr>
          <a:xfrm>
            <a:off x="8028384" y="2186862"/>
            <a:ext cx="504056" cy="2548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Go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078616" y="2636912"/>
            <a:ext cx="539552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2690176" y="2636912"/>
            <a:ext cx="1017728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 RM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3779913" y="2646448"/>
            <a:ext cx="151216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 Pasien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292081" y="2646448"/>
            <a:ext cx="115212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Umur/Jenis Kelamin</a:t>
            </a:r>
            <a:endParaRPr lang="id-ID" sz="1400" dirty="0"/>
          </a:p>
        </p:txBody>
      </p:sp>
      <p:sp>
        <p:nvSpPr>
          <p:cNvPr id="36" name="Rectangle 35"/>
          <p:cNvSpPr/>
          <p:nvPr/>
        </p:nvSpPr>
        <p:spPr>
          <a:xfrm>
            <a:off x="8045499" y="2638971"/>
            <a:ext cx="75671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Edit</a:t>
            </a:r>
            <a:endParaRPr lang="id-ID" sz="1400" dirty="0"/>
          </a:p>
        </p:txBody>
      </p:sp>
      <p:sp>
        <p:nvSpPr>
          <p:cNvPr id="37" name="Rectangle 36"/>
          <p:cNvSpPr/>
          <p:nvPr/>
        </p:nvSpPr>
        <p:spPr>
          <a:xfrm>
            <a:off x="6516217" y="2646448"/>
            <a:ext cx="151216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 Dokter</a:t>
            </a:r>
            <a:endParaRPr lang="id-ID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18168" y="3035015"/>
            <a:ext cx="0" cy="34450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48286" y="3042492"/>
            <a:ext cx="0" cy="34450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92080" y="3042492"/>
            <a:ext cx="0" cy="34450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03794" y="3048903"/>
            <a:ext cx="0" cy="34450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45499" y="3002602"/>
            <a:ext cx="0" cy="34450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8388424" y="3284984"/>
            <a:ext cx="143445" cy="216024"/>
          </a:xfrm>
          <a:prstGeom prst="foldedCorner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Box 42"/>
          <p:cNvSpPr txBox="1"/>
          <p:nvPr/>
        </p:nvSpPr>
        <p:spPr>
          <a:xfrm>
            <a:off x="2177988" y="3163345"/>
            <a:ext cx="3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2695724" y="3163345"/>
            <a:ext cx="9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.........</a:t>
            </a:r>
            <a:endParaRPr lang="id-ID" dirty="0"/>
          </a:p>
        </p:txBody>
      </p:sp>
      <p:sp>
        <p:nvSpPr>
          <p:cNvPr id="45" name="TextBox 44">
            <a:hlinkClick r:id="rId6" action="ppaction://hlinksldjump"/>
          </p:cNvPr>
          <p:cNvSpPr txBox="1"/>
          <p:nvPr/>
        </p:nvSpPr>
        <p:spPr>
          <a:xfrm>
            <a:off x="4355977" y="32083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hlinkClick r:id="rId6" action="ppaction://hlinksldjump"/>
              </a:rPr>
              <a:t>X</a:t>
            </a:r>
            <a:endParaRPr lang="id-ID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98058" y="3208331"/>
            <a:ext cx="110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21/Laki-laki</a:t>
            </a:r>
            <a:endParaRPr lang="id-ID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802214" y="3180266"/>
            <a:ext cx="9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.........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8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55976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Informasi Klinik Rumah Sakit Sadewa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0" y="548680"/>
            <a:ext cx="1907704" cy="6309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0" y="620688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Beranda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-13931" y="1626017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Registrasi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-13931" y="2636912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Login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64502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Poli Umum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725144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Laboratorium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hlinkClick r:id="rId5" action="ppaction://hlinksldjump"/>
          </p:cNvPr>
          <p:cNvSpPr/>
          <p:nvPr/>
        </p:nvSpPr>
        <p:spPr>
          <a:xfrm>
            <a:off x="-13931" y="5807313"/>
            <a:ext cx="1907704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Black" panose="020B0A04020102020204" pitchFamily="34" charset="0"/>
              </a:rPr>
              <a:t>Stok Reagen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4216" y="584684"/>
            <a:ext cx="719978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Home &gt; Laboratorium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0" y="1626017"/>
            <a:ext cx="6516216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/>
              <a:t>           </a:t>
            </a:r>
            <a:r>
              <a:rPr lang="id-ID" dirty="0" smtClean="0">
                <a:solidFill>
                  <a:schemeClr val="tx1"/>
                </a:solidFill>
              </a:rPr>
              <a:t>Laboratorium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25552" y="1662021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Home 27">
            <a:hlinkClick r:id="rId2" action="ppaction://hlinksldjump" highlightClick="1"/>
          </p:cNvPr>
          <p:cNvSpPr/>
          <p:nvPr/>
        </p:nvSpPr>
        <p:spPr>
          <a:xfrm>
            <a:off x="1979712" y="620688"/>
            <a:ext cx="233772" cy="23402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096598" y="2636911"/>
            <a:ext cx="6705618" cy="3672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6524" y="2241018"/>
            <a:ext cx="1763389" cy="286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 Pasien: X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6533331" y="2241018"/>
            <a:ext cx="1008112" cy="2448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Add Test        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078616" y="2636912"/>
            <a:ext cx="539552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NO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2690176" y="2636912"/>
            <a:ext cx="1017728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Nama Test</a:t>
            </a:r>
            <a:endParaRPr lang="id-ID" sz="1400" dirty="0"/>
          </a:p>
        </p:txBody>
      </p:sp>
      <p:sp>
        <p:nvSpPr>
          <p:cNvPr id="34" name="Rectangle 33"/>
          <p:cNvSpPr/>
          <p:nvPr/>
        </p:nvSpPr>
        <p:spPr>
          <a:xfrm>
            <a:off x="3779913" y="2646448"/>
            <a:ext cx="151216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Harga (Rp)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292081" y="2646448"/>
            <a:ext cx="115212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Status</a:t>
            </a:r>
            <a:endParaRPr lang="id-ID" sz="1400" dirty="0"/>
          </a:p>
        </p:txBody>
      </p:sp>
      <p:sp>
        <p:nvSpPr>
          <p:cNvPr id="36" name="Rectangle 35"/>
          <p:cNvSpPr/>
          <p:nvPr/>
        </p:nvSpPr>
        <p:spPr>
          <a:xfrm>
            <a:off x="8045499" y="2638971"/>
            <a:ext cx="75671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Delete</a:t>
            </a:r>
            <a:endParaRPr lang="id-ID" sz="1400" dirty="0"/>
          </a:p>
        </p:txBody>
      </p:sp>
      <p:sp>
        <p:nvSpPr>
          <p:cNvPr id="37" name="Rectangle 36"/>
          <p:cNvSpPr/>
          <p:nvPr/>
        </p:nvSpPr>
        <p:spPr>
          <a:xfrm>
            <a:off x="6516217" y="2646448"/>
            <a:ext cx="1512167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Entry</a:t>
            </a:r>
            <a:endParaRPr lang="id-ID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18168" y="3035015"/>
            <a:ext cx="0" cy="32743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48286" y="3042492"/>
            <a:ext cx="0" cy="32668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92080" y="3042492"/>
            <a:ext cx="0" cy="32668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03794" y="3048903"/>
            <a:ext cx="0" cy="326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45499" y="3002602"/>
            <a:ext cx="0" cy="3306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olded Corner 41">
            <a:hlinkClick r:id="rId6" action="ppaction://hlinksldjump"/>
          </p:cNvPr>
          <p:cNvSpPr/>
          <p:nvPr/>
        </p:nvSpPr>
        <p:spPr>
          <a:xfrm>
            <a:off x="7237123" y="3212976"/>
            <a:ext cx="143445" cy="216024"/>
          </a:xfrm>
          <a:prstGeom prst="foldedCorner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708432" y="3212976"/>
            <a:ext cx="13537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2861566" y="3127684"/>
            <a:ext cx="88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Coombs Test DIrek</a:t>
            </a:r>
            <a:endParaRPr lang="id-ID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83987" y="3059745"/>
            <a:ext cx="33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id-ID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031940" y="30969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r>
              <a:rPr lang="id-ID" dirty="0" smtClean="0"/>
              <a:t>0.000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3127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Pending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8300017" y="3140968"/>
            <a:ext cx="30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X</a:t>
            </a:r>
            <a:endParaRPr lang="id-ID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2398" y="2241018"/>
            <a:ext cx="2379802" cy="28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Total Biaya : Rp 95.000</a:t>
            </a:r>
            <a:endParaRPr lang="id-ID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1443" y="2071059"/>
            <a:ext cx="65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+</a:t>
            </a:r>
            <a:endParaRPr lang="id-ID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8109147" y="2264383"/>
            <a:ext cx="629420" cy="2393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213484" y="3645024"/>
            <a:ext cx="33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9792" y="3717032"/>
            <a:ext cx="13537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2802024" y="3645024"/>
            <a:ext cx="119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Haemoglobin</a:t>
            </a:r>
            <a:endParaRPr lang="id-ID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38019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15.000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5364088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Entered</a:t>
            </a:r>
            <a:endParaRPr lang="id-ID" dirty="0"/>
          </a:p>
        </p:txBody>
      </p:sp>
      <p:sp>
        <p:nvSpPr>
          <p:cNvPr id="22" name="L-Shape 21">
            <a:hlinkClick r:id="rId8" action="ppaction://hlinksldjump"/>
          </p:cNvPr>
          <p:cNvSpPr/>
          <p:nvPr/>
        </p:nvSpPr>
        <p:spPr>
          <a:xfrm rot="18858261">
            <a:off x="7140015" y="3636485"/>
            <a:ext cx="337661" cy="152328"/>
          </a:xfrm>
          <a:prstGeom prst="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xtBox 52"/>
          <p:cNvSpPr txBox="1"/>
          <p:nvPr/>
        </p:nvSpPr>
        <p:spPr>
          <a:xfrm>
            <a:off x="8291591" y="3573016"/>
            <a:ext cx="30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X</a:t>
            </a:r>
            <a:endParaRPr lang="id-ID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4" name="Rounded Rectangle 53">
            <a:hlinkClick r:id="rId9" action="ppaction://hlinksldjump"/>
          </p:cNvPr>
          <p:cNvSpPr/>
          <p:nvPr/>
        </p:nvSpPr>
        <p:spPr>
          <a:xfrm>
            <a:off x="8109147" y="6508104"/>
            <a:ext cx="703776" cy="2548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57" name="Rectangle 56"/>
          <p:cNvSpPr/>
          <p:nvPr/>
        </p:nvSpPr>
        <p:spPr>
          <a:xfrm>
            <a:off x="5544108" y="0"/>
            <a:ext cx="3599892" cy="5486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/>
              <a:t>Welcome Analis     11/05/2018     </a:t>
            </a:r>
            <a:r>
              <a:rPr lang="id-ID" sz="1600" dirty="0" smtClean="0">
                <a:hlinkClick r:id="rId10" action="ppaction://hlinksldjump"/>
              </a:rPr>
              <a:t>Logout </a:t>
            </a:r>
            <a:endParaRPr lang="id-ID" sz="1600" dirty="0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092280" y="72008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16416" y="87384"/>
            <a:ext cx="0" cy="548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564</Words>
  <Application>Microsoft Office PowerPoint</Application>
  <PresentationFormat>On-screen Show (4:3)</PresentationFormat>
  <Paragraphs>288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Narrow</vt:lpstr>
      <vt:lpstr>Broadway</vt:lpstr>
      <vt:lpstr>Calibri</vt:lpstr>
      <vt:lpstr>Office Theme</vt:lpstr>
      <vt:lpstr>Horizon</vt:lpstr>
      <vt:lpstr>Kelompok 4 Sistem Manajemen Laboratorium</vt:lpstr>
      <vt:lpstr>Laboratorium Andrologi RS Sadewa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muhamad jumadil</cp:lastModifiedBy>
  <cp:revision>28</cp:revision>
  <dcterms:created xsi:type="dcterms:W3CDTF">2018-05-10T07:23:48Z</dcterms:created>
  <dcterms:modified xsi:type="dcterms:W3CDTF">2018-06-08T07:28:57Z</dcterms:modified>
</cp:coreProperties>
</file>