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u6uawmr7dQ&amp;feature=youtu.be&amp;fbclid=IwAR1SuZfpDakCTClbsd8EHssurRatyDl1R4Z1Mjrf-SuleYNzvM_X965G2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801" y="607208"/>
            <a:ext cx="8791575" cy="2387600"/>
          </a:xfrm>
        </p:spPr>
        <p:txBody>
          <a:bodyPr/>
          <a:lstStyle/>
          <a:p>
            <a:r>
              <a:rPr lang="es-MX" dirty="0"/>
              <a:t>Comparación del modelo y el sistema de una mesa interactiva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00023" y="2994809"/>
            <a:ext cx="6156101" cy="3354476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Equipo 2</a:t>
            </a:r>
          </a:p>
          <a:p>
            <a:r>
              <a:rPr lang="es-MX" dirty="0"/>
              <a:t>Integrantes:</a:t>
            </a:r>
          </a:p>
          <a:p>
            <a:r>
              <a:rPr lang="es-MX" dirty="0"/>
              <a:t>Aldana ballarte Mauricio u.</a:t>
            </a:r>
          </a:p>
          <a:p>
            <a:r>
              <a:rPr lang="es-MX" dirty="0"/>
              <a:t>Echeverría Martín del campo Eduardo</a:t>
            </a:r>
          </a:p>
          <a:p>
            <a:r>
              <a:rPr lang="es-MX" dirty="0"/>
              <a:t>Hernández Ramírez Luis a.</a:t>
            </a:r>
          </a:p>
          <a:p>
            <a:r>
              <a:rPr lang="es-MX" dirty="0"/>
              <a:t>Ortega de la cruz miguel a.</a:t>
            </a:r>
          </a:p>
          <a:p>
            <a:r>
              <a:rPr lang="es-MX" dirty="0"/>
              <a:t>Sanchez Julian augusto</a:t>
            </a:r>
          </a:p>
        </p:txBody>
      </p:sp>
    </p:spTree>
    <p:extLst>
      <p:ext uri="{BB962C8B-B14F-4D97-AF65-F5344CB8AC3E}">
        <p14:creationId xmlns:p14="http://schemas.microsoft.com/office/powerpoint/2010/main" val="12610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867" y="2292772"/>
            <a:ext cx="9905998" cy="1478570"/>
          </a:xfrm>
        </p:spPr>
        <p:txBody>
          <a:bodyPr/>
          <a:lstStyle/>
          <a:p>
            <a:r>
              <a:rPr lang="es-MX" dirty="0"/>
              <a:t>Resultados de las encuestas 2</a:t>
            </a:r>
          </a:p>
        </p:txBody>
      </p:sp>
    </p:spTree>
    <p:extLst>
      <p:ext uri="{BB962C8B-B14F-4D97-AF65-F5344CB8AC3E}">
        <p14:creationId xmlns:p14="http://schemas.microsoft.com/office/powerpoint/2010/main" val="207313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57783"/>
              </p:ext>
            </p:extLst>
          </p:nvPr>
        </p:nvGraphicFramePr>
        <p:xfrm>
          <a:off x="448949" y="1661376"/>
          <a:ext cx="10636741" cy="485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1.-En general,</a:t>
                      </a:r>
                      <a:r>
                        <a:rPr lang="es-MX" baseline="0" dirty="0"/>
                        <a:t> estoy satisfecho con lo fácil que es utilizar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5.545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1.075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38">
                <a:tc>
                  <a:txBody>
                    <a:bodyPr/>
                    <a:lstStyle/>
                    <a:p>
                      <a:r>
                        <a:rPr lang="es-MX" dirty="0"/>
                        <a:t>2.- Es sencillo de utilizar el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5.181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1.192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3.- Puedo</a:t>
                      </a:r>
                      <a:r>
                        <a:rPr lang="es-MX" baseline="0" dirty="0"/>
                        <a:t> efectivamente completar mi trabajo con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4.90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238">
                <a:tc>
                  <a:txBody>
                    <a:bodyPr/>
                    <a:lstStyle/>
                    <a:p>
                      <a:r>
                        <a:rPr lang="es-MX" dirty="0"/>
                        <a:t>6.-</a:t>
                      </a:r>
                      <a:r>
                        <a:rPr lang="es-MX" baseline="0" dirty="0"/>
                        <a:t> Me siento cómodo con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5.09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1.311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7.- Es</a:t>
                      </a:r>
                      <a:r>
                        <a:rPr lang="es-MX" baseline="0" dirty="0"/>
                        <a:t> fácil de aprender a utilizar este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5.09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0.668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8.- Creo que me convertí productivo</a:t>
                      </a:r>
                      <a:r>
                        <a:rPr lang="es-MX" baseline="0" dirty="0"/>
                        <a:t> rápidamente con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3.636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0.881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1583444" y="396273"/>
            <a:ext cx="6175746" cy="1400530"/>
          </a:xfrm>
        </p:spPr>
        <p:txBody>
          <a:bodyPr/>
          <a:lstStyle/>
          <a:p>
            <a:r>
              <a:rPr lang="es-MX" dirty="0"/>
              <a:t>Calidad del sistema</a:t>
            </a:r>
          </a:p>
        </p:txBody>
      </p:sp>
    </p:spTree>
    <p:extLst>
      <p:ext uri="{BB962C8B-B14F-4D97-AF65-F5344CB8AC3E}">
        <p14:creationId xmlns:p14="http://schemas.microsoft.com/office/powerpoint/2010/main" val="136175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 la información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396677"/>
              </p:ext>
            </p:extLst>
          </p:nvPr>
        </p:nvGraphicFramePr>
        <p:xfrm>
          <a:off x="671423" y="1653393"/>
          <a:ext cx="1084597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5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996">
                <a:tc>
                  <a:txBody>
                    <a:bodyPr/>
                    <a:lstStyle/>
                    <a:p>
                      <a:r>
                        <a:rPr lang="es-MX" dirty="0"/>
                        <a:t>10.- Cada vez que cometo un error al utilizar el sistema,</a:t>
                      </a:r>
                      <a:r>
                        <a:rPr lang="es-MX" baseline="0" dirty="0"/>
                        <a:t> se puede recuperar fácil y rápidamente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4.545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1.213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996">
                <a:tc>
                  <a:txBody>
                    <a:bodyPr/>
                    <a:lstStyle/>
                    <a:p>
                      <a:r>
                        <a:rPr lang="es-MX" dirty="0"/>
                        <a:t>11.-La información(los mensajes</a:t>
                      </a:r>
                      <a:r>
                        <a:rPr lang="es-MX" baseline="0" dirty="0"/>
                        <a:t> en pantalla, y otra documentación</a:t>
                      </a:r>
                      <a:r>
                        <a:rPr lang="es-MX" dirty="0"/>
                        <a:t>), proporcionada con el sistema es clara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5.181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1.250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12.- Es fácil encontrar</a:t>
                      </a:r>
                      <a:r>
                        <a:rPr lang="es-MX" baseline="0" dirty="0"/>
                        <a:t> la información que necesito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1.264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13.- La información proporcionada por el sistema es fácil de entender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5.090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1.375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14.- la información</a:t>
                      </a:r>
                      <a:r>
                        <a:rPr lang="es-MX" baseline="0" dirty="0"/>
                        <a:t> es eficaz para ayudar a completar las tareas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5.545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1.293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15.- La organización de</a:t>
                      </a:r>
                      <a:r>
                        <a:rPr lang="es-MX" baseline="0" dirty="0"/>
                        <a:t> la información en las pantallas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5.36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1.120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0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 la interfaz de usuario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189255"/>
              </p:ext>
            </p:extLst>
          </p:nvPr>
        </p:nvGraphicFramePr>
        <p:xfrm>
          <a:off x="1103312" y="2052638"/>
          <a:ext cx="10152824" cy="431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387">
                <a:tc>
                  <a:txBody>
                    <a:bodyPr/>
                    <a:lstStyle/>
                    <a:p>
                      <a:r>
                        <a:rPr lang="es-MX" dirty="0"/>
                        <a:t>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805">
                <a:tc>
                  <a:txBody>
                    <a:bodyPr/>
                    <a:lstStyle/>
                    <a:p>
                      <a:r>
                        <a:rPr lang="es-MX" dirty="0"/>
                        <a:t>16.- La interfaz del sistema es agradable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1.341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805">
                <a:tc>
                  <a:txBody>
                    <a:bodyPr/>
                    <a:lstStyle/>
                    <a:p>
                      <a:r>
                        <a:rPr lang="es-MX" dirty="0"/>
                        <a:t>17.-Me gusta usar la interfaz del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1.414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721">
                <a:tc>
                  <a:txBody>
                    <a:bodyPr/>
                    <a:lstStyle/>
                    <a:p>
                      <a:r>
                        <a:rPr lang="es-MX" dirty="0"/>
                        <a:t>18.- Este sistema tiene todas las funciones y capacidades que</a:t>
                      </a:r>
                      <a:r>
                        <a:rPr lang="es-MX" baseline="0" dirty="0"/>
                        <a:t> espero que tenga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1.612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2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general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7010"/>
              </p:ext>
            </p:extLst>
          </p:nvPr>
        </p:nvGraphicFramePr>
        <p:xfrm>
          <a:off x="1185332" y="1765582"/>
          <a:ext cx="1014807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 general,</a:t>
                      </a:r>
                      <a:r>
                        <a:rPr lang="es-MX" baseline="0" dirty="0"/>
                        <a:t> estoy satisfecho con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5.09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1.044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1770E-0978-4568-9F09-18634FE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3D04A-7923-491A-8532-000C3549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314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90484"/>
            <a:ext cx="9905998" cy="1478570"/>
          </a:xfrm>
        </p:spPr>
        <p:txBody>
          <a:bodyPr/>
          <a:lstStyle/>
          <a:p>
            <a:r>
              <a:rPr lang="es-MX" dirty="0"/>
              <a:t>El modelo anterior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30110"/>
            <a:ext cx="9058876" cy="5474605"/>
          </a:xfrm>
        </p:spPr>
      </p:pic>
    </p:spTree>
    <p:extLst>
      <p:ext uri="{BB962C8B-B14F-4D97-AF65-F5344CB8AC3E}">
        <p14:creationId xmlns:p14="http://schemas.microsoft.com/office/powerpoint/2010/main" val="324445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modelo nuevo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90" y="1712890"/>
            <a:ext cx="6697613" cy="46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6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Videos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Link video1:</a:t>
            </a:r>
          </a:p>
          <a:p>
            <a:r>
              <a:rPr lang="es-MX" dirty="0">
                <a:hlinkClick r:id="rId2"/>
              </a:rPr>
              <a:t>https://www.youtube.com/watch?v=5u6uawmr7dQ&amp;feature=youtu.be&amp;fbclid=IwAR1SuZfpDakCTClbsd8EHssurRatyDl1R4Z1Mjrf-SuleYNzvM_X965G264</a:t>
            </a:r>
            <a:r>
              <a:rPr lang="es-MX" dirty="0"/>
              <a:t> </a:t>
            </a:r>
          </a:p>
          <a:p>
            <a:r>
              <a:rPr lang="es-MX" dirty="0"/>
              <a:t>Link video2: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171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867" y="2292772"/>
            <a:ext cx="9905998" cy="1478570"/>
          </a:xfrm>
        </p:spPr>
        <p:txBody>
          <a:bodyPr/>
          <a:lstStyle/>
          <a:p>
            <a:r>
              <a:rPr lang="es-MX" dirty="0"/>
              <a:t>Resultados de las encuestas 1</a:t>
            </a:r>
          </a:p>
        </p:txBody>
      </p:sp>
    </p:spTree>
    <p:extLst>
      <p:ext uri="{BB962C8B-B14F-4D97-AF65-F5344CB8AC3E}">
        <p14:creationId xmlns:p14="http://schemas.microsoft.com/office/powerpoint/2010/main" val="188667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14613"/>
              </p:ext>
            </p:extLst>
          </p:nvPr>
        </p:nvGraphicFramePr>
        <p:xfrm>
          <a:off x="448949" y="1661376"/>
          <a:ext cx="10636741" cy="485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1.-En general,</a:t>
                      </a:r>
                      <a:r>
                        <a:rPr lang="es-MX" baseline="0" dirty="0"/>
                        <a:t> estoy satisfecho con lo fácil que es utilizar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5.333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1.211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38">
                <a:tc>
                  <a:txBody>
                    <a:bodyPr/>
                    <a:lstStyle/>
                    <a:p>
                      <a:r>
                        <a:rPr lang="es-MX" dirty="0"/>
                        <a:t>2.- Es sencillo de utilizar el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5.666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1.5055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3.- Puedo</a:t>
                      </a:r>
                      <a:r>
                        <a:rPr lang="es-MX" baseline="0" dirty="0"/>
                        <a:t> efectivamente completar mi trabajo con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1.0488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238">
                <a:tc>
                  <a:txBody>
                    <a:bodyPr/>
                    <a:lstStyle/>
                    <a:p>
                      <a:r>
                        <a:rPr lang="es-MX" dirty="0"/>
                        <a:t>6.-</a:t>
                      </a:r>
                      <a:r>
                        <a:rPr lang="es-MX" baseline="0" dirty="0"/>
                        <a:t> Me siento cómodo con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5.33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1.21106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7.- Es</a:t>
                      </a:r>
                      <a:r>
                        <a:rPr lang="es-MX" baseline="0" dirty="0"/>
                        <a:t> fácil de aprender a utilizar este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4.8333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1.9407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290">
                <a:tc>
                  <a:txBody>
                    <a:bodyPr/>
                    <a:lstStyle/>
                    <a:p>
                      <a:r>
                        <a:rPr lang="es-MX" dirty="0"/>
                        <a:t>8.- Creo que me convertí productivo</a:t>
                      </a:r>
                      <a:r>
                        <a:rPr lang="es-MX" baseline="0" dirty="0"/>
                        <a:t> rápidamente con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3.6666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0.81649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1583444" y="396273"/>
            <a:ext cx="6175746" cy="1400530"/>
          </a:xfrm>
        </p:spPr>
        <p:txBody>
          <a:bodyPr/>
          <a:lstStyle/>
          <a:p>
            <a:r>
              <a:rPr lang="es-MX" dirty="0"/>
              <a:t>Calidad del sistema</a:t>
            </a:r>
          </a:p>
        </p:txBody>
      </p:sp>
    </p:spTree>
    <p:extLst>
      <p:ext uri="{BB962C8B-B14F-4D97-AF65-F5344CB8AC3E}">
        <p14:creationId xmlns:p14="http://schemas.microsoft.com/office/powerpoint/2010/main" val="5508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 la información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646649"/>
              </p:ext>
            </p:extLst>
          </p:nvPr>
        </p:nvGraphicFramePr>
        <p:xfrm>
          <a:off x="671423" y="1653393"/>
          <a:ext cx="1084597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5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996">
                <a:tc>
                  <a:txBody>
                    <a:bodyPr/>
                    <a:lstStyle/>
                    <a:p>
                      <a:r>
                        <a:rPr lang="es-MX" dirty="0"/>
                        <a:t>10.- Cada vez que cometo un error al utilizar el sistema,</a:t>
                      </a:r>
                      <a:r>
                        <a:rPr lang="es-MX" baseline="0" dirty="0"/>
                        <a:t> se puede recuperar fácil y rápidamente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5.1666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1.3291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996">
                <a:tc>
                  <a:txBody>
                    <a:bodyPr/>
                    <a:lstStyle/>
                    <a:p>
                      <a:r>
                        <a:rPr lang="es-MX" dirty="0"/>
                        <a:t>11.-La información(los mensajes</a:t>
                      </a:r>
                      <a:r>
                        <a:rPr lang="es-MX" baseline="0" dirty="0"/>
                        <a:t> en pantalla, y otra documentación</a:t>
                      </a:r>
                      <a:r>
                        <a:rPr lang="es-MX" dirty="0"/>
                        <a:t>), proporcionada con el sistema es clara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1.2649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12.- Es fácil encontrar</a:t>
                      </a:r>
                      <a:r>
                        <a:rPr lang="es-MX" baseline="0" dirty="0"/>
                        <a:t> la información que necesito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5.333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1.21106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13.- La información proporcionada por el sistema es fácil de entender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1.2247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14.- la información</a:t>
                      </a:r>
                      <a:r>
                        <a:rPr lang="es-MX" baseline="0" dirty="0"/>
                        <a:t> es eficaz para ayudar a completar las tareas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5.1666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1.16904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s-MX" dirty="0"/>
                        <a:t>15.- La organización de</a:t>
                      </a:r>
                      <a:r>
                        <a:rPr lang="es-MX" baseline="0" dirty="0"/>
                        <a:t> la información en las pantallas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5.333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1.0327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11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 la interfaz de usuario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90870"/>
              </p:ext>
            </p:extLst>
          </p:nvPr>
        </p:nvGraphicFramePr>
        <p:xfrm>
          <a:off x="1103312" y="2052638"/>
          <a:ext cx="10152824" cy="431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387">
                <a:tc>
                  <a:txBody>
                    <a:bodyPr/>
                    <a:lstStyle/>
                    <a:p>
                      <a:r>
                        <a:rPr lang="es-MX" dirty="0"/>
                        <a:t>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805">
                <a:tc>
                  <a:txBody>
                    <a:bodyPr/>
                    <a:lstStyle/>
                    <a:p>
                      <a:r>
                        <a:rPr lang="es-MX" dirty="0"/>
                        <a:t>16.- La interfaz del sistema es agradable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4.833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0.75277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805">
                <a:tc>
                  <a:txBody>
                    <a:bodyPr/>
                    <a:lstStyle/>
                    <a:p>
                      <a:r>
                        <a:rPr lang="es-MX" dirty="0"/>
                        <a:t>17.-Me gusta usar la interfaz del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5.166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0.75277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721">
                <a:tc>
                  <a:txBody>
                    <a:bodyPr/>
                    <a:lstStyle/>
                    <a:p>
                      <a:r>
                        <a:rPr lang="es-MX" dirty="0"/>
                        <a:t>18.- Este sistema tiene todas las funciones y capacidades que</a:t>
                      </a:r>
                      <a:r>
                        <a:rPr lang="es-MX" baseline="0" dirty="0"/>
                        <a:t> espero que tenga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4.833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0.75277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2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general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60279"/>
              </p:ext>
            </p:extLst>
          </p:nvPr>
        </p:nvGraphicFramePr>
        <p:xfrm>
          <a:off x="1185332" y="1765582"/>
          <a:ext cx="1014807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estandar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Desviación</a:t>
                      </a:r>
                      <a:r>
                        <a:rPr lang="es-MX" baseline="0" dirty="0"/>
                        <a:t> estándar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 general,</a:t>
                      </a:r>
                      <a:r>
                        <a:rPr lang="es-MX" baseline="0" dirty="0"/>
                        <a:t> estoy satisfecho con el 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1.2247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95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93</TotalTime>
  <Words>606</Words>
  <Application>Microsoft Office PowerPoint</Application>
  <PresentationFormat>Panorámica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Comparación del modelo y el sistema de una mesa interactiva</vt:lpstr>
      <vt:lpstr>El modelo anterior</vt:lpstr>
      <vt:lpstr>El modelo nuevo</vt:lpstr>
      <vt:lpstr>Videos</vt:lpstr>
      <vt:lpstr>Resultados de las encuestas 1</vt:lpstr>
      <vt:lpstr>Calidad del sistema</vt:lpstr>
      <vt:lpstr>Calidad de la información</vt:lpstr>
      <vt:lpstr>Calidad de la interfaz de usuario</vt:lpstr>
      <vt:lpstr>Evaluación general</vt:lpstr>
      <vt:lpstr>Resultados de las encuestas 2</vt:lpstr>
      <vt:lpstr>Calidad del sistema</vt:lpstr>
      <vt:lpstr>Calidad de la información</vt:lpstr>
      <vt:lpstr>Calidad de la interfaz de usuario</vt:lpstr>
      <vt:lpstr>Evaluación general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del modelo y el sistema de una mesa interactiva</dc:title>
  <dc:creator>AUGUSTO SANCHEZ</dc:creator>
  <cp:lastModifiedBy>miguel angel ortega de la cruz</cp:lastModifiedBy>
  <cp:revision>9</cp:revision>
  <dcterms:created xsi:type="dcterms:W3CDTF">2019-02-17T19:31:24Z</dcterms:created>
  <dcterms:modified xsi:type="dcterms:W3CDTF">2019-02-18T03:02:43Z</dcterms:modified>
</cp:coreProperties>
</file>