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28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84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8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1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8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3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1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8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2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82B5-5A50-45A7-B516-7D20DCE64406}" type="datetimeFigureOut">
              <a:rPr lang="es-MX" smtClean="0"/>
              <a:t>16/02/2019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436-D760-4907-8A4C-3E5AA52D2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3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1229"/>
              </p:ext>
            </p:extLst>
          </p:nvPr>
        </p:nvGraphicFramePr>
        <p:xfrm>
          <a:off x="653961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MO021EL0XJ4V9LMX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31272"/>
              </p:ext>
            </p:extLst>
          </p:nvPr>
        </p:nvGraphicFramePr>
        <p:xfrm>
          <a:off x="4914720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2GB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34048"/>
              </p:ext>
            </p:extLst>
          </p:nvPr>
        </p:nvGraphicFramePr>
        <p:xfrm>
          <a:off x="8739747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Tarjeta de memoria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Almacenamiento:</a:t>
                      </a:r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 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Ranura para 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MicroSd</a:t>
                      </a:r>
                      <a:endParaRPr lang="es-MX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3806"/>
              </p:ext>
            </p:extLst>
          </p:nvPr>
        </p:nvGraphicFramePr>
        <p:xfrm>
          <a:off x="653961" y="3602385"/>
          <a:ext cx="2333938" cy="271306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Camara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 cámaras son de 8 y 5 MP, perfectas para capturar desde tomas panorámicas hasta las 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selfies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más dulces. 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7276"/>
              </p:ext>
            </p:extLst>
          </p:nvPr>
        </p:nvGraphicFramePr>
        <p:xfrm>
          <a:off x="4914720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r>
                        <a:rPr lang="es-MX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22302"/>
              </p:ext>
            </p:extLst>
          </p:nvPr>
        </p:nvGraphicFramePr>
        <p:xfrm>
          <a:off x="653961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MO021EL0NVO7KLMX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09619"/>
              </p:ext>
            </p:extLst>
          </p:nvPr>
        </p:nvGraphicFramePr>
        <p:xfrm>
          <a:off x="4914720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GB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24501"/>
              </p:ext>
            </p:extLst>
          </p:nvPr>
        </p:nvGraphicFramePr>
        <p:xfrm>
          <a:off x="8739747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Tarjeta de memoria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Almacenamiento de 32 GB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45247"/>
              </p:ext>
            </p:extLst>
          </p:nvPr>
        </p:nvGraphicFramePr>
        <p:xfrm>
          <a:off x="653961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Camara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cámara de 13 megapíxeles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MX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cámara frontal de 2</a:t>
                      </a:r>
                      <a:r>
                        <a:rPr lang="es-MX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egapíxeles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31182"/>
              </p:ext>
            </p:extLst>
          </p:nvPr>
        </p:nvGraphicFramePr>
        <p:xfrm>
          <a:off x="4914720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kg.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5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03115"/>
              </p:ext>
            </p:extLst>
          </p:nvPr>
        </p:nvGraphicFramePr>
        <p:xfrm>
          <a:off x="653961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802.11a (5GHz),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1486"/>
              </p:ext>
            </p:extLst>
          </p:nvPr>
        </p:nvGraphicFramePr>
        <p:xfrm>
          <a:off x="4914720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6GB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1831"/>
              </p:ext>
            </p:extLst>
          </p:nvPr>
        </p:nvGraphicFramePr>
        <p:xfrm>
          <a:off x="8739747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Tarjeta de memoria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Almacenamiento:</a:t>
                      </a:r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Ranura para 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MicroSd</a:t>
                      </a:r>
                      <a:endParaRPr lang="es-MX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0796"/>
              </p:ext>
            </p:extLst>
          </p:nvPr>
        </p:nvGraphicFramePr>
        <p:xfrm>
          <a:off x="653961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Camara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Resolución modo foto</a:t>
                      </a: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s-MX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MP (4608 x 2592</a:t>
                      </a:r>
                      <a:r>
                        <a:rPr lang="es-MX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1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1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Camara</a:t>
                      </a:r>
                      <a:r>
                        <a:rPr lang="es-MX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frontal de 20MP.</a:t>
                      </a:r>
                      <a:endParaRPr lang="es-MX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15481"/>
              </p:ext>
            </p:extLst>
          </p:nvPr>
        </p:nvGraphicFramePr>
        <p:xfrm>
          <a:off x="4914720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424</a:t>
                      </a:r>
                      <a:r>
                        <a:rPr lang="es-MX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3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12558"/>
              </p:ext>
            </p:extLst>
          </p:nvPr>
        </p:nvGraphicFramePr>
        <p:xfrm>
          <a:off x="653961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802.11a (5GHz),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27586"/>
              </p:ext>
            </p:extLst>
          </p:nvPr>
        </p:nvGraphicFramePr>
        <p:xfrm>
          <a:off x="4914720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4GB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57971"/>
              </p:ext>
            </p:extLst>
          </p:nvPr>
        </p:nvGraphicFramePr>
        <p:xfrm>
          <a:off x="8739747" y="47496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Tarjeta de memoria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Almacenamiento:</a:t>
                      </a:r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 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Ranura para 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MicroSd</a:t>
                      </a:r>
                      <a:endParaRPr lang="es-MX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94996"/>
              </p:ext>
            </p:extLst>
          </p:nvPr>
        </p:nvGraphicFramePr>
        <p:xfrm>
          <a:off x="653961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Camara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b="1" kern="1200" cap="all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CÁMARA TRASERA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Resolución modo foto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MP</a:t>
                      </a:r>
                      <a:endParaRPr lang="es-MX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37809"/>
              </p:ext>
            </p:extLst>
          </p:nvPr>
        </p:nvGraphicFramePr>
        <p:xfrm>
          <a:off x="4914720" y="3602385"/>
          <a:ext cx="2333938" cy="25000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3938"/>
              </a:tblGrid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5002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 gr.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2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hernandez ramirez</dc:creator>
  <cp:lastModifiedBy>luis alberto hernandez ramirez</cp:lastModifiedBy>
  <cp:revision>6</cp:revision>
  <dcterms:created xsi:type="dcterms:W3CDTF">2019-02-17T04:20:08Z</dcterms:created>
  <dcterms:modified xsi:type="dcterms:W3CDTF">2019-02-17T05:10:53Z</dcterms:modified>
</cp:coreProperties>
</file>