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802"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3" name="Text box"/>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4" name="Text box"/>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9/2/2025</a:t>
            </a:fld>
            <a:endParaRPr altLang="en-US" sz="1200" lang="zh-CN">
              <a:latin typeface="Calibri" pitchFamily="0" charset="0"/>
              <a:ea typeface="等线" pitchFamily="0" charset="0"/>
              <a:cs typeface="Calibri" pitchFamily="0" charset="0"/>
            </a:endParaRPr>
          </a:p>
        </p:txBody>
      </p:sp>
      <p:sp>
        <p:nvSpPr>
          <p:cNvPr id="1048805" name="Object"/>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6" name="Text box"/>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7" name="Text box"/>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Object"/>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Text box"/>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
        <p:nvSpPr>
          <p:cNvPr id="1048616" name="Text box"/>
          <p:cNvSpPr>
            <a:spLocks noGrp="1"/>
          </p:cNvSpPr>
          <p:nvPr>
            <p:ph type="sldNum" idx="5"/>
          </p:nvPr>
        </p:nvSpPr>
        <p:spPr>
          <a:xfrm rot="0">
            <a:off x="6905625" y="6513513"/>
            <a:ext cx="5283200" cy="344487"/>
          </a:xfrm>
          <a:prstGeom prst="rect"/>
          <a:noFill/>
          <a:ln w="12700" cap="flat" cmpd="sng">
            <a:noFill/>
            <a:prstDash val="solid"/>
            <a:miter/>
          </a:ln>
        </p:spPr>
        <p:txBody>
          <a:bodyPr anchor="t" anchorCtr="0" bIns="45720" lIns="91440" rIns="91440" tIns="45720" vert="horz" wrap="square">
            <a:prstTxWarp prst="textNoShape"/>
          </a:bodyPr>
          <a:p>
            <a:fld id="{CAD2D6BD-DE1B-4B5F-8B41-2702339687B9}" type="slidenum">
              <a:rPr altLang="zh-CN" baseline="0" b="0" cap="none" sz="1800" i="0" kern="1200" lang="en-US" spc="0" strike="noStrike" u="none">
                <a:solidFill>
                  <a:schemeClr val="tx1"/>
                </a:solidFill>
                <a:latin typeface="Droid Sans" pitchFamily="0" charset="0"/>
                <a:ea typeface="宋体" pitchFamily="0" charset="0"/>
                <a:cs typeface="Lucida Sans"/>
              </a:rPr>
              <a:t>1</a:t>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7" name="Text box"/>
          <p:cNvSpPr>
            <a:spLocks noGrp="1"/>
          </p:cNvSpPr>
          <p:nvPr>
            <p:ph type="sldImg"/>
          </p:nvPr>
        </p:nvSpPr>
        <p:spPr/>
      </p:sp>
      <p:sp>
        <p:nvSpPr>
          <p:cNvPr id="1048728" name="Text box"/>
          <p:cNvSpPr>
            <a:spLocks noGrp="1"/>
          </p:cNvSpPr>
          <p:nvPr>
            <p:ph type="body" idx="1"/>
          </p:nvPr>
        </p:nvSpPr>
        <p:spPr/>
        <p:txBody>
          <a:bodyPr/>
          <a:p>
            <a:endParaRPr altLang="en-US" lang="zh-CN"/>
          </a:p>
        </p:txBody>
      </p:sp>
      <p:sp>
        <p:nvSpPr>
          <p:cNvPr id="1048729"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6" name="Text box"/>
          <p:cNvSpPr>
            <a:spLocks noGrp="1"/>
          </p:cNvSpPr>
          <p:nvPr>
            <p:ph type="sldImg"/>
          </p:nvPr>
        </p:nvSpPr>
        <p:spPr/>
      </p:sp>
      <p:sp>
        <p:nvSpPr>
          <p:cNvPr id="1048737" name="Text box"/>
          <p:cNvSpPr>
            <a:spLocks noGrp="1"/>
          </p:cNvSpPr>
          <p:nvPr>
            <p:ph type="body" idx="1"/>
          </p:nvPr>
        </p:nvSpPr>
        <p:spPr/>
        <p:txBody>
          <a:bodyPr/>
          <a:p>
            <a:endParaRPr altLang="en-US" lang="zh-CN"/>
          </a:p>
        </p:txBody>
      </p:sp>
      <p:sp>
        <p:nvSpPr>
          <p:cNvPr id="1048738"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41" name="Text box"/>
          <p:cNvSpPr>
            <a:spLocks noGrp="1"/>
          </p:cNvSpPr>
          <p:nvPr>
            <p:ph type="sldImg"/>
          </p:nvPr>
        </p:nvSpPr>
        <p:spPr/>
      </p:sp>
      <p:sp>
        <p:nvSpPr>
          <p:cNvPr id="1048742" name="Text box"/>
          <p:cNvSpPr>
            <a:spLocks noGrp="1"/>
          </p:cNvSpPr>
          <p:nvPr>
            <p:ph type="body" idx="1"/>
          </p:nvPr>
        </p:nvSpPr>
        <p:spPr/>
        <p:txBody>
          <a:bodyPr/>
          <a:p>
            <a:endParaRPr altLang="en-US" lang="zh-CN"/>
          </a:p>
        </p:txBody>
      </p:sp>
      <p:sp>
        <p:nvSpPr>
          <p:cNvPr id="1048743"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Text box"/>
          <p:cNvSpPr>
            <a:spLocks noGrp="1"/>
          </p:cNvSpPr>
          <p:nvPr>
            <p:ph type="sldImg"/>
          </p:nvPr>
        </p:nvSpPr>
        <p:spPr/>
      </p:sp>
      <p:sp>
        <p:nvSpPr>
          <p:cNvPr id="1048648" name="Text box"/>
          <p:cNvSpPr>
            <a:spLocks noGrp="1"/>
          </p:cNvSpPr>
          <p:nvPr>
            <p:ph type="body" idx="1"/>
          </p:nvPr>
        </p:nvSpPr>
        <p:spPr/>
        <p:txBody>
          <a:bodyPr/>
          <a:p>
            <a:endParaRPr altLang="en-US" lang="zh-CN"/>
          </a:p>
        </p:txBody>
      </p:sp>
      <p:sp>
        <p:nvSpPr>
          <p:cNvPr id="1048649"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Text box"/>
          <p:cNvSpPr>
            <a:spLocks noGrp="1"/>
          </p:cNvSpPr>
          <p:nvPr>
            <p:ph type="sldImg"/>
          </p:nvPr>
        </p:nvSpPr>
        <p:spPr/>
      </p:sp>
      <p:sp>
        <p:nvSpPr>
          <p:cNvPr id="1048668" name="Text box"/>
          <p:cNvSpPr>
            <a:spLocks noGrp="1"/>
          </p:cNvSpPr>
          <p:nvPr>
            <p:ph type="body" idx="1"/>
          </p:nvPr>
        </p:nvSpPr>
        <p:spPr/>
        <p:txBody>
          <a:bodyPr/>
          <a:p>
            <a:endParaRPr altLang="en-US" lang="zh-CN"/>
          </a:p>
        </p:txBody>
      </p:sp>
      <p:sp>
        <p:nvSpPr>
          <p:cNvPr id="1048669"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6" name="Text box"/>
          <p:cNvSpPr>
            <a:spLocks noGrp="1"/>
          </p:cNvSpPr>
          <p:nvPr>
            <p:ph type="sldImg"/>
          </p:nvPr>
        </p:nvSpPr>
        <p:spPr/>
      </p:sp>
      <p:sp>
        <p:nvSpPr>
          <p:cNvPr id="1048677" name="Text box"/>
          <p:cNvSpPr>
            <a:spLocks noGrp="1"/>
          </p:cNvSpPr>
          <p:nvPr>
            <p:ph type="body" idx="1"/>
          </p:nvPr>
        </p:nvSpPr>
        <p:spPr/>
        <p:txBody>
          <a:bodyPr/>
          <a:p>
            <a:endParaRPr altLang="en-US" lang="zh-CN"/>
          </a:p>
        </p:txBody>
      </p:sp>
      <p:sp>
        <p:nvSpPr>
          <p:cNvPr id="1048678"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5" name="Text box"/>
          <p:cNvSpPr>
            <a:spLocks noGrp="1"/>
          </p:cNvSpPr>
          <p:nvPr>
            <p:ph type="sldImg"/>
          </p:nvPr>
        </p:nvSpPr>
        <p:spPr/>
      </p:sp>
      <p:sp>
        <p:nvSpPr>
          <p:cNvPr id="1048686" name="Text box"/>
          <p:cNvSpPr>
            <a:spLocks noGrp="1"/>
          </p:cNvSpPr>
          <p:nvPr>
            <p:ph type="body" idx="1"/>
          </p:nvPr>
        </p:nvSpPr>
        <p:spPr/>
        <p:txBody>
          <a:bodyPr/>
          <a:p>
            <a:endParaRPr altLang="en-US" lang="zh-CN"/>
          </a:p>
        </p:txBody>
      </p:sp>
      <p:sp>
        <p:nvSpPr>
          <p:cNvPr id="1048687"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4" name="Text box"/>
          <p:cNvSpPr>
            <a:spLocks noGrp="1"/>
          </p:cNvSpPr>
          <p:nvPr>
            <p:ph type="sldImg"/>
          </p:nvPr>
        </p:nvSpPr>
        <p:spPr/>
      </p:sp>
      <p:sp>
        <p:nvSpPr>
          <p:cNvPr id="1048695" name="Text box"/>
          <p:cNvSpPr>
            <a:spLocks noGrp="1"/>
          </p:cNvSpPr>
          <p:nvPr>
            <p:ph type="body" idx="1"/>
          </p:nvPr>
        </p:nvSpPr>
        <p:spPr/>
        <p:txBody>
          <a:bodyPr/>
          <a:p>
            <a:endParaRPr altLang="en-US" lang="zh-CN"/>
          </a:p>
        </p:txBody>
      </p:sp>
      <p:sp>
        <p:nvSpPr>
          <p:cNvPr id="1048696"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3" name="Text box"/>
          <p:cNvSpPr>
            <a:spLocks noGrp="1"/>
          </p:cNvSpPr>
          <p:nvPr>
            <p:ph type="sldImg"/>
          </p:nvPr>
        </p:nvSpPr>
        <p:spPr/>
      </p:sp>
      <p:sp>
        <p:nvSpPr>
          <p:cNvPr id="1048704" name="Text box"/>
          <p:cNvSpPr>
            <a:spLocks noGrp="1"/>
          </p:cNvSpPr>
          <p:nvPr>
            <p:ph type="body" idx="1"/>
          </p:nvPr>
        </p:nvSpPr>
        <p:spPr/>
        <p:txBody>
          <a:bodyPr/>
          <a:p>
            <a:endParaRPr altLang="en-US" lang="zh-CN"/>
          </a:p>
        </p:txBody>
      </p:sp>
      <p:sp>
        <p:nvSpPr>
          <p:cNvPr id="1048705"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12" name="Text box"/>
          <p:cNvSpPr>
            <a:spLocks noGrp="1"/>
          </p:cNvSpPr>
          <p:nvPr>
            <p:ph type="sldImg"/>
          </p:nvPr>
        </p:nvSpPr>
        <p:spPr/>
      </p:sp>
      <p:sp>
        <p:nvSpPr>
          <p:cNvPr id="1048713" name="Text box"/>
          <p:cNvSpPr>
            <a:spLocks noGrp="1"/>
          </p:cNvSpPr>
          <p:nvPr>
            <p:ph type="body" idx="1"/>
          </p:nvPr>
        </p:nvSpPr>
        <p:spPr/>
        <p:txBody>
          <a:bodyPr/>
          <a:p>
            <a:endParaRPr altLang="en-US" lang="zh-CN"/>
          </a:p>
        </p:txBody>
      </p:sp>
      <p:sp>
        <p:nvSpPr>
          <p:cNvPr id="1048714"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7" name="Text box"/>
          <p:cNvSpPr>
            <a:spLocks noGrp="1"/>
          </p:cNvSpPr>
          <p:nvPr>
            <p:ph type="sldImg"/>
          </p:nvPr>
        </p:nvSpPr>
        <p:spPr/>
      </p:sp>
      <p:sp>
        <p:nvSpPr>
          <p:cNvPr id="1048718" name="Text box"/>
          <p:cNvSpPr>
            <a:spLocks noGrp="1"/>
          </p:cNvSpPr>
          <p:nvPr>
            <p:ph type="body" idx="1"/>
          </p:nvPr>
        </p:nvSpPr>
        <p:spPr/>
        <p:txBody>
          <a:bodyPr/>
          <a:p>
            <a:endParaRPr altLang="en-US" lang="zh-CN"/>
          </a:p>
        </p:txBody>
      </p:sp>
      <p:sp>
        <p:nvSpPr>
          <p:cNvPr id="1048719"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4" name="Text box"/>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5" name="Text box"/>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6"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7" name="Text box"/>
          <p:cNvSpPr>
            <a:spLocks noGrp="1"/>
          </p:cNvSpPr>
          <p:nvPr>
            <p:ph type="ftr" sz="quarter" idx="11"/>
          </p:nvPr>
        </p:nvSpPr>
        <p:spPr/>
        <p:txBody>
          <a:bodyPr/>
          <a:p>
            <a:endParaRPr altLang="en-US" lang="zh-CN"/>
          </a:p>
        </p:txBody>
      </p:sp>
      <p:sp>
        <p:nvSpPr>
          <p:cNvPr id="1048748"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5" name="Text box"/>
          <p:cNvSpPr>
            <a:spLocks noGrp="1"/>
          </p:cNvSpPr>
          <p:nvPr>
            <p:ph type="title"/>
          </p:nvPr>
        </p:nvSpPr>
        <p:spPr/>
        <p:txBody>
          <a:bodyPr/>
          <a:p>
            <a:r>
              <a:rPr altLang="en-US" lang="zh-CN" smtClean="0"/>
              <a:t>单击此处编辑母版标题样式</a:t>
            </a:r>
            <a:endParaRPr altLang="en-US" lang="zh-CN"/>
          </a:p>
        </p:txBody>
      </p:sp>
      <p:sp>
        <p:nvSpPr>
          <p:cNvPr id="1048786" name="Text box"/>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8" name="Text box"/>
          <p:cNvSpPr>
            <a:spLocks noGrp="1"/>
          </p:cNvSpPr>
          <p:nvPr>
            <p:ph type="ftr" sz="quarter" idx="11"/>
          </p:nvPr>
        </p:nvSpPr>
        <p:spPr/>
        <p:txBody>
          <a:bodyPr/>
          <a:p>
            <a:endParaRPr altLang="en-US" lang="zh-CN"/>
          </a:p>
        </p:txBody>
      </p:sp>
      <p:sp>
        <p:nvSpPr>
          <p:cNvPr id="1048789"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3" name="Text box"/>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4" name="Text box"/>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5"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6" name="Text box"/>
          <p:cNvSpPr>
            <a:spLocks noGrp="1"/>
          </p:cNvSpPr>
          <p:nvPr>
            <p:ph type="ftr" sz="quarter" idx="11"/>
          </p:nvPr>
        </p:nvSpPr>
        <p:spPr/>
        <p:txBody>
          <a:bodyPr/>
          <a:p>
            <a:endParaRPr altLang="en-US" lang="zh-CN"/>
          </a:p>
        </p:txBody>
      </p:sp>
      <p:sp>
        <p:nvSpPr>
          <p:cNvPr id="1048757"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Text box"/>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Text box"/>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Text box"/>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Text box"/>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r>
              <a:rPr altLang="zh-CN" lang="en-US">
                <a:solidFill>
                  <a:srgbClr val="898989"/>
                </a:solidFill>
                <a:latin typeface="Calibri" pitchFamily="0" charset="0"/>
                <a:ea typeface="宋体" pitchFamily="0" charset="0"/>
                <a:cs typeface="Calibri" pitchFamily="0" charset="0"/>
              </a:rPr>
              <a:t>Date/Time</a:t>
            </a:r>
            <a:endParaRPr altLang="en-US" lang="zh-CN">
              <a:solidFill>
                <a:srgbClr val="898989"/>
              </a:solidFill>
              <a:latin typeface="Calibri" pitchFamily="0" charset="0"/>
              <a:ea typeface="宋体" pitchFamily="0" charset="0"/>
              <a:cs typeface="Calibri" pitchFamily="0" charset="0"/>
            </a:endParaRPr>
          </a:p>
        </p:txBody>
      </p:sp>
      <p:sp>
        <p:nvSpPr>
          <p:cNvPr id="1048605" name="Text box"/>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hf dt="1" ftr="1" hdr="1"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7"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8"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9"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20"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1"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2"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3"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4"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5"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6"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7" name="Text box"/>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8" name="Text box"/>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9" name="Text box"/>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r>
              <a:rPr altLang="zh-CN" lang="en-US">
                <a:solidFill>
                  <a:srgbClr val="898989"/>
                </a:solidFill>
                <a:latin typeface="Calibri" pitchFamily="0" charset="0"/>
                <a:ea typeface="宋体" pitchFamily="0" charset="0"/>
                <a:cs typeface="Calibri" pitchFamily="0" charset="0"/>
              </a:rPr>
              <a:t>Date/Time</a:t>
            </a:r>
            <a:endParaRPr altLang="en-US" lang="zh-CN">
              <a:solidFill>
                <a:srgbClr val="898989"/>
              </a:solidFill>
              <a:latin typeface="Calibri" pitchFamily="0" charset="0"/>
              <a:ea typeface="宋体" pitchFamily="0" charset="0"/>
              <a:cs typeface="Calibri" pitchFamily="0" charset="0"/>
            </a:endParaRPr>
          </a:p>
        </p:txBody>
      </p:sp>
      <p:sp>
        <p:nvSpPr>
          <p:cNvPr id="1048630" name="Text box"/>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hf dt="1" ftr="1" hdr="1" sldNum="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80" name="Text box"/>
          <p:cNvSpPr>
            <a:spLocks noGrp="1"/>
          </p:cNvSpPr>
          <p:nvPr>
            <p:ph type="title"/>
          </p:nvPr>
        </p:nvSpPr>
        <p:spPr/>
        <p:txBody>
          <a:bodyPr/>
          <a:p>
            <a:r>
              <a:rPr altLang="en-US" lang="zh-CN" smtClean="0"/>
              <a:t>单击此处编辑母版标题样式</a:t>
            </a:r>
            <a:endParaRPr altLang="en-US" lang="zh-CN"/>
          </a:p>
        </p:txBody>
      </p:sp>
      <p:sp>
        <p:nvSpPr>
          <p:cNvPr id="1048781" name="Text box"/>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2"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3" name="Text box"/>
          <p:cNvSpPr>
            <a:spLocks noGrp="1"/>
          </p:cNvSpPr>
          <p:nvPr>
            <p:ph type="ftr" sz="quarter" idx="11"/>
          </p:nvPr>
        </p:nvSpPr>
        <p:spPr/>
        <p:txBody>
          <a:bodyPr/>
          <a:p>
            <a:endParaRPr altLang="en-US" lang="zh-CN"/>
          </a:p>
        </p:txBody>
      </p:sp>
      <p:sp>
        <p:nvSpPr>
          <p:cNvPr id="1048784"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4" name="Text box"/>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5" name="Text box"/>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6"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7" name="Text box"/>
          <p:cNvSpPr>
            <a:spLocks noGrp="1"/>
          </p:cNvSpPr>
          <p:nvPr>
            <p:ph type="ftr" sz="quarter" idx="11"/>
          </p:nvPr>
        </p:nvSpPr>
        <p:spPr/>
        <p:txBody>
          <a:bodyPr/>
          <a:p>
            <a:endParaRPr altLang="en-US" lang="zh-CN"/>
          </a:p>
        </p:txBody>
      </p:sp>
      <p:sp>
        <p:nvSpPr>
          <p:cNvPr id="1048768"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90" name="Text box"/>
          <p:cNvSpPr>
            <a:spLocks noGrp="1"/>
          </p:cNvSpPr>
          <p:nvPr>
            <p:ph type="title"/>
          </p:nvPr>
        </p:nvSpPr>
        <p:spPr/>
        <p:txBody>
          <a:bodyPr/>
          <a:p>
            <a:r>
              <a:rPr altLang="en-US" lang="zh-CN" smtClean="0"/>
              <a:t>单击此处编辑母版标题样式</a:t>
            </a:r>
            <a:endParaRPr altLang="en-US" lang="zh-CN"/>
          </a:p>
        </p:txBody>
      </p:sp>
      <p:sp>
        <p:nvSpPr>
          <p:cNvPr id="1048791" name="Text box"/>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2" name="Text box"/>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3"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4" name="Text box"/>
          <p:cNvSpPr>
            <a:spLocks noGrp="1"/>
          </p:cNvSpPr>
          <p:nvPr>
            <p:ph type="ftr" sz="quarter" idx="11"/>
          </p:nvPr>
        </p:nvSpPr>
        <p:spPr/>
        <p:txBody>
          <a:bodyPr/>
          <a:p>
            <a:endParaRPr altLang="en-US" lang="zh-CN"/>
          </a:p>
        </p:txBody>
      </p:sp>
      <p:sp>
        <p:nvSpPr>
          <p:cNvPr id="1048795"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9" name="Text box"/>
          <p:cNvSpPr>
            <a:spLocks noGrp="1"/>
          </p:cNvSpPr>
          <p:nvPr>
            <p:ph type="title"/>
          </p:nvPr>
        </p:nvSpPr>
        <p:spPr/>
        <p:txBody>
          <a:bodyPr/>
          <a:p>
            <a:r>
              <a:rPr altLang="en-US" lang="zh-CN" smtClean="0"/>
              <a:t>单击此处编辑母版标题样式</a:t>
            </a:r>
            <a:endParaRPr altLang="en-US" lang="zh-CN"/>
          </a:p>
        </p:txBody>
      </p:sp>
      <p:sp>
        <p:nvSpPr>
          <p:cNvPr id="1048770" name="Text box"/>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1" name="Text box"/>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2" name="Text box"/>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3" name="Text box"/>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4"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5" name="Text box"/>
          <p:cNvSpPr>
            <a:spLocks noGrp="1"/>
          </p:cNvSpPr>
          <p:nvPr>
            <p:ph type="ftr" sz="quarter" idx="11"/>
          </p:nvPr>
        </p:nvSpPr>
        <p:spPr/>
        <p:txBody>
          <a:bodyPr/>
          <a:p>
            <a:endParaRPr altLang="en-US" lang="zh-CN"/>
          </a:p>
        </p:txBody>
      </p:sp>
      <p:sp>
        <p:nvSpPr>
          <p:cNvPr id="1048776"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9" name="Text box"/>
          <p:cNvSpPr>
            <a:spLocks noGrp="1"/>
          </p:cNvSpPr>
          <p:nvPr>
            <p:ph type="title"/>
          </p:nvPr>
        </p:nvSpPr>
        <p:spPr/>
        <p:txBody>
          <a:bodyPr/>
          <a:p>
            <a:r>
              <a:rPr altLang="en-US" lang="zh-CN" smtClean="0"/>
              <a:t>单击此处编辑母版标题样式</a:t>
            </a:r>
            <a:endParaRPr altLang="en-US" lang="zh-CN"/>
          </a:p>
        </p:txBody>
      </p:sp>
      <p:sp>
        <p:nvSpPr>
          <p:cNvPr id="1048750"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1" name="Text box"/>
          <p:cNvSpPr>
            <a:spLocks noGrp="1"/>
          </p:cNvSpPr>
          <p:nvPr>
            <p:ph type="ftr" sz="quarter" idx="11"/>
          </p:nvPr>
        </p:nvSpPr>
        <p:spPr/>
        <p:txBody>
          <a:bodyPr/>
          <a:p>
            <a:endParaRPr altLang="en-US" lang="zh-CN"/>
          </a:p>
        </p:txBody>
      </p:sp>
      <p:sp>
        <p:nvSpPr>
          <p:cNvPr id="1048752"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7"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Text box"/>
          <p:cNvSpPr>
            <a:spLocks noGrp="1"/>
          </p:cNvSpPr>
          <p:nvPr>
            <p:ph type="ftr" sz="quarter" idx="11"/>
          </p:nvPr>
        </p:nvSpPr>
        <p:spPr/>
        <p:txBody>
          <a:bodyPr/>
          <a:p>
            <a:endParaRPr altLang="en-US" lang="zh-CN"/>
          </a:p>
        </p:txBody>
      </p:sp>
      <p:sp>
        <p:nvSpPr>
          <p:cNvPr id="1048779"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6" name="Text box"/>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7" name="Text box"/>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8" name="Text box"/>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9"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0" name="Text box"/>
          <p:cNvSpPr>
            <a:spLocks noGrp="1"/>
          </p:cNvSpPr>
          <p:nvPr>
            <p:ph type="ftr" sz="quarter" idx="11"/>
          </p:nvPr>
        </p:nvSpPr>
        <p:spPr/>
        <p:txBody>
          <a:bodyPr/>
          <a:p>
            <a:endParaRPr altLang="en-US" lang="zh-CN"/>
          </a:p>
        </p:txBody>
      </p:sp>
      <p:sp>
        <p:nvSpPr>
          <p:cNvPr id="1048801"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8" name="Text box"/>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9" name="Text box"/>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0" name="Text box"/>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1"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2" name="Text box"/>
          <p:cNvSpPr>
            <a:spLocks noGrp="1"/>
          </p:cNvSpPr>
          <p:nvPr>
            <p:ph type="ftr" sz="quarter" idx="11"/>
          </p:nvPr>
        </p:nvSpPr>
        <p:spPr/>
        <p:txBody>
          <a:bodyPr/>
          <a:p>
            <a:endParaRPr altLang="en-US" lang="zh-CN"/>
          </a:p>
        </p:txBody>
      </p:sp>
      <p:sp>
        <p:nvSpPr>
          <p:cNvPr id="1048763"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Text box"/>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Text box"/>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Text box"/>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Text box"/>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9/2/2025</a:t>
            </a:fld>
            <a:endParaRPr altLang="en-US" lang="zh-CN">
              <a:solidFill>
                <a:srgbClr val="898989"/>
              </a:solidFill>
              <a:latin typeface="Calibri" pitchFamily="0" charset="0"/>
              <a:ea typeface="宋体" pitchFamily="0" charset="0"/>
              <a:cs typeface="Calibri" pitchFamily="0" charset="0"/>
            </a:endParaRPr>
          </a:p>
        </p:txBody>
      </p:sp>
      <p:sp>
        <p:nvSpPr>
          <p:cNvPr id="1048590" name="Text box"/>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 Id="rId6" Type="http://schemas.openxmlformats.org/officeDocument/2006/relationships/image" Target="../media/image15.jpeg"/><Relationship Id="rId7" Type="http://schemas.openxmlformats.org/officeDocument/2006/relationships/image" Target="../media/image16.jpeg"/><Relationship Id="rId8" Type="http://schemas.openxmlformats.org/officeDocument/2006/relationships/image" Target="../media/image17.jpeg"/><Relationship Id="rId9" Type="http://schemas.openxmlformats.org/officeDocument/2006/relationships/slideLayout" Target="../slideLayouts/slideLayout13.xml"/><Relationship Id="rId10"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Combination"/>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Text box"/>
          <p:cNvSpPr>
            <a:spLocks noGrp="1"/>
          </p:cNvSpPr>
          <p:nvPr>
            <p:ph type="ctrTitle"/>
          </p:nvPr>
        </p:nvSpPr>
        <p:spPr>
          <a:xfrm rot="0">
            <a:off x="1523999" y="19665"/>
            <a:ext cx="7629525" cy="104521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Digital Portfolio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Image"/>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Rectangle"/>
          <p:cNvSpPr>
            <a:spLocks noGrp="1"/>
          </p:cNvSpPr>
          <p:nvPr>
            <p:ph type="sldNum" idx="7"/>
          </p:nvPr>
        </p:nvSpPr>
        <p:spPr>
          <a:xfrm rot="0">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Rectangle"/>
          <p:cNvSpPr/>
          <p:nvPr/>
        </p:nvSpPr>
        <p:spPr>
          <a:xfrm rot="0">
            <a:off x="1884904" y="3314150"/>
            <a:ext cx="9280236" cy="29362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en-IN" baseline="0" b="0" cap="none" sz="2400" i="0" kern="1200" lang="en-US" spc="0" strike="noStrike" u="none">
                <a:solidFill>
                  <a:schemeClr val="tx1"/>
                </a:solidFill>
                <a:latin typeface="Calibri" pitchFamily="0" charset="0"/>
                <a:ea typeface="宋体" pitchFamily="0" charset="0"/>
                <a:cs typeface="Calibri" pitchFamily="0" charset="0"/>
              </a:rPr>
              <a:t>J</a:t>
            </a:r>
            <a:r>
              <a:rPr altLang="en-IN" baseline="0" b="0" cap="none" sz="2400" i="0" kern="1200" lang="en-US" spc="0" strike="noStrike" u="none">
                <a:solidFill>
                  <a:schemeClr val="tx1"/>
                </a:solidFill>
                <a:latin typeface="Calibri" pitchFamily="0" charset="0"/>
                <a:ea typeface="宋体" pitchFamily="0" charset="0"/>
                <a:cs typeface="Calibri" pitchFamily="0" charset="0"/>
              </a:rPr>
              <a:t>U</a:t>
            </a:r>
            <a:r>
              <a:rPr altLang="en-IN" baseline="0" b="0" cap="none" sz="2400" i="0" kern="1200" lang="en-US" spc="0" strike="noStrike" u="none">
                <a:solidFill>
                  <a:schemeClr val="tx1"/>
                </a:solidFill>
                <a:latin typeface="Calibri" pitchFamily="0" charset="0"/>
                <a:ea typeface="宋体" pitchFamily="0" charset="0"/>
                <a:cs typeface="Calibri" pitchFamily="0" charset="0"/>
              </a:rPr>
              <a:t>M</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AHAMED </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en-IN" baseline="0" b="0" cap="none" sz="2400" i="0" kern="1200" lang="en-US" spc="0" strike="noStrike" u="none">
                <a:solidFill>
                  <a:schemeClr val="tx1"/>
                </a:solidFill>
                <a:latin typeface="Calibri" pitchFamily="0" charset="0"/>
                <a:ea typeface="宋体" pitchFamily="0" charset="0"/>
                <a:cs typeface="Calibri" pitchFamily="0" charset="0"/>
              </a:rPr>
              <a:t>H</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AND</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NMID</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2428N00</a:t>
            </a:r>
            <a:r>
              <a:rPr altLang="en-IN" baseline="0" b="0" cap="none" sz="2400" i="0" kern="1200" lang="en-US" spc="0" strike="noStrike" u="none">
                <a:solidFill>
                  <a:schemeClr val="tx1"/>
                </a:solidFill>
                <a:latin typeface="Calibri" pitchFamily="0" charset="0"/>
                <a:ea typeface="宋体" pitchFamily="0" charset="0"/>
                <a:cs typeface="Calibri" pitchFamily="0" charset="0"/>
              </a:rPr>
              <a:t>1</a:t>
            </a:r>
            <a:r>
              <a:rPr altLang="en-IN" baseline="0" b="0" cap="none" sz="2400" i="0" kern="1200" lang="en-US" spc="0" strike="noStrike" u="none">
                <a:solidFill>
                  <a:schemeClr val="tx1"/>
                </a:solidFill>
                <a:latin typeface="Calibri" pitchFamily="0" charset="0"/>
                <a:ea typeface="宋体" pitchFamily="0" charset="0"/>
                <a:cs typeface="Calibri" pitchFamily="0" charset="0"/>
              </a:rPr>
              <a:t>9</a:t>
            </a:r>
            <a:r>
              <a:rPr altLang="zh-CN" baseline="0" b="0" cap="none" sz="2400" i="0" kern="1200" lang="en-US" spc="0" strike="noStrike" u="none">
                <a:solidFill>
                  <a:schemeClr val="tx1"/>
                </a:solidFill>
                <a:latin typeface="Calibri" pitchFamily="0" charset="0"/>
                <a:ea typeface="宋体" pitchFamily="0" charset="0"/>
                <a:cs typeface="Calibri" pitchFamily="0" charset="0"/>
              </a:rPr>
              <a:t>&amp;ASBRUBD24BCCY</a:t>
            </a:r>
            <a:r>
              <a:rPr altLang="en-IN" baseline="0" b="0" cap="none" sz="2400" i="0" kern="1200" lang="en-US" spc="0" strike="noStrike" u="none">
                <a:solidFill>
                  <a:schemeClr val="tx1"/>
                </a:solidFill>
                <a:latin typeface="Calibri" pitchFamily="0" charset="0"/>
                <a:ea typeface="宋体" pitchFamily="0" charset="0"/>
                <a:cs typeface="Calibri" pitchFamily="0" charset="0"/>
              </a:rPr>
              <a:t>1</a:t>
            </a:r>
            <a:r>
              <a:rPr altLang="en-IN" baseline="0" b="0" cap="none" sz="2400" i="0" kern="1200" lang="en-US" spc="0" strike="noStrike" u="none">
                <a:solidFill>
                  <a:schemeClr val="tx1"/>
                </a:solidFill>
                <a:latin typeface="Calibri" pitchFamily="0" charset="0"/>
                <a:ea typeface="宋体" pitchFamily="0" charset="0"/>
                <a:cs typeface="Calibri" pitchFamily="0" charset="0"/>
              </a:rPr>
              <a:t>9</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a:t>
            </a: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of Computer Science Application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Shree </a:t>
            </a:r>
            <a:r>
              <a:rPr altLang="zh-CN" baseline="0" b="0" cap="none" sz="2400" i="0" kern="1200" lang="en-US" spc="0" strike="noStrike" u="none">
                <a:solidFill>
                  <a:schemeClr val="tx1"/>
                </a:solidFill>
                <a:latin typeface="Calibri" pitchFamily="0" charset="0"/>
                <a:ea typeface="宋体" pitchFamily="0" charset="0"/>
                <a:cs typeface="Calibri" pitchFamily="0" charset="0"/>
              </a:rPr>
              <a:t>Venkateshwara</a:t>
            </a:r>
            <a:r>
              <a:rPr altLang="zh-CN" baseline="0" b="0" cap="none" sz="2400" i="0" kern="1200" lang="en-US" spc="0" strike="noStrike" u="none">
                <a:solidFill>
                  <a:schemeClr val="tx1"/>
                </a:solidFill>
                <a:latin typeface="Calibri" pitchFamily="0" charset="0"/>
                <a:ea typeface="宋体" pitchFamily="0" charset="0"/>
                <a:cs typeface="Calibri" pitchFamily="0" charset="0"/>
              </a:rPr>
              <a:t> Arts and Science (co-</a:t>
            </a:r>
            <a:r>
              <a:rPr altLang="zh-CN" baseline="0" b="0" cap="none" sz="2400" i="0" kern="1200" lang="en-US" spc="0" strike="noStrike" u="none">
                <a:solidFill>
                  <a:schemeClr val="tx1"/>
                </a:solidFill>
                <a:latin typeface="Calibri" pitchFamily="0" charset="0"/>
                <a:ea typeface="宋体" pitchFamily="0" charset="0"/>
                <a:cs typeface="Calibri" pitchFamily="0" charset="0"/>
              </a:rPr>
              <a:t>edu</a:t>
            </a:r>
            <a:r>
              <a:rPr altLang="zh-CN" baseline="0" b="0" cap="none" sz="2400" i="0" kern="1200" lang="en-US" spc="0" strike="noStrike" u="none">
                <a:solidFill>
                  <a:schemeClr val="tx1"/>
                </a:solidFill>
                <a:latin typeface="Calibri" pitchFamily="0" charset="0"/>
                <a:ea typeface="宋体" pitchFamily="0" charset="0"/>
                <a:cs typeface="Calibri" pitchFamily="0" charset="0"/>
              </a:rPr>
              <a:t>)college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Bharathiyar</a:t>
            </a:r>
            <a:r>
              <a:rPr altLang="zh-CN" baseline="0" b="0" cap="none" sz="2400" i="0" kern="1200" lang="en-US" spc="0" strike="noStrike" u="none">
                <a:solidFill>
                  <a:schemeClr val="tx1"/>
                </a:solidFill>
                <a:latin typeface="Calibri" pitchFamily="0" charset="0"/>
                <a:ea typeface="宋体" pitchFamily="0" charset="0"/>
                <a:cs typeface="Calibri" pitchFamily="0" charset="0"/>
              </a:rPr>
              <a:t> university</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0" name="Rectangle"/>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Image"/>
          <p:cNvPicPr>
            <a:picLocks/>
          </p:cNvPicPr>
          <p:nvPr/>
        </p:nvPicPr>
        <p:blipFill>
          <a:blip xmlns:r="http://schemas.openxmlformats.org/officeDocument/2006/relationships" r:embed="rId1" cstate="print"/>
          <a:stretch>
            <a:fillRect/>
          </a:stretch>
        </p:blipFill>
        <p:spPr>
          <a:xfrm rot="0">
            <a:off x="190500" y="3429000"/>
            <a:ext cx="2466975" cy="3419475"/>
          </a:xfrm>
          <a:prstGeom prst="rect"/>
          <a:noFill/>
          <a:ln w="12700" cap="flat" cmpd="sng">
            <a:noFill/>
            <a:prstDash val="solid"/>
            <a:miter/>
          </a:ln>
        </p:spPr>
      </p:pic>
      <p:sp>
        <p:nvSpPr>
          <p:cNvPr id="1048724" name="Text box"/>
          <p:cNvSpPr>
            <a:spLocks noGrp="1"/>
          </p:cNvSpPr>
          <p:nvPr>
            <p:ph type="title"/>
          </p:nvPr>
        </p:nvSpPr>
        <p:spPr>
          <a:xfrm rot="0">
            <a:off x="435155" y="151887"/>
            <a:ext cx="8480425" cy="7150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RESULTS AND SCREENSHOTS</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25" name="Rectangle"/>
          <p:cNvSpPr/>
          <p:nvPr/>
        </p:nvSpPr>
        <p:spPr>
          <a:xfrm rot="0">
            <a:off x="11277218" y="6473336"/>
            <a:ext cx="228600" cy="1974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6" name="Rectangle"/>
          <p:cNvSpPr/>
          <p:nvPr/>
        </p:nvSpPr>
        <p:spPr>
          <a:xfrm rot="0">
            <a:off x="2743200" y="2354703"/>
            <a:ext cx="8534019" cy="1031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pic>
        <p:nvPicPr>
          <p:cNvPr id="2097174" name=""/>
          <p:cNvPicPr>
            <a:picLocks/>
          </p:cNvPicPr>
          <p:nvPr/>
        </p:nvPicPr>
        <p:blipFill>
          <a:blip xmlns:r="http://schemas.openxmlformats.org/officeDocument/2006/relationships" r:embed="rId2"/>
          <a:stretch>
            <a:fillRect/>
          </a:stretch>
        </p:blipFill>
        <p:spPr>
          <a:xfrm rot="0">
            <a:off x="2868887" y="955332"/>
            <a:ext cx="1384909" cy="2729434"/>
          </a:xfrm>
          <a:prstGeom prst="rect"/>
        </p:spPr>
      </p:pic>
      <p:pic>
        <p:nvPicPr>
          <p:cNvPr id="2097175" name=""/>
          <p:cNvPicPr>
            <a:picLocks/>
          </p:cNvPicPr>
          <p:nvPr/>
        </p:nvPicPr>
        <p:blipFill>
          <a:blip xmlns:r="http://schemas.openxmlformats.org/officeDocument/2006/relationships" r:embed="rId3"/>
          <a:stretch>
            <a:fillRect/>
          </a:stretch>
        </p:blipFill>
        <p:spPr>
          <a:xfrm rot="0">
            <a:off x="4422503" y="925743"/>
            <a:ext cx="1225964" cy="2720385"/>
          </a:xfrm>
          <a:prstGeom prst="rect"/>
        </p:spPr>
      </p:pic>
      <p:pic>
        <p:nvPicPr>
          <p:cNvPr id="2097176" name=""/>
          <p:cNvPicPr>
            <a:picLocks/>
          </p:cNvPicPr>
          <p:nvPr/>
        </p:nvPicPr>
        <p:blipFill>
          <a:blip xmlns:r="http://schemas.openxmlformats.org/officeDocument/2006/relationships" r:embed="rId4"/>
          <a:stretch>
            <a:fillRect/>
          </a:stretch>
        </p:blipFill>
        <p:spPr>
          <a:xfrm rot="0">
            <a:off x="5991659" y="842038"/>
            <a:ext cx="1199664" cy="2862984"/>
          </a:xfrm>
          <a:prstGeom prst="rect"/>
        </p:spPr>
      </p:pic>
      <p:pic>
        <p:nvPicPr>
          <p:cNvPr id="2097177" name=""/>
          <p:cNvPicPr>
            <a:picLocks/>
          </p:cNvPicPr>
          <p:nvPr/>
        </p:nvPicPr>
        <p:blipFill>
          <a:blip xmlns:r="http://schemas.openxmlformats.org/officeDocument/2006/relationships" r:embed="rId5"/>
          <a:stretch>
            <a:fillRect/>
          </a:stretch>
        </p:blipFill>
        <p:spPr>
          <a:xfrm rot="0" flipH="1">
            <a:off x="7844141" y="998089"/>
            <a:ext cx="1151016" cy="2648039"/>
          </a:xfrm>
          <a:prstGeom prst="rect"/>
        </p:spPr>
      </p:pic>
      <p:pic>
        <p:nvPicPr>
          <p:cNvPr id="2097178" name=""/>
          <p:cNvPicPr>
            <a:picLocks/>
          </p:cNvPicPr>
          <p:nvPr/>
        </p:nvPicPr>
        <p:blipFill>
          <a:blip xmlns:r="http://schemas.openxmlformats.org/officeDocument/2006/relationships" r:embed="rId6"/>
          <a:stretch>
            <a:fillRect/>
          </a:stretch>
        </p:blipFill>
        <p:spPr>
          <a:xfrm rot="0">
            <a:off x="7239054" y="3972788"/>
            <a:ext cx="1298506" cy="2492200"/>
          </a:xfrm>
          <a:prstGeom prst="rect"/>
        </p:spPr>
      </p:pic>
      <p:pic>
        <p:nvPicPr>
          <p:cNvPr id="2097179" name=""/>
          <p:cNvPicPr>
            <a:picLocks/>
          </p:cNvPicPr>
          <p:nvPr/>
        </p:nvPicPr>
        <p:blipFill>
          <a:blip xmlns:r="http://schemas.openxmlformats.org/officeDocument/2006/relationships" r:embed="rId7"/>
          <a:stretch>
            <a:fillRect/>
          </a:stretch>
        </p:blipFill>
        <p:spPr>
          <a:xfrm rot="0">
            <a:off x="4943314" y="3950924"/>
            <a:ext cx="1277277" cy="2475640"/>
          </a:xfrm>
          <a:prstGeom prst="rect"/>
        </p:spPr>
      </p:pic>
      <p:pic>
        <p:nvPicPr>
          <p:cNvPr id="2097180" name=""/>
          <p:cNvPicPr>
            <a:picLocks/>
          </p:cNvPicPr>
          <p:nvPr/>
        </p:nvPicPr>
        <p:blipFill>
          <a:blip xmlns:r="http://schemas.openxmlformats.org/officeDocument/2006/relationships" r:embed="rId8"/>
          <a:stretch>
            <a:fillRect/>
          </a:stretch>
        </p:blipFill>
        <p:spPr>
          <a:xfrm rot="0">
            <a:off x="2863777" y="4055094"/>
            <a:ext cx="1138007" cy="2380230"/>
          </a:xfrm>
          <a:prstGeom prst="rect"/>
        </p:spPr>
      </p:pic>
    </p:spTree>
  </p:cSld>
  <p:clrMapOvr>
    <a:masterClrMapping/>
  </p:clrMapOvr>
  <p:transition spd="slow">
    <p:random/>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73" name="Image"/>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3" name="Text box"/>
          <p:cNvSpPr>
            <a:spLocks noGrp="1"/>
          </p:cNvSpPr>
          <p:nvPr>
            <p:ph type="title"/>
          </p:nvPr>
        </p:nvSpPr>
        <p:spPr>
          <a:xfrm rot="0">
            <a:off x="755332" y="385444"/>
            <a:ext cx="4578668" cy="8134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CONCLUSION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4" name="Rectangle"/>
          <p:cNvSpPr/>
          <p:nvPr/>
        </p:nvSpPr>
        <p:spPr>
          <a:xfrm rot="0">
            <a:off x="11277218" y="6473336"/>
            <a:ext cx="228600" cy="1974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5" name="Rectangle"/>
          <p:cNvSpPr/>
          <p:nvPr/>
        </p:nvSpPr>
        <p:spPr>
          <a:xfrm rot="0">
            <a:off x="1647463" y="2279030"/>
            <a:ext cx="7373074" cy="3749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Google Sans" pitchFamily="0" charset="0"/>
                <a:ea typeface="宋体" pitchFamily="0" charset="0"/>
                <a:cs typeface="Calibri" pitchFamily="0" charset="0"/>
              </a:rPr>
              <a:t>A digital portfolio's conclusion should provide a reflective summary of your key skills, accomplishments, and growth, reinforcing your personal brand and career goals to potential employers or clients. It should highlight the visual proof of your abilities, the ease of sharing, and your unique perspective, ultimately serving as a concise and persuasive representation of your qualifications and potential contribution.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transition spd="slow">
    <p:random/>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39" name="Text box"/>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GITHUB LINK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0" name="Rectangle"/>
          <p:cNvSpPr/>
          <p:nvPr/>
        </p:nvSpPr>
        <p:spPr>
          <a:xfrm rot="0">
            <a:off x="2277862" y="3053080"/>
            <a:ext cx="7244643" cy="421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en-IN" baseline="0" b="0" cap="none" sz="2000" i="0" kern="1200" lang="en-US" spc="0" strike="noStrike" u="none">
                <a:solidFill>
                  <a:schemeClr val="tx1"/>
                </a:solidFill>
                <a:latin typeface="Calibri" pitchFamily="0" charset="0"/>
                <a:ea typeface="宋体" pitchFamily="0" charset="0"/>
                <a:cs typeface="Calibri" pitchFamily="0" charset="0"/>
              </a:rPr>
              <a:t>h</a:t>
            </a:r>
            <a:r>
              <a:rPr altLang="en-IN" baseline="0" b="0" cap="none" sz="2000" i="0" kern="1200" lang="en-US" spc="0" strike="noStrike" u="none">
                <a:solidFill>
                  <a:schemeClr val="tx1"/>
                </a:solidFill>
                <a:latin typeface="Calibri" pitchFamily="0" charset="0"/>
                <a:ea typeface="宋体" pitchFamily="0" charset="0"/>
                <a:cs typeface="Calibri" pitchFamily="0" charset="0"/>
              </a:rPr>
              <a:t>ttps://github.com/jumailahamed71-create/jumailahamed-.git</a:t>
            </a:r>
            <a:endParaRPr altLang="en-US" baseline="0" b="0"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1" name="曲线"/>
          <p:cNvSpPr/>
          <p:nvPr/>
        </p:nvSpPr>
        <p:spPr>
          <a:xfrm rot="0">
            <a:off x="0" y="0"/>
            <a:ext cx="12192000" cy="6858000"/>
          </a:xfrm>
          <a:custGeom>
            <a:avLst/>
            <a:gdLst>
              <a:gd name="T1" fmla="*/ 0 w 21600"/>
              <a:gd name="T2" fmla="*/ 0 h 21600"/>
              <a:gd name="T3" fmla="*/ 21600 w 21600"/>
              <a:gd name="T4" fmla="*/ 1098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anchor="t" anchorCtr="0" bIns="0" lIns="0" rIns="0" tIns="0" vert="horz" wrap="square">
            <a:prstTxWarp prst="textNoShape"/>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36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Times New Roman" pitchFamily="18" charset="0"/>
                <a:ea typeface="宋体" pitchFamily="0" charset="0"/>
                <a:cs typeface="Times New Roman" pitchFamily="18" charset="0"/>
              </a:rPr>
              <a:t>                                DIGITAL PORTFOLIO </a:t>
            </a:r>
            <a:endParaRPr altLang="en-US" baseline="0" b="0" cap="none" sz="3600" i="0" kern="1200" lang="zh-CN" spc="0" strike="noStrike" u="none">
              <a:solidFill>
                <a:schemeClr val="tx1"/>
              </a:solidFill>
              <a:latin typeface="Times New Roman" pitchFamily="18" charset="0"/>
              <a:ea typeface="宋体" pitchFamily="0" charset="0"/>
              <a:cs typeface="Times New Roman" pitchFamily="18" charset="0"/>
            </a:endParaRPr>
          </a:p>
        </p:txBody>
      </p:sp>
      <p:grpSp>
        <p:nvGrpSpPr>
          <p:cNvPr id="35" name="Combination"/>
          <p:cNvGrpSpPr/>
          <p:nvPr/>
        </p:nvGrpSpPr>
        <p:grpSpPr>
          <a:xfrm>
            <a:off x="7448612" y="0"/>
            <a:ext cx="4743795" cy="6858466"/>
            <a:chOff x="7448612" y="0"/>
            <a:chExt cx="4743795" cy="6858466"/>
          </a:xfrm>
        </p:grpSpPr>
        <p:sp>
          <p:nvSpPr>
            <p:cNvPr id="1048632"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3"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4"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5"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6"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7"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8"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9"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0"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1"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5" name="Text box"/>
          <p:cNvSpPr>
            <a:spLocks noGrp="1"/>
          </p:cNvSpPr>
          <p:nvPr>
            <p:ph type="title"/>
          </p:nvPr>
        </p:nvSpPr>
        <p:spPr>
          <a:xfrm rot="0">
            <a:off x="739774" y="829626"/>
            <a:ext cx="3909695" cy="14135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Combination"/>
          <p:cNvGrpSpPr/>
          <p:nvPr/>
        </p:nvGrpSpPr>
        <p:grpSpPr>
          <a:xfrm>
            <a:off x="466725" y="6410325"/>
            <a:ext cx="3705224" cy="295275"/>
            <a:chOff x="466725" y="6410325"/>
            <a:chExt cx="3705224" cy="295275"/>
          </a:xfrm>
        </p:grpSpPr>
        <p:pic>
          <p:nvPicPr>
            <p:cNvPr id="2097153" name="Image"/>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Image"/>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6" name="Rectangle"/>
          <p:cNvSpPr>
            <a:spLocks noGrp="1"/>
          </p:cNvSpPr>
          <p:nvPr>
            <p:ph type="sldNum" idx="7"/>
          </p:nvPr>
        </p:nvSpPr>
        <p:spPr>
          <a:xfrm rot="0">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Tree>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307909" cy="6977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40" name="Combination"/>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Rectangle"/>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Image"/>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Combination"/>
          <p:cNvGrpSpPr/>
          <p:nvPr/>
        </p:nvGrpSpPr>
        <p:grpSpPr>
          <a:xfrm>
            <a:off x="47625" y="3819523"/>
            <a:ext cx="4124324" cy="3009897"/>
            <a:chOff x="47625" y="3819523"/>
            <a:chExt cx="4124324" cy="3009897"/>
          </a:xfrm>
        </p:grpSpPr>
        <p:pic>
          <p:nvPicPr>
            <p:cNvPr id="2097156" name="Image"/>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Image"/>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Text box"/>
          <p:cNvSpPr>
            <a:spLocks noGrp="1"/>
          </p:cNvSpPr>
          <p:nvPr>
            <p:ph type="title"/>
          </p:nvPr>
        </p:nvSpPr>
        <p:spPr>
          <a:xfrm rot="0">
            <a:off x="739774" y="445387"/>
            <a:ext cx="2357120" cy="1613533"/>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Rectangle"/>
          <p:cNvSpPr>
            <a:spLocks noGrp="1"/>
          </p:cNvSpPr>
          <p:nvPr>
            <p:ph type="sldNum" idx="7"/>
          </p:nvPr>
        </p:nvSpPr>
        <p:spPr>
          <a:xfrm rot="0">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Rectangle"/>
          <p:cNvSpPr/>
          <p:nvPr/>
        </p:nvSpPr>
        <p:spPr>
          <a:xfrm rot="0">
            <a:off x="2509806" y="1041533"/>
            <a:ext cx="5029200" cy="5260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Tools and Technologies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Portfolio design and Layout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Features and Functionality</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Screenshots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Github</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 Link</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Combination"/>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Image"/>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Text box"/>
          <p:cNvSpPr>
            <a:spLocks noGrp="1"/>
          </p:cNvSpPr>
          <p:nvPr>
            <p:ph type="title"/>
          </p:nvPr>
        </p:nvSpPr>
        <p:spPr>
          <a:xfrm rot="0">
            <a:off x="834071" y="575055"/>
            <a:ext cx="5636895" cy="14135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Image"/>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Rectangle"/>
          <p:cNvSpPr>
            <a:spLocks noGrp="1"/>
          </p:cNvSpPr>
          <p:nvPr>
            <p:ph type="sldNum" idx="7"/>
          </p:nvPr>
        </p:nvSpPr>
        <p:spPr>
          <a:xfrm rot="0">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Rectangle"/>
          <p:cNvSpPr/>
          <p:nvPr/>
        </p:nvSpPr>
        <p:spPr>
          <a:xfrm rot="0">
            <a:off x="834071" y="1573828"/>
            <a:ext cx="7576503" cy="6187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en-US" baseline="0" b="0" cap="none" sz="1800" i="0" kern="1200" lang="zh-CN"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 Problem Statement for Digital </a:t>
            </a:r>
            <a:r>
              <a:rPr altLang="zh-CN" baseline="0" b="0" cap="none" sz="2400" i="0" kern="1200" lang="en-US" spc="0" strike="noStrike" u="none">
                <a:solidFill>
                  <a:schemeClr val="tx1"/>
                </a:solidFill>
                <a:latin typeface="Calibri" pitchFamily="0" charset="0"/>
                <a:ea typeface="宋体" pitchFamily="0" charset="0"/>
                <a:cs typeface="Calibri" pitchFamily="0" charset="0"/>
              </a:rPr>
              <a:t>PortfolioIn</a:t>
            </a:r>
            <a:r>
              <a:rPr altLang="zh-CN" baseline="0" b="0" cap="none" sz="2400" i="0" kern="1200" lang="en-US" spc="0" strike="noStrike" u="none">
                <a:solidFill>
                  <a:schemeClr val="tx1"/>
                </a:solidFill>
                <a:latin typeface="Calibri" pitchFamily="0" charset="0"/>
                <a:ea typeface="宋体" pitchFamily="0" charset="0"/>
                <a:cs typeface="Calibri" pitchFamily="0" charset="0"/>
              </a:rPr>
              <a:t> today’s digital era, traditional paper-based resumes and physical portfolios are no longer sufficient to showcase an individual’s skills, achievements, and professional identity.</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Recruiters, educators, and industry professionals increasingly prefer interactive and easily accessible digital platforms that highlight not only qualifications but also practical work, creativity, and technical </a:t>
            </a:r>
            <a:r>
              <a:rPr altLang="zh-CN" baseline="0" b="0" cap="none" sz="2400" i="0" kern="1200" lang="en-US" spc="0" strike="noStrike" u="none">
                <a:solidFill>
                  <a:schemeClr val="tx1"/>
                </a:solidFill>
                <a:latin typeface="Calibri" pitchFamily="0" charset="0"/>
                <a:ea typeface="宋体" pitchFamily="0" charset="0"/>
                <a:cs typeface="Calibri" pitchFamily="0" charset="0"/>
              </a:rPr>
              <a:t>ability.However</a:t>
            </a:r>
            <a:r>
              <a:rPr altLang="zh-CN" baseline="0" b="0" cap="none" sz="2400" i="0" kern="1200" lang="en-US" spc="0" strike="noStrike" u="none">
                <a:solidFill>
                  <a:schemeClr val="tx1"/>
                </a:solidFill>
                <a:latin typeface="Calibri" pitchFamily="0" charset="0"/>
                <a:ea typeface="宋体" pitchFamily="0" charset="0"/>
                <a:cs typeface="Calibri" pitchFamily="0" charset="0"/>
              </a:rPr>
              <a:t>, many students and professionals lack a structured, user-friendly, and professional medium to present their competencies effectively. This creates a gap between their actual abilities and how they are perceived by employers or evaluators.</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Combination"/>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Image"/>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Text box"/>
          <p:cNvSpPr>
            <a:spLocks noGrp="1"/>
          </p:cNvSpPr>
          <p:nvPr>
            <p:ph type="title"/>
          </p:nvPr>
        </p:nvSpPr>
        <p:spPr>
          <a:xfrm rot="0">
            <a:off x="739774" y="829626"/>
            <a:ext cx="5263514" cy="14135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Image"/>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3" name="Rectangle"/>
          <p:cNvSpPr>
            <a:spLocks noGrp="1"/>
          </p:cNvSpPr>
          <p:nvPr>
            <p:ph type="sldNum" idx="7"/>
          </p:nvPr>
        </p:nvSpPr>
        <p:spPr>
          <a:xfrm rot="0">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Rectangle"/>
          <p:cNvSpPr/>
          <p:nvPr/>
        </p:nvSpPr>
        <p:spPr>
          <a:xfrm rot="0">
            <a:off x="909758" y="1857375"/>
            <a:ext cx="6100642" cy="3749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A Digital Portfolio is an organized collection of an individual’s skills, achievements, experiences, and creative work presented through digital platforms. It acts as a modern resume and showcase, allowing students, professionals, and creators to highlight their competencies using multimedia such as documents, images, videos, and interactive elements.</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transition spd="slow">
    <p:random/>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Text box"/>
          <p:cNvSpPr>
            <a:spLocks noGrp="1"/>
          </p:cNvSpPr>
          <p:nvPr>
            <p:ph type="title"/>
          </p:nvPr>
        </p:nvSpPr>
        <p:spPr>
          <a:xfrm rot="0">
            <a:off x="699452" y="891793"/>
            <a:ext cx="5014595" cy="11087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Image"/>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2" name="Rectangle"/>
          <p:cNvSpPr>
            <a:spLocks noGrp="1"/>
          </p:cNvSpPr>
          <p:nvPr>
            <p:ph type="sldNum" idx="7"/>
          </p:nvPr>
        </p:nvSpPr>
        <p:spPr>
          <a:xfrm rot="0">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3" name="Rectangle"/>
          <p:cNvSpPr/>
          <p:nvPr/>
        </p:nvSpPr>
        <p:spPr>
          <a:xfrm rot="0">
            <a:off x="832880" y="1764356"/>
            <a:ext cx="7308451" cy="5044440"/>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Calibri" pitchFamily="0" charset="0"/>
                <a:ea typeface="宋体" pitchFamily="0" charset="0"/>
                <a:cs typeface="Calibri" pitchFamily="0" charset="0"/>
              </a:rPr>
              <a:t>Student</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pitchFamily="0" charset="0"/>
                <a:ea typeface="宋体" pitchFamily="0" charset="0"/>
                <a:cs typeface="Calibri" pitchFamily="0" charset="0"/>
              </a:rPr>
              <a:t>         </a:t>
            </a:r>
            <a:r>
              <a:rPr altLang="zh-CN" baseline="0" b="0" cap="none" sz="2000" i="0" kern="1200" lang="en-US" spc="0" strike="noStrike" u="none">
                <a:solidFill>
                  <a:schemeClr val="tx1"/>
                </a:solidFill>
                <a:latin typeface="Calibri" pitchFamily="0" charset="0"/>
                <a:ea typeface="宋体" pitchFamily="0" charset="0"/>
                <a:cs typeface="Calibri" pitchFamily="0" charset="0"/>
              </a:rPr>
              <a:t>  </a:t>
            </a:r>
            <a:r>
              <a:rPr altLang="zh-CN" baseline="0" b="0" cap="none" sz="2000" i="0" kern="1200" lang="en-US" spc="0" strike="noStrike" u="none">
                <a:solidFill>
                  <a:schemeClr val="tx1"/>
                </a:solidFill>
                <a:latin typeface="Calibri" pitchFamily="0" charset="0"/>
                <a:ea typeface="宋体" pitchFamily="0" charset="0"/>
                <a:cs typeface="Calibri" pitchFamily="0" charset="0"/>
              </a:rPr>
              <a:t>To</a:t>
            </a:r>
            <a:r>
              <a:rPr altLang="zh-CN" baseline="0" b="0" cap="none" sz="2000" i="0" kern="1200" lang="en-US" spc="0" strike="noStrike" u="none">
                <a:solidFill>
                  <a:schemeClr val="tx1"/>
                </a:solidFill>
                <a:latin typeface="Calibri" pitchFamily="0" charset="0"/>
                <a:ea typeface="宋体" pitchFamily="0" charset="0"/>
                <a:cs typeface="Calibri" pitchFamily="0" charset="0"/>
              </a:rPr>
              <a:t> showcase academic achievements, projects, and extracurricular activities for higher studies or job opportunities.</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pitchFamily="0" charset="0"/>
                <a:ea typeface="宋体" pitchFamily="0" charset="0"/>
                <a:cs typeface="Calibri" pitchFamily="0" charset="0"/>
              </a:rPr>
              <a:t>2. Job Seekers / Professionals </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pitchFamily="0" charset="0"/>
                <a:ea typeface="宋体" pitchFamily="0" charset="0"/>
                <a:cs typeface="Calibri" pitchFamily="0" charset="0"/>
              </a:rPr>
              <a:t>          </a:t>
            </a:r>
            <a:r>
              <a:rPr altLang="zh-CN" baseline="0" b="0" cap="none" sz="2000" i="0" kern="1200" lang="en-US" spc="0" strike="noStrike" u="none">
                <a:solidFill>
                  <a:schemeClr val="tx1"/>
                </a:solidFill>
                <a:latin typeface="Calibri" pitchFamily="0" charset="0"/>
                <a:ea typeface="宋体" pitchFamily="0" charset="0"/>
                <a:cs typeface="Calibri" pitchFamily="0" charset="0"/>
              </a:rPr>
              <a:t> </a:t>
            </a:r>
            <a:r>
              <a:rPr altLang="zh-CN" baseline="0" b="0" cap="none" sz="2000" i="0" kern="1200" lang="en-US" spc="0" strike="noStrike" u="none">
                <a:solidFill>
                  <a:schemeClr val="tx1"/>
                </a:solidFill>
                <a:latin typeface="Calibri" pitchFamily="0" charset="0"/>
                <a:ea typeface="宋体" pitchFamily="0" charset="0"/>
                <a:cs typeface="Calibri" pitchFamily="0" charset="0"/>
              </a:rPr>
              <a:t>To</a:t>
            </a:r>
            <a:r>
              <a:rPr altLang="zh-CN" baseline="0" b="0" cap="none" sz="2000" i="0" kern="1200" lang="en-US" spc="0" strike="noStrike" u="none">
                <a:solidFill>
                  <a:schemeClr val="tx1"/>
                </a:solidFill>
                <a:latin typeface="Calibri" pitchFamily="0" charset="0"/>
                <a:ea typeface="宋体" pitchFamily="0" charset="0"/>
                <a:cs typeface="Calibri" pitchFamily="0" charset="0"/>
              </a:rPr>
              <a:t> highlight skills, work experience, and certifications to employers or clients.</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pitchFamily="0" charset="0"/>
                <a:ea typeface="宋体" pitchFamily="0" charset="0"/>
                <a:cs typeface="Calibri" pitchFamily="0" charset="0"/>
              </a:rPr>
              <a:t>3. Teachers / Academicians </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pitchFamily="0" charset="0"/>
                <a:ea typeface="宋体" pitchFamily="0" charset="0"/>
                <a:cs typeface="Calibri" pitchFamily="0" charset="0"/>
              </a:rPr>
              <a:t>            T</a:t>
            </a:r>
            <a:r>
              <a:rPr altLang="zh-CN" baseline="0" b="0" cap="none" sz="2000" i="0" kern="1200" lang="en-US" spc="0" strike="noStrike" u="none">
                <a:solidFill>
                  <a:schemeClr val="tx1"/>
                </a:solidFill>
                <a:latin typeface="Calibri" pitchFamily="0" charset="0"/>
                <a:ea typeface="宋体" pitchFamily="0" charset="0"/>
                <a:cs typeface="Calibri" pitchFamily="0" charset="0"/>
              </a:rPr>
              <a:t>o present research papers, teaching experience, and academic contributions</a:t>
            </a:r>
            <a:r>
              <a:rPr altLang="zh-CN" baseline="0" b="0" cap="none" sz="2000" i="0" kern="1200" lang="en-US" spc="0" strike="noStrike" u="none">
                <a:solidFill>
                  <a:schemeClr val="tx1"/>
                </a:solidFill>
                <a:latin typeface="Calibri" pitchFamily="0" charset="0"/>
                <a:ea typeface="宋体" pitchFamily="0" charset="0"/>
                <a:cs typeface="Calibri" pitchFamily="0" charset="0"/>
              </a:rPr>
              <a:t>.</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pitchFamily="0" charset="0"/>
                <a:ea typeface="宋体" pitchFamily="0" charset="0"/>
                <a:cs typeface="Calibri" pitchFamily="0" charset="0"/>
              </a:rPr>
              <a:t>4. Freelancers / Creators (Designers, Developers, Artists, Writers, etc.) </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pitchFamily="0" charset="0"/>
                <a:ea typeface="宋体" pitchFamily="0" charset="0"/>
                <a:cs typeface="Calibri" pitchFamily="0" charset="0"/>
              </a:rPr>
              <a:t>            T</a:t>
            </a:r>
            <a:r>
              <a:rPr altLang="zh-CN" baseline="0" b="0" cap="none" sz="2000" i="0" kern="1200" lang="en-US" spc="0" strike="noStrike" u="none">
                <a:solidFill>
                  <a:schemeClr val="tx1"/>
                </a:solidFill>
                <a:latin typeface="Calibri" pitchFamily="0" charset="0"/>
                <a:ea typeface="宋体" pitchFamily="0" charset="0"/>
                <a:cs typeface="Calibri" pitchFamily="0" charset="0"/>
              </a:rPr>
              <a:t>o display creative work, portfolios, and client projects.</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pitchFamily="0" charset="0"/>
                <a:ea typeface="宋体" pitchFamily="0" charset="0"/>
                <a:cs typeface="Calibri" pitchFamily="0" charset="0"/>
              </a:rPr>
              <a:t>5. Employers / Recruiters </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pitchFamily="0" charset="0"/>
                <a:ea typeface="宋体" pitchFamily="0" charset="0"/>
                <a:cs typeface="Calibri" pitchFamily="0" charset="0"/>
              </a:rPr>
              <a:t>           </a:t>
            </a:r>
            <a:r>
              <a:rPr altLang="zh-CN" baseline="0" b="0" cap="none" sz="2000" i="0" kern="1200" lang="en-US" spc="0" strike="noStrike" u="none">
                <a:solidFill>
                  <a:schemeClr val="tx1"/>
                </a:solidFill>
                <a:latin typeface="Calibri" pitchFamily="0" charset="0"/>
                <a:ea typeface="宋体" pitchFamily="0" charset="0"/>
                <a:cs typeface="Calibri" pitchFamily="0" charset="0"/>
              </a:rPr>
              <a:t> </a:t>
            </a:r>
            <a:r>
              <a:rPr altLang="zh-CN" baseline="0" b="0" cap="none" sz="2000" i="0" kern="1200" lang="en-US" spc="0" strike="noStrike" u="none">
                <a:solidFill>
                  <a:schemeClr val="tx1"/>
                </a:solidFill>
                <a:latin typeface="Calibri" pitchFamily="0" charset="0"/>
                <a:ea typeface="宋体" pitchFamily="0" charset="0"/>
                <a:cs typeface="Calibri" pitchFamily="0" charset="0"/>
              </a:rPr>
              <a:t>As </a:t>
            </a:r>
            <a:r>
              <a:rPr altLang="zh-CN" baseline="0" b="0" cap="none" sz="2000" i="0" kern="1200" lang="en-US" spc="0" strike="noStrike" u="none">
                <a:solidFill>
                  <a:schemeClr val="tx1"/>
                </a:solidFill>
                <a:latin typeface="Calibri" pitchFamily="0" charset="0"/>
                <a:ea typeface="宋体" pitchFamily="0" charset="0"/>
                <a:cs typeface="Calibri" pitchFamily="0" charset="0"/>
              </a:rPr>
              <a:t>viewers who access the portfolio to evaluate a candidate’s skills and suitability.</a:t>
            </a:r>
            <a:endParaRPr altLang="en-US" baseline="0" b="0"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Image"/>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0" name="Text box"/>
          <p:cNvSpPr>
            <a:spLocks noGrp="1"/>
          </p:cNvSpPr>
          <p:nvPr>
            <p:ph type="title"/>
          </p:nvPr>
        </p:nvSpPr>
        <p:spPr>
          <a:xfrm rot="0">
            <a:off x="558165" y="857885"/>
            <a:ext cx="9763125" cy="6229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TOOLS AND TECHNIQUES</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Image"/>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1" name="Rectangle"/>
          <p:cNvSpPr>
            <a:spLocks noGrp="1"/>
          </p:cNvSpPr>
          <p:nvPr>
            <p:ph type="sldNum" idx="7"/>
          </p:nvPr>
        </p:nvSpPr>
        <p:spPr>
          <a:xfrm rot="0">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2" name="Rectangle"/>
          <p:cNvSpPr/>
          <p:nvPr/>
        </p:nvSpPr>
        <p:spPr>
          <a:xfrm rot="0">
            <a:off x="2917131" y="2019300"/>
            <a:ext cx="7538050" cy="4955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1500"/>
              </a:spcAft>
              <a:buNone/>
            </a:pPr>
            <a:r>
              <a:rPr altLang="zh-CN" baseline="0" b="0" cap="none" sz="2400" i="0" kern="1200" lang="en-US" spc="0" strike="noStrike" u="none">
                <a:solidFill>
                  <a:schemeClr val="tx1"/>
                </a:solidFill>
                <a:latin typeface="Google Sans" pitchFamily="0" charset="0"/>
                <a:ea typeface="宋体" pitchFamily="0" charset="0"/>
                <a:cs typeface="Calibri" pitchFamily="0" charset="0"/>
              </a:rPr>
              <a:t>Digital portfolio tools include website builders like </a:t>
            </a:r>
            <a:r>
              <a:rPr altLang="zh-CN" baseline="0" b="0" cap="none" sz="2400" i="0" kern="1200" lang="en-US" spc="0" strike="noStrike" u="none">
                <a:solidFill>
                  <a:schemeClr val="tx1"/>
                </a:solidFill>
                <a:latin typeface="Google Sans" pitchFamily="0" charset="0"/>
                <a:ea typeface="宋体" pitchFamily="0" charset="0"/>
                <a:cs typeface="Calibri" pitchFamily="0" charset="0"/>
              </a:rPr>
              <a:t>Wix</a:t>
            </a:r>
            <a:r>
              <a:rPr altLang="zh-CN" baseline="0" b="0" cap="none" sz="2400" i="0" kern="1200" lang="en-US" spc="0" strike="noStrike" u="none">
                <a:solidFill>
                  <a:schemeClr val="tx1"/>
                </a:solidFill>
                <a:latin typeface="Google Sans" pitchFamily="0" charset="0"/>
                <a:ea typeface="宋体" pitchFamily="0" charset="0"/>
                <a:cs typeface="Calibri" pitchFamily="0" charset="0"/>
              </a:rPr>
              <a:t>, </a:t>
            </a:r>
            <a:r>
              <a:rPr altLang="zh-CN" baseline="0" b="0" cap="none" sz="2400" i="0" kern="1200" lang="en-US" spc="0" strike="noStrike" u="none">
                <a:solidFill>
                  <a:schemeClr val="tx1"/>
                </a:solidFill>
                <a:latin typeface="Google Sans" pitchFamily="0" charset="0"/>
                <a:ea typeface="宋体" pitchFamily="0" charset="0"/>
                <a:cs typeface="Calibri" pitchFamily="0" charset="0"/>
              </a:rPr>
              <a:t>Behance</a:t>
            </a:r>
            <a:r>
              <a:rPr altLang="zh-CN" baseline="0" b="0" cap="none" sz="2400" i="0" kern="1200" lang="en-US" spc="0" strike="noStrike" u="none">
                <a:solidFill>
                  <a:schemeClr val="tx1"/>
                </a:solidFill>
                <a:latin typeface="Google Sans" pitchFamily="0" charset="0"/>
                <a:ea typeface="宋体" pitchFamily="0" charset="0"/>
                <a:cs typeface="Calibri" pitchFamily="0" charset="0"/>
              </a:rPr>
              <a:t>, and Adobe Portfolio, as well as platforms like Seesaw for younger students, while techniques involve curating your best work, telling your story through reflections and case studies, showcasing growth, and creating a user-friendly, mobile-responsive design. The goal is to use these tools and techniques to create an interactive and dynamic online space that highlights your skills and achievements to a target audience. </a:t>
            </a:r>
            <a:endParaRPr altLang="zh-CN" baseline="0" b="0" cap="none" sz="2400" i="0" kern="1200" lang="en-US" spc="0" strike="noStrike" u="none">
              <a:solidFill>
                <a:schemeClr val="tx1"/>
              </a:solidFill>
              <a:latin typeface="Google Sans" pitchFamily="0" charset="0"/>
              <a:ea typeface="宋体" pitchFamily="0" charset="0"/>
              <a:cs typeface="Calibri" pitchFamily="0" charset="0"/>
            </a:endParaRPr>
          </a:p>
          <a:p>
            <a:pPr algn="l" indent="0" marL="0">
              <a:lnSpc>
                <a:spcPct val="100000"/>
              </a:lnSpc>
              <a:spcBef>
                <a:spcPts val="0"/>
              </a:spcBef>
              <a:spcAft>
                <a:spcPts val="0"/>
              </a:spcAft>
              <a:buNone/>
            </a:pPr>
            <a:br>
              <a:rPr altLang="en-US" baseline="0" b="0" cap="none" sz="1800" i="0" kern="1200" lang="zh-CN" spc="0" strike="noStrike" u="none">
                <a:solidFill>
                  <a:srgbClr val="EEF0FF"/>
                </a:solidFill>
                <a:latin typeface="Google Sans" pitchFamily="0" charset="0"/>
                <a:ea typeface="宋体" pitchFamily="0" charset="0"/>
                <a:cs typeface="Calibri" pitchFamily="0" charset="0"/>
              </a:rPr>
            </a:b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transition spd="slow">
    <p:random/>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Image"/>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07" name="Rectangle"/>
          <p:cNvSpPr/>
          <p:nvPr/>
        </p:nvSpPr>
        <p:spPr>
          <a:xfrm rot="0">
            <a:off x="11277218" y="6473336"/>
            <a:ext cx="228600" cy="1974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8" name="Rectangle"/>
          <p:cNvSpPr/>
          <p:nvPr/>
        </p:nvSpPr>
        <p:spPr>
          <a:xfrm rot="0">
            <a:off x="739774" y="291147"/>
            <a:ext cx="8794750" cy="6864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pitchFamily="0" charset="0"/>
                <a:ea typeface="宋体" pitchFamily="0" charset="0"/>
                <a:cs typeface="Trebuchet MS" pitchFamily="0" charset="0"/>
              </a:rPr>
              <a:t>POTFOLIO DESIGN AND LAYOUT</a:t>
            </a:r>
            <a:endParaRPr altLang="en-US" baseline="0" b="0" cap="none" sz="40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9"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0" name="Rectangle"/>
          <p:cNvSpPr/>
          <p:nvPr/>
        </p:nvSpPr>
        <p:spPr>
          <a:xfrm rot="0">
            <a:off x="1676400" y="982184"/>
            <a:ext cx="8015811" cy="3342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Google Sans" pitchFamily="0" charset="0"/>
                <a:ea typeface="宋体" pitchFamily="0" charset="0"/>
                <a:cs typeface="Calibri" pitchFamily="0" charset="0"/>
              </a:rPr>
              <a:t>A digital portfolio's design and layout should create an appealing, user-friendly presentation of your best work that reflects your unique style and professional brand. Key elements include choosing the right platform, curating high-quality content, deciding on an appealing visual structure, adding distinct branding, and ensuring intuitive navigation and a positive user experience.</a:t>
            </a:r>
            <a:br>
              <a:rPr altLang="en-US" baseline="0" b="0" cap="none" sz="2400" i="0" kern="1200" lang="zh-CN" spc="0" strike="noStrike" u="none">
                <a:solidFill>
                  <a:schemeClr val="tx1"/>
                </a:solidFill>
                <a:latin typeface="Calibri" pitchFamily="0" charset="0"/>
                <a:ea typeface="宋体" pitchFamily="0" charset="0"/>
                <a:cs typeface="Calibri" pitchFamily="0" charset="0"/>
              </a:rPr>
            </a:br>
            <a:r>
              <a:rPr altLang="zh-CN" baseline="0" b="0" cap="none" sz="2400" i="0" kern="1200" lang="en-US" spc="0" strike="noStrike" u="none">
                <a:solidFill>
                  <a:schemeClr val="tx1"/>
                </a:solidFill>
                <a:latin typeface="Google Sans"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
        <p:nvSpPr>
          <p:cNvPr id="1048711" name="Rectangle"/>
          <p:cNvSpPr/>
          <p:nvPr/>
        </p:nvSpPr>
        <p:spPr>
          <a:xfrm rot="0">
            <a:off x="2057400" y="4267200"/>
            <a:ext cx="7842884" cy="2377440"/>
          </a:xfrm>
          <a:prstGeom prst="rect"/>
          <a:noFill/>
          <a:ln w="12700" cap="flat" cmpd="sng">
            <a:noFill/>
            <a:prstDash val="solid"/>
            <a:miter/>
          </a:ln>
        </p:spPr>
        <p:txBody>
          <a:bodyPr anchor="t" anchorCtr="0" bIns="45720" lIns="91440" rIns="91440" tIns="45720" vert="horz" wrap="square">
            <a:prstTxWarp prst="textNoShape"/>
          </a:bodyPr>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Website Builders:</a:t>
            </a:r>
            <a:br>
              <a:rPr altLang="en-US" baseline="0" b="0" cap="none" sz="2400" i="0" kern="1200" lang="zh-CN" spc="0" strike="noStrike" u="none">
                <a:solidFill>
                  <a:schemeClr val="tx1"/>
                </a:solidFill>
                <a:latin typeface="Calibri" pitchFamily="0" charset="0"/>
                <a:ea typeface="宋体" pitchFamily="0" charset="0"/>
                <a:cs typeface="Calibri" pitchFamily="0" charset="0"/>
              </a:rPr>
            </a:br>
            <a:r>
              <a:rPr altLang="zh-CN" baseline="0" b="0" cap="none" sz="2400" i="0" kern="1200" lang="en-US" spc="0" strike="noStrike" u="none">
                <a:solidFill>
                  <a:schemeClr val="tx1"/>
                </a:solidFill>
                <a:latin typeface="Calibri" pitchFamily="0" charset="0"/>
                <a:ea typeface="宋体" pitchFamily="0" charset="0"/>
                <a:cs typeface="Calibri" pitchFamily="0" charset="0"/>
              </a:rPr>
              <a:t>Use platforms like </a:t>
            </a:r>
            <a:r>
              <a:rPr altLang="zh-CN" baseline="0" b="0" cap="none" sz="2400" i="0" kern="1200" lang="en-US" spc="0" strike="noStrike" u="none">
                <a:solidFill>
                  <a:schemeClr val="tx1"/>
                </a:solidFill>
                <a:latin typeface="Calibri" pitchFamily="0" charset="0"/>
                <a:ea typeface="宋体" pitchFamily="0" charset="0"/>
                <a:cs typeface="Calibri" pitchFamily="0" charset="0"/>
              </a:rPr>
              <a:t>Wix.com</a:t>
            </a:r>
            <a:r>
              <a:rPr altLang="zh-CN" baseline="0" b="0" cap="none" sz="2400" i="0" kern="1200" lang="en-US" spc="0" strike="noStrike" u="none">
                <a:solidFill>
                  <a:schemeClr val="tx1"/>
                </a:solidFill>
                <a:latin typeface="Calibri" pitchFamily="0" charset="0"/>
                <a:ea typeface="宋体" pitchFamily="0" charset="0"/>
                <a:cs typeface="Calibri" pitchFamily="0" charset="0"/>
              </a:rPr>
              <a:t> or </a:t>
            </a:r>
            <a:r>
              <a:rPr altLang="zh-CN" baseline="0" b="0" cap="none" sz="2400" i="0" kern="1200" lang="en-US" spc="0" strike="noStrike" u="none">
                <a:solidFill>
                  <a:schemeClr val="tx1"/>
                </a:solidFill>
                <a:latin typeface="Calibri" pitchFamily="0" charset="0"/>
                <a:ea typeface="宋体" pitchFamily="0" charset="0"/>
                <a:cs typeface="Calibri" pitchFamily="0" charset="0"/>
              </a:rPr>
              <a:t>Canva</a:t>
            </a:r>
            <a:r>
              <a:rPr altLang="zh-CN" baseline="0" b="0" cap="none" sz="2400" i="0" kern="1200" lang="en-US" spc="0" strike="noStrike" u="none">
                <a:solidFill>
                  <a:schemeClr val="tx1"/>
                </a:solidFill>
                <a:latin typeface="Calibri" pitchFamily="0" charset="0"/>
                <a:ea typeface="宋体" pitchFamily="0" charset="0"/>
                <a:cs typeface="Calibri" pitchFamily="0" charset="0"/>
              </a:rPr>
              <a:t> that offer templates and tools to build a professional-looking site.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Specialized Platforms:</a:t>
            </a:r>
            <a:br>
              <a:rPr altLang="en-US" baseline="0" b="0" cap="none" sz="2400" i="0" kern="1200" lang="zh-CN" spc="0" strike="noStrike" u="none">
                <a:solidFill>
                  <a:schemeClr val="tx1"/>
                </a:solidFill>
                <a:latin typeface="Calibri" pitchFamily="0" charset="0"/>
                <a:ea typeface="宋体" pitchFamily="0" charset="0"/>
                <a:cs typeface="Calibri" pitchFamily="0" charset="0"/>
              </a:rPr>
            </a:br>
            <a:r>
              <a:rPr altLang="zh-CN" baseline="0" b="0" cap="none" sz="2400" i="0" kern="1200" lang="en-US" spc="0" strike="noStrike" u="none">
                <a:solidFill>
                  <a:schemeClr val="tx1"/>
                </a:solidFill>
                <a:latin typeface="Calibri" pitchFamily="0" charset="0"/>
                <a:ea typeface="宋体" pitchFamily="0" charset="0"/>
                <a:cs typeface="Calibri" pitchFamily="0" charset="0"/>
              </a:rPr>
              <a:t>Depending on your field, consider platforms like Adobe InDesign for more interactive, customized portfolios, or a simple video channel for visual work.</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5" name="Text box"/>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FEATURES AND FUNCTIONALITY</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6" name="Rectangle"/>
          <p:cNvSpPr/>
          <p:nvPr/>
        </p:nvSpPr>
        <p:spPr>
          <a:xfrm rot="0">
            <a:off x="2214494" y="1536174"/>
            <a:ext cx="7763010" cy="456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Google Sans" pitchFamily="0" charset="0"/>
                <a:ea typeface="宋体" pitchFamily="0" charset="0"/>
                <a:cs typeface="Calibri" pitchFamily="0" charset="0"/>
              </a:rPr>
              <a:t>A digital portfolio showcases work, skills, and accomplishments in an online, organized collection, with key features including a diverse multimedia content (text, images, videos), organized project descriptions, a skills section, testimonials, and reflective elements. Functionality includes professional customization, easy sharing across platforms, mobile-friendliness, and the ability to track progress and reflect on one's learning journey, providing employers, clients, and educators with a comprehensive view of an individual's capabilities.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transition spd="slow">
    <p:random/>
  </p:transition>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Mobile phone user</cp:lastModifiedBy>
  <dcterms:created xsi:type="dcterms:W3CDTF">2024-03-29T04:07:00Z</dcterms:created>
  <dcterms:modified xsi:type="dcterms:W3CDTF">2025-09-03T10:35:39Z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9b2840e77fe64c789ec33d02451474ee</vt:lpwstr>
  </property>
  <property fmtid="{D5CDD505-2E9C-101B-9397-08002B2CF9AE}" pid="5" name="KSOProductBuildVer">
    <vt:lpwstr>2057-12.2.0.21931</vt:lpwstr>
  </property>
</Properties>
</file>