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9" r:id="rId3"/>
    <p:sldId id="260" r:id="rId4"/>
    <p:sldId id="258" r:id="rId5"/>
    <p:sldId id="261" r:id="rId6"/>
    <p:sldId id="308" r:id="rId7"/>
    <p:sldId id="304" r:id="rId8"/>
    <p:sldId id="305" r:id="rId9"/>
    <p:sldId id="306" r:id="rId10"/>
    <p:sldId id="307" r:id="rId11"/>
    <p:sldId id="309" r:id="rId12"/>
    <p:sldId id="282" r:id="rId13"/>
  </p:sldIdLst>
  <p:sldSz cx="9144000" cy="5143500" type="screen16x9"/>
  <p:notesSz cx="6858000" cy="9144000"/>
  <p:embeddedFontLst>
    <p:embeddedFont>
      <p:font typeface="Microsoft JhengHei UI Light" panose="020B0304030504040204" pitchFamily="34" charset="-120"/>
      <p:regular r:id="rId15"/>
    </p:embeddedFont>
    <p:embeddedFont>
      <p:font typeface="Poppins" panose="00000500000000000000" pitchFamily="2" charset="0"/>
      <p:regular r:id="rId16"/>
      <p:bold r:id="rId17"/>
      <p:italic r:id="rId18"/>
      <p:boldItalic r:id="rId19"/>
    </p:embeddedFont>
    <p:embeddedFont>
      <p:font typeface="Signika Negative"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AC6606-EA24-42E8-AF80-3555611EEFC6}">
  <a:tblStyle styleId="{52AC6606-EA24-42E8-AF80-3555611EEF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1" autoAdjust="0"/>
    <p:restoredTop sz="94660"/>
  </p:normalViewPr>
  <p:slideViewPr>
    <p:cSldViewPr snapToGrid="0">
      <p:cViewPr>
        <p:scale>
          <a:sx n="75" d="100"/>
          <a:sy n="75" d="100"/>
        </p:scale>
        <p:origin x="25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876a9b177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876a9b177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6dadd814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6dadd814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64ee02cde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64ee02cde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16dadd814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16dadd814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8bb250adab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8bb250adab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16275" y="-173900"/>
            <a:ext cx="2022850" cy="2074225"/>
          </a:xfrm>
          <a:custGeom>
            <a:avLst/>
            <a:gdLst/>
            <a:ahLst/>
            <a:cxnLst/>
            <a:rect l="l" t="t" r="r" b="b"/>
            <a:pathLst>
              <a:path w="80914" h="82969" extrusionOk="0">
                <a:moveTo>
                  <a:pt x="37641" y="1"/>
                </a:moveTo>
                <a:cubicBezTo>
                  <a:pt x="30128" y="1"/>
                  <a:pt x="23085" y="2349"/>
                  <a:pt x="18360" y="8237"/>
                </a:cubicBezTo>
                <a:cubicBezTo>
                  <a:pt x="13344" y="14529"/>
                  <a:pt x="9636" y="22827"/>
                  <a:pt x="6140" y="30031"/>
                </a:cubicBezTo>
                <a:cubicBezTo>
                  <a:pt x="882" y="40852"/>
                  <a:pt x="1" y="50670"/>
                  <a:pt x="6718" y="61247"/>
                </a:cubicBezTo>
                <a:cubicBezTo>
                  <a:pt x="12037" y="69606"/>
                  <a:pt x="19636" y="78846"/>
                  <a:pt x="29454" y="82007"/>
                </a:cubicBezTo>
                <a:cubicBezTo>
                  <a:pt x="31414" y="82635"/>
                  <a:pt x="33499" y="82969"/>
                  <a:pt x="35568" y="82969"/>
                </a:cubicBezTo>
                <a:cubicBezTo>
                  <a:pt x="39114" y="82969"/>
                  <a:pt x="42617" y="81988"/>
                  <a:pt x="45381" y="79819"/>
                </a:cubicBezTo>
                <a:cubicBezTo>
                  <a:pt x="49029" y="76992"/>
                  <a:pt x="50974" y="72615"/>
                  <a:pt x="53163" y="68542"/>
                </a:cubicBezTo>
                <a:cubicBezTo>
                  <a:pt x="60549" y="54712"/>
                  <a:pt x="80914" y="34529"/>
                  <a:pt x="72616" y="17386"/>
                </a:cubicBezTo>
                <a:cubicBezTo>
                  <a:pt x="71704" y="15471"/>
                  <a:pt x="70336" y="13648"/>
                  <a:pt x="68512" y="11946"/>
                </a:cubicBezTo>
                <a:cubicBezTo>
                  <a:pt x="61383" y="5347"/>
                  <a:pt x="48977" y="1"/>
                  <a:pt x="37641"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26890" y="4190987"/>
            <a:ext cx="2572643" cy="1711965"/>
          </a:xfrm>
          <a:custGeom>
            <a:avLst/>
            <a:gdLst/>
            <a:ahLst/>
            <a:cxnLst/>
            <a:rect l="l" t="t" r="r" b="b"/>
            <a:pathLst>
              <a:path w="88483" h="58881" extrusionOk="0">
                <a:moveTo>
                  <a:pt x="27222" y="1"/>
                </a:moveTo>
                <a:cubicBezTo>
                  <a:pt x="23691" y="1"/>
                  <a:pt x="20244" y="582"/>
                  <a:pt x="17235" y="2099"/>
                </a:cubicBezTo>
                <a:cubicBezTo>
                  <a:pt x="14773" y="3345"/>
                  <a:pt x="12554" y="5078"/>
                  <a:pt x="10092" y="6993"/>
                </a:cubicBezTo>
                <a:cubicBezTo>
                  <a:pt x="4682" y="11187"/>
                  <a:pt x="1" y="16233"/>
                  <a:pt x="1" y="23497"/>
                </a:cubicBezTo>
                <a:cubicBezTo>
                  <a:pt x="457" y="33467"/>
                  <a:pt x="9028" y="38756"/>
                  <a:pt x="16141" y="44379"/>
                </a:cubicBezTo>
                <a:cubicBezTo>
                  <a:pt x="27098" y="53057"/>
                  <a:pt x="42102" y="58881"/>
                  <a:pt x="56703" y="58881"/>
                </a:cubicBezTo>
                <a:cubicBezTo>
                  <a:pt x="62151" y="58881"/>
                  <a:pt x="67542" y="58070"/>
                  <a:pt x="72646" y="56294"/>
                </a:cubicBezTo>
                <a:cubicBezTo>
                  <a:pt x="82039" y="53042"/>
                  <a:pt x="88482" y="43589"/>
                  <a:pt x="87115" y="33346"/>
                </a:cubicBezTo>
                <a:cubicBezTo>
                  <a:pt x="85838" y="23923"/>
                  <a:pt x="71187" y="17145"/>
                  <a:pt x="63923" y="12737"/>
                </a:cubicBezTo>
                <a:cubicBezTo>
                  <a:pt x="56932" y="8482"/>
                  <a:pt x="49302" y="4774"/>
                  <a:pt x="41430" y="2403"/>
                </a:cubicBezTo>
                <a:cubicBezTo>
                  <a:pt x="37159" y="1115"/>
                  <a:pt x="32110" y="1"/>
                  <a:pt x="2722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16278" y="3828788"/>
            <a:ext cx="2562903" cy="1720717"/>
          </a:xfrm>
          <a:custGeom>
            <a:avLst/>
            <a:gdLst/>
            <a:ahLst/>
            <a:cxnLst/>
            <a:rect l="l" t="t" r="r" b="b"/>
            <a:pathLst>
              <a:path w="88148" h="59182" extrusionOk="0">
                <a:moveTo>
                  <a:pt x="27391" y="239"/>
                </a:moveTo>
                <a:cubicBezTo>
                  <a:pt x="28739" y="239"/>
                  <a:pt x="30089" y="326"/>
                  <a:pt x="31429" y="483"/>
                </a:cubicBezTo>
                <a:cubicBezTo>
                  <a:pt x="36110" y="1091"/>
                  <a:pt x="40700" y="2367"/>
                  <a:pt x="45108" y="4009"/>
                </a:cubicBezTo>
                <a:cubicBezTo>
                  <a:pt x="49515" y="5650"/>
                  <a:pt x="53801" y="7626"/>
                  <a:pt x="57935" y="9875"/>
                </a:cubicBezTo>
                <a:cubicBezTo>
                  <a:pt x="60001" y="11000"/>
                  <a:pt x="62038" y="12185"/>
                  <a:pt x="64044" y="13401"/>
                </a:cubicBezTo>
                <a:cubicBezTo>
                  <a:pt x="66081" y="14647"/>
                  <a:pt x="68147" y="15772"/>
                  <a:pt x="70184" y="16957"/>
                </a:cubicBezTo>
                <a:cubicBezTo>
                  <a:pt x="74257" y="19328"/>
                  <a:pt x="78300" y="21821"/>
                  <a:pt x="81704" y="24982"/>
                </a:cubicBezTo>
                <a:cubicBezTo>
                  <a:pt x="83376" y="26562"/>
                  <a:pt x="84926" y="28356"/>
                  <a:pt x="85899" y="30392"/>
                </a:cubicBezTo>
                <a:cubicBezTo>
                  <a:pt x="86415" y="31395"/>
                  <a:pt x="86750" y="32489"/>
                  <a:pt x="86902" y="33614"/>
                </a:cubicBezTo>
                <a:lnTo>
                  <a:pt x="87054" y="35316"/>
                </a:lnTo>
                <a:cubicBezTo>
                  <a:pt x="87054" y="35894"/>
                  <a:pt x="87054" y="36471"/>
                  <a:pt x="87054" y="37049"/>
                </a:cubicBezTo>
                <a:cubicBezTo>
                  <a:pt x="86871" y="41669"/>
                  <a:pt x="85078" y="46167"/>
                  <a:pt x="82038" y="49693"/>
                </a:cubicBezTo>
                <a:cubicBezTo>
                  <a:pt x="80549" y="51456"/>
                  <a:pt x="78756" y="52976"/>
                  <a:pt x="76780" y="54192"/>
                </a:cubicBezTo>
                <a:cubicBezTo>
                  <a:pt x="74804" y="55408"/>
                  <a:pt x="72616" y="56228"/>
                  <a:pt x="70336" y="56897"/>
                </a:cubicBezTo>
                <a:cubicBezTo>
                  <a:pt x="66033" y="58147"/>
                  <a:pt x="61536" y="58785"/>
                  <a:pt x="57030" y="58785"/>
                </a:cubicBezTo>
                <a:cubicBezTo>
                  <a:pt x="56825" y="58785"/>
                  <a:pt x="56620" y="58784"/>
                  <a:pt x="56415" y="58782"/>
                </a:cubicBezTo>
                <a:cubicBezTo>
                  <a:pt x="51703" y="58751"/>
                  <a:pt x="46992" y="58113"/>
                  <a:pt x="42402" y="56927"/>
                </a:cubicBezTo>
                <a:cubicBezTo>
                  <a:pt x="40123" y="56350"/>
                  <a:pt x="37873" y="55681"/>
                  <a:pt x="35654" y="54860"/>
                </a:cubicBezTo>
                <a:cubicBezTo>
                  <a:pt x="33436" y="54009"/>
                  <a:pt x="31277" y="53067"/>
                  <a:pt x="29180" y="52034"/>
                </a:cubicBezTo>
                <a:cubicBezTo>
                  <a:pt x="24955" y="49936"/>
                  <a:pt x="20943" y="47444"/>
                  <a:pt x="17265" y="44526"/>
                </a:cubicBezTo>
                <a:cubicBezTo>
                  <a:pt x="13587" y="41547"/>
                  <a:pt x="9666" y="38842"/>
                  <a:pt x="6414" y="35499"/>
                </a:cubicBezTo>
                <a:cubicBezTo>
                  <a:pt x="4803" y="33827"/>
                  <a:pt x="3374" y="31973"/>
                  <a:pt x="2371" y="29875"/>
                </a:cubicBezTo>
                <a:cubicBezTo>
                  <a:pt x="1368" y="27808"/>
                  <a:pt x="791" y="25529"/>
                  <a:pt x="730" y="23219"/>
                </a:cubicBezTo>
                <a:lnTo>
                  <a:pt x="730" y="22368"/>
                </a:lnTo>
                <a:cubicBezTo>
                  <a:pt x="760" y="22094"/>
                  <a:pt x="791" y="21790"/>
                  <a:pt x="821" y="21517"/>
                </a:cubicBezTo>
                <a:lnTo>
                  <a:pt x="882" y="21061"/>
                </a:lnTo>
                <a:cubicBezTo>
                  <a:pt x="882" y="20939"/>
                  <a:pt x="912" y="20787"/>
                  <a:pt x="943" y="20635"/>
                </a:cubicBezTo>
                <a:lnTo>
                  <a:pt x="1125" y="19784"/>
                </a:lnTo>
                <a:cubicBezTo>
                  <a:pt x="1399" y="18659"/>
                  <a:pt x="1794" y="17565"/>
                  <a:pt x="2280" y="16501"/>
                </a:cubicBezTo>
                <a:cubicBezTo>
                  <a:pt x="3313" y="14404"/>
                  <a:pt x="4742" y="12519"/>
                  <a:pt x="6383" y="10848"/>
                </a:cubicBezTo>
                <a:cubicBezTo>
                  <a:pt x="7994" y="9115"/>
                  <a:pt x="9849" y="7656"/>
                  <a:pt x="11733" y="6197"/>
                </a:cubicBezTo>
                <a:cubicBezTo>
                  <a:pt x="13587" y="4738"/>
                  <a:pt x="15502" y="3340"/>
                  <a:pt x="17599" y="2276"/>
                </a:cubicBezTo>
                <a:cubicBezTo>
                  <a:pt x="19727" y="1212"/>
                  <a:pt x="22037" y="635"/>
                  <a:pt x="24378" y="392"/>
                </a:cubicBezTo>
                <a:cubicBezTo>
                  <a:pt x="25378" y="288"/>
                  <a:pt x="26384" y="239"/>
                  <a:pt x="27391" y="239"/>
                </a:cubicBezTo>
                <a:close/>
                <a:moveTo>
                  <a:pt x="27811" y="0"/>
                </a:moveTo>
                <a:cubicBezTo>
                  <a:pt x="26656" y="0"/>
                  <a:pt x="25498" y="62"/>
                  <a:pt x="24347" y="209"/>
                </a:cubicBezTo>
                <a:cubicBezTo>
                  <a:pt x="22007" y="483"/>
                  <a:pt x="19666" y="1091"/>
                  <a:pt x="17539" y="2155"/>
                </a:cubicBezTo>
                <a:cubicBezTo>
                  <a:pt x="15441" y="3218"/>
                  <a:pt x="13496" y="4647"/>
                  <a:pt x="11611" y="6076"/>
                </a:cubicBezTo>
                <a:cubicBezTo>
                  <a:pt x="9727" y="7474"/>
                  <a:pt x="7873" y="8963"/>
                  <a:pt x="6171" y="10635"/>
                </a:cubicBezTo>
                <a:cubicBezTo>
                  <a:pt x="4468" y="12276"/>
                  <a:pt x="2949" y="14161"/>
                  <a:pt x="1824" y="16289"/>
                </a:cubicBezTo>
                <a:cubicBezTo>
                  <a:pt x="1277" y="17352"/>
                  <a:pt x="851" y="18477"/>
                  <a:pt x="517" y="19632"/>
                </a:cubicBezTo>
                <a:lnTo>
                  <a:pt x="335" y="20513"/>
                </a:lnTo>
                <a:cubicBezTo>
                  <a:pt x="304" y="20665"/>
                  <a:pt x="243" y="20817"/>
                  <a:pt x="243" y="20969"/>
                </a:cubicBezTo>
                <a:lnTo>
                  <a:pt x="183" y="21425"/>
                </a:lnTo>
                <a:cubicBezTo>
                  <a:pt x="122" y="21729"/>
                  <a:pt x="92" y="22003"/>
                  <a:pt x="61" y="22307"/>
                </a:cubicBezTo>
                <a:lnTo>
                  <a:pt x="0" y="23219"/>
                </a:lnTo>
                <a:cubicBezTo>
                  <a:pt x="0" y="25650"/>
                  <a:pt x="517" y="28082"/>
                  <a:pt x="1550" y="30270"/>
                </a:cubicBezTo>
                <a:cubicBezTo>
                  <a:pt x="1794" y="30818"/>
                  <a:pt x="2128" y="31334"/>
                  <a:pt x="2402" y="31881"/>
                </a:cubicBezTo>
                <a:cubicBezTo>
                  <a:pt x="2706" y="32398"/>
                  <a:pt x="3040" y="32915"/>
                  <a:pt x="3374" y="33401"/>
                </a:cubicBezTo>
                <a:cubicBezTo>
                  <a:pt x="3769" y="33888"/>
                  <a:pt x="4104" y="34374"/>
                  <a:pt x="4499" y="34830"/>
                </a:cubicBezTo>
                <a:cubicBezTo>
                  <a:pt x="4894" y="35286"/>
                  <a:pt x="5289" y="35742"/>
                  <a:pt x="5715" y="36167"/>
                </a:cubicBezTo>
                <a:cubicBezTo>
                  <a:pt x="7356" y="37930"/>
                  <a:pt x="9180" y="39480"/>
                  <a:pt x="11064" y="40939"/>
                </a:cubicBezTo>
                <a:cubicBezTo>
                  <a:pt x="12918" y="42429"/>
                  <a:pt x="14803" y="43827"/>
                  <a:pt x="16688" y="45255"/>
                </a:cubicBezTo>
                <a:cubicBezTo>
                  <a:pt x="20487" y="48143"/>
                  <a:pt x="24590" y="50605"/>
                  <a:pt x="28907" y="52611"/>
                </a:cubicBezTo>
                <a:cubicBezTo>
                  <a:pt x="31065" y="53614"/>
                  <a:pt x="33253" y="54496"/>
                  <a:pt x="35503" y="55286"/>
                </a:cubicBezTo>
                <a:cubicBezTo>
                  <a:pt x="37721" y="56076"/>
                  <a:pt x="40001" y="56775"/>
                  <a:pt x="42311" y="57323"/>
                </a:cubicBezTo>
                <a:cubicBezTo>
                  <a:pt x="44621" y="57900"/>
                  <a:pt x="46962" y="58326"/>
                  <a:pt x="49302" y="58630"/>
                </a:cubicBezTo>
                <a:cubicBezTo>
                  <a:pt x="51643" y="58964"/>
                  <a:pt x="54013" y="59146"/>
                  <a:pt x="56415" y="59177"/>
                </a:cubicBezTo>
                <a:cubicBezTo>
                  <a:pt x="56675" y="59180"/>
                  <a:pt x="56936" y="59182"/>
                  <a:pt x="57197" y="59182"/>
                </a:cubicBezTo>
                <a:cubicBezTo>
                  <a:pt x="61681" y="59182"/>
                  <a:pt x="66181" y="58683"/>
                  <a:pt x="70518" y="57505"/>
                </a:cubicBezTo>
                <a:cubicBezTo>
                  <a:pt x="72798" y="56897"/>
                  <a:pt x="75108" y="56076"/>
                  <a:pt x="77175" y="54860"/>
                </a:cubicBezTo>
                <a:cubicBezTo>
                  <a:pt x="79272" y="53645"/>
                  <a:pt x="81157" y="52094"/>
                  <a:pt x="82737" y="50271"/>
                </a:cubicBezTo>
                <a:cubicBezTo>
                  <a:pt x="84318" y="48477"/>
                  <a:pt x="85625" y="46380"/>
                  <a:pt x="86537" y="44161"/>
                </a:cubicBezTo>
                <a:cubicBezTo>
                  <a:pt x="87479" y="41912"/>
                  <a:pt x="87996" y="39511"/>
                  <a:pt x="88117" y="37079"/>
                </a:cubicBezTo>
                <a:cubicBezTo>
                  <a:pt x="88117" y="36471"/>
                  <a:pt x="88148" y="35863"/>
                  <a:pt x="88148" y="35286"/>
                </a:cubicBezTo>
                <a:lnTo>
                  <a:pt x="87996" y="33462"/>
                </a:lnTo>
                <a:cubicBezTo>
                  <a:pt x="87844" y="32216"/>
                  <a:pt x="87449" y="31000"/>
                  <a:pt x="86932" y="29906"/>
                </a:cubicBezTo>
                <a:cubicBezTo>
                  <a:pt x="85868" y="27656"/>
                  <a:pt x="84257" y="25802"/>
                  <a:pt x="82525" y="24131"/>
                </a:cubicBezTo>
                <a:cubicBezTo>
                  <a:pt x="80762" y="22459"/>
                  <a:pt x="78847" y="21030"/>
                  <a:pt x="76871" y="19662"/>
                </a:cubicBezTo>
                <a:cubicBezTo>
                  <a:pt x="74895" y="18325"/>
                  <a:pt x="72859" y="17109"/>
                  <a:pt x="70792" y="15924"/>
                </a:cubicBezTo>
                <a:cubicBezTo>
                  <a:pt x="68755" y="14738"/>
                  <a:pt x="66658" y="13614"/>
                  <a:pt x="64652" y="12398"/>
                </a:cubicBezTo>
                <a:cubicBezTo>
                  <a:pt x="62615" y="11182"/>
                  <a:pt x="60549" y="9997"/>
                  <a:pt x="58451" y="8902"/>
                </a:cubicBezTo>
                <a:cubicBezTo>
                  <a:pt x="54226" y="6714"/>
                  <a:pt x="49849" y="4799"/>
                  <a:pt x="45351" y="3279"/>
                </a:cubicBezTo>
                <a:cubicBezTo>
                  <a:pt x="43101" y="2519"/>
                  <a:pt x="40822" y="1881"/>
                  <a:pt x="38481" y="1334"/>
                </a:cubicBezTo>
                <a:cubicBezTo>
                  <a:pt x="36171" y="817"/>
                  <a:pt x="33831" y="392"/>
                  <a:pt x="31460" y="179"/>
                </a:cubicBezTo>
                <a:cubicBezTo>
                  <a:pt x="30255" y="69"/>
                  <a:pt x="29035" y="0"/>
                  <a:pt x="27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00113">
            <a:off x="8130186" y="2195053"/>
            <a:ext cx="1571373" cy="146474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88900" y="199675"/>
            <a:ext cx="720000" cy="453525"/>
            <a:chOff x="156800" y="653200"/>
            <a:chExt cx="720000" cy="453525"/>
          </a:xfrm>
        </p:grpSpPr>
        <p:sp>
          <p:nvSpPr>
            <p:cNvPr id="14" name="Google Shape;14;p2"/>
            <p:cNvSpPr/>
            <p:nvPr/>
          </p:nvSpPr>
          <p:spPr>
            <a:xfrm>
              <a:off x="198600" y="791400"/>
              <a:ext cx="148200" cy="100300"/>
            </a:xfrm>
            <a:custGeom>
              <a:avLst/>
              <a:gdLst/>
              <a:ahLst/>
              <a:cxnLst/>
              <a:rect l="l" t="t" r="r" b="b"/>
              <a:pathLst>
                <a:path w="5928" h="4012" extrusionOk="0">
                  <a:moveTo>
                    <a:pt x="2657" y="1"/>
                  </a:moveTo>
                  <a:cubicBezTo>
                    <a:pt x="1513" y="1"/>
                    <a:pt x="381" y="348"/>
                    <a:pt x="213" y="1487"/>
                  </a:cubicBezTo>
                  <a:cubicBezTo>
                    <a:pt x="0" y="3037"/>
                    <a:pt x="1976" y="3949"/>
                    <a:pt x="3253" y="4010"/>
                  </a:cubicBezTo>
                  <a:cubicBezTo>
                    <a:pt x="3285" y="4011"/>
                    <a:pt x="3318" y="4012"/>
                    <a:pt x="3351" y="4012"/>
                  </a:cubicBezTo>
                  <a:cubicBezTo>
                    <a:pt x="4328" y="4012"/>
                    <a:pt x="5808" y="3576"/>
                    <a:pt x="5867" y="2430"/>
                  </a:cubicBezTo>
                  <a:cubicBezTo>
                    <a:pt x="5928" y="1761"/>
                    <a:pt x="5228" y="788"/>
                    <a:pt x="4590" y="302"/>
                  </a:cubicBezTo>
                  <a:cubicBezTo>
                    <a:pt x="4098" y="138"/>
                    <a:pt x="3375" y="1"/>
                    <a:pt x="2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7025" y="816000"/>
              <a:ext cx="105075" cy="74800"/>
            </a:xfrm>
            <a:custGeom>
              <a:avLst/>
              <a:gdLst/>
              <a:ahLst/>
              <a:cxnLst/>
              <a:rect l="l" t="t" r="r" b="b"/>
              <a:pathLst>
                <a:path w="4203" h="2992" extrusionOk="0">
                  <a:moveTo>
                    <a:pt x="2142" y="1"/>
                  </a:moveTo>
                  <a:cubicBezTo>
                    <a:pt x="0" y="1"/>
                    <a:pt x="189" y="2991"/>
                    <a:pt x="2138" y="2991"/>
                  </a:cubicBezTo>
                  <a:cubicBezTo>
                    <a:pt x="2289" y="2991"/>
                    <a:pt x="2450" y="2974"/>
                    <a:pt x="2622" y="2935"/>
                  </a:cubicBezTo>
                  <a:cubicBezTo>
                    <a:pt x="3473" y="2753"/>
                    <a:pt x="4202" y="2388"/>
                    <a:pt x="4111" y="1446"/>
                  </a:cubicBezTo>
                  <a:cubicBezTo>
                    <a:pt x="4050" y="807"/>
                    <a:pt x="3594" y="199"/>
                    <a:pt x="2986" y="78"/>
                  </a:cubicBezTo>
                  <a:lnTo>
                    <a:pt x="2986" y="78"/>
                  </a:lnTo>
                  <a:lnTo>
                    <a:pt x="3199" y="199"/>
                  </a:lnTo>
                  <a:cubicBezTo>
                    <a:pt x="2799" y="61"/>
                    <a:pt x="2447" y="1"/>
                    <a:pt x="2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9750" y="1001775"/>
              <a:ext cx="133075" cy="99400"/>
            </a:xfrm>
            <a:custGeom>
              <a:avLst/>
              <a:gdLst/>
              <a:ahLst/>
              <a:cxnLst/>
              <a:rect l="l" t="t" r="r" b="b"/>
              <a:pathLst>
                <a:path w="5323" h="3976" extrusionOk="0">
                  <a:moveTo>
                    <a:pt x="2966" y="0"/>
                  </a:moveTo>
                  <a:cubicBezTo>
                    <a:pt x="0" y="0"/>
                    <a:pt x="413" y="3975"/>
                    <a:pt x="2591" y="3975"/>
                  </a:cubicBezTo>
                  <a:cubicBezTo>
                    <a:pt x="2883" y="3975"/>
                    <a:pt x="3207" y="3904"/>
                    <a:pt x="3559" y="3741"/>
                  </a:cubicBezTo>
                  <a:cubicBezTo>
                    <a:pt x="5322" y="2920"/>
                    <a:pt x="4745" y="1218"/>
                    <a:pt x="3651" y="63"/>
                  </a:cubicBezTo>
                  <a:cubicBezTo>
                    <a:pt x="3405" y="20"/>
                    <a:pt x="3177" y="0"/>
                    <a:pt x="2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9300" y="1030975"/>
              <a:ext cx="77200" cy="75750"/>
            </a:xfrm>
            <a:custGeom>
              <a:avLst/>
              <a:gdLst/>
              <a:ahLst/>
              <a:cxnLst/>
              <a:rect l="l" t="t" r="r" b="b"/>
              <a:pathLst>
                <a:path w="3088" h="3030" extrusionOk="0">
                  <a:moveTo>
                    <a:pt x="2114" y="0"/>
                  </a:moveTo>
                  <a:cubicBezTo>
                    <a:pt x="2041" y="0"/>
                    <a:pt x="1964" y="16"/>
                    <a:pt x="1885" y="50"/>
                  </a:cubicBezTo>
                  <a:lnTo>
                    <a:pt x="1703" y="172"/>
                  </a:lnTo>
                  <a:cubicBezTo>
                    <a:pt x="761" y="901"/>
                    <a:pt x="1" y="1844"/>
                    <a:pt x="761" y="3029"/>
                  </a:cubicBezTo>
                  <a:cubicBezTo>
                    <a:pt x="1612" y="2908"/>
                    <a:pt x="2797" y="2482"/>
                    <a:pt x="2979" y="1509"/>
                  </a:cubicBezTo>
                  <a:cubicBezTo>
                    <a:pt x="3087" y="970"/>
                    <a:pt x="2693" y="0"/>
                    <a:pt x="2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000" y="653200"/>
              <a:ext cx="110700" cy="54950"/>
            </a:xfrm>
            <a:custGeom>
              <a:avLst/>
              <a:gdLst/>
              <a:ahLst/>
              <a:cxnLst/>
              <a:rect l="l" t="t" r="r" b="b"/>
              <a:pathLst>
                <a:path w="4428" h="2198" extrusionOk="0">
                  <a:moveTo>
                    <a:pt x="2233" y="0"/>
                  </a:moveTo>
                  <a:cubicBezTo>
                    <a:pt x="1050" y="0"/>
                    <a:pt x="0" y="815"/>
                    <a:pt x="1482" y="1818"/>
                  </a:cubicBezTo>
                  <a:cubicBezTo>
                    <a:pt x="1868" y="2078"/>
                    <a:pt x="2314" y="2197"/>
                    <a:pt x="2720" y="2197"/>
                  </a:cubicBezTo>
                  <a:cubicBezTo>
                    <a:pt x="3690" y="2197"/>
                    <a:pt x="4428" y="1512"/>
                    <a:pt x="3549" y="419"/>
                  </a:cubicBezTo>
                  <a:cubicBezTo>
                    <a:pt x="3188" y="127"/>
                    <a:pt x="2700"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800" y="997475"/>
              <a:ext cx="112900" cy="61700"/>
            </a:xfrm>
            <a:custGeom>
              <a:avLst/>
              <a:gdLst/>
              <a:ahLst/>
              <a:cxnLst/>
              <a:rect l="l" t="t" r="r" b="b"/>
              <a:pathLst>
                <a:path w="4516" h="2468" extrusionOk="0">
                  <a:moveTo>
                    <a:pt x="2254" y="0"/>
                  </a:moveTo>
                  <a:cubicBezTo>
                    <a:pt x="1874" y="0"/>
                    <a:pt x="1468" y="132"/>
                    <a:pt x="1034" y="387"/>
                  </a:cubicBezTo>
                  <a:cubicBezTo>
                    <a:pt x="213" y="843"/>
                    <a:pt x="1" y="1269"/>
                    <a:pt x="609" y="1998"/>
                  </a:cubicBezTo>
                  <a:cubicBezTo>
                    <a:pt x="885" y="2328"/>
                    <a:pt x="1366" y="2467"/>
                    <a:pt x="1878" y="2467"/>
                  </a:cubicBezTo>
                  <a:cubicBezTo>
                    <a:pt x="3108" y="2467"/>
                    <a:pt x="4516" y="1663"/>
                    <a:pt x="3679" y="782"/>
                  </a:cubicBezTo>
                  <a:cubicBezTo>
                    <a:pt x="3255" y="253"/>
                    <a:pt x="2780"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8100" y="909925"/>
              <a:ext cx="70500" cy="37500"/>
            </a:xfrm>
            <a:custGeom>
              <a:avLst/>
              <a:gdLst/>
              <a:ahLst/>
              <a:cxnLst/>
              <a:rect l="l" t="t" r="r" b="b"/>
              <a:pathLst>
                <a:path w="2820" h="1500" extrusionOk="0">
                  <a:moveTo>
                    <a:pt x="1145" y="1"/>
                  </a:moveTo>
                  <a:cubicBezTo>
                    <a:pt x="626" y="1"/>
                    <a:pt x="115" y="104"/>
                    <a:pt x="61" y="576"/>
                  </a:cubicBezTo>
                  <a:cubicBezTo>
                    <a:pt x="0" y="1154"/>
                    <a:pt x="608" y="1336"/>
                    <a:pt x="1034" y="1427"/>
                  </a:cubicBezTo>
                  <a:cubicBezTo>
                    <a:pt x="1203" y="1463"/>
                    <a:pt x="1449" y="1500"/>
                    <a:pt x="1701" y="1500"/>
                  </a:cubicBezTo>
                  <a:cubicBezTo>
                    <a:pt x="2083" y="1500"/>
                    <a:pt x="2480" y="1416"/>
                    <a:pt x="2645" y="1123"/>
                  </a:cubicBezTo>
                  <a:cubicBezTo>
                    <a:pt x="2819" y="774"/>
                    <a:pt x="2493" y="147"/>
                    <a:pt x="2091" y="147"/>
                  </a:cubicBezTo>
                  <a:cubicBezTo>
                    <a:pt x="2073" y="147"/>
                    <a:pt x="2055" y="148"/>
                    <a:pt x="2037" y="151"/>
                  </a:cubicBezTo>
                  <a:lnTo>
                    <a:pt x="2067" y="59"/>
                  </a:lnTo>
                  <a:cubicBezTo>
                    <a:pt x="1847" y="47"/>
                    <a:pt x="1494" y="1"/>
                    <a:pt x="1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4900" y="666300"/>
              <a:ext cx="82600" cy="56075"/>
            </a:xfrm>
            <a:custGeom>
              <a:avLst/>
              <a:gdLst/>
              <a:ahLst/>
              <a:cxnLst/>
              <a:rect l="l" t="t" r="r" b="b"/>
              <a:pathLst>
                <a:path w="3304" h="2243" extrusionOk="0">
                  <a:moveTo>
                    <a:pt x="2170" y="1"/>
                  </a:moveTo>
                  <a:cubicBezTo>
                    <a:pt x="1257" y="1"/>
                    <a:pt x="1" y="398"/>
                    <a:pt x="51" y="1385"/>
                  </a:cubicBezTo>
                  <a:cubicBezTo>
                    <a:pt x="93" y="2023"/>
                    <a:pt x="524" y="2243"/>
                    <a:pt x="1015" y="2243"/>
                  </a:cubicBezTo>
                  <a:cubicBezTo>
                    <a:pt x="1250" y="2243"/>
                    <a:pt x="1498" y="2193"/>
                    <a:pt x="1723" y="2114"/>
                  </a:cubicBezTo>
                  <a:cubicBezTo>
                    <a:pt x="2635" y="1780"/>
                    <a:pt x="3304" y="868"/>
                    <a:pt x="2666" y="47"/>
                  </a:cubicBezTo>
                  <a:cubicBezTo>
                    <a:pt x="2523" y="17"/>
                    <a:pt x="2353"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8925" y="772275"/>
              <a:ext cx="77875" cy="55600"/>
            </a:xfrm>
            <a:custGeom>
              <a:avLst/>
              <a:gdLst/>
              <a:ahLst/>
              <a:cxnLst/>
              <a:rect l="l" t="t" r="r" b="b"/>
              <a:pathLst>
                <a:path w="3115" h="2224" extrusionOk="0">
                  <a:moveTo>
                    <a:pt x="2243" y="0"/>
                  </a:moveTo>
                  <a:cubicBezTo>
                    <a:pt x="1539" y="0"/>
                    <a:pt x="293" y="233"/>
                    <a:pt x="122" y="976"/>
                  </a:cubicBezTo>
                  <a:cubicBezTo>
                    <a:pt x="0" y="1584"/>
                    <a:pt x="517" y="2192"/>
                    <a:pt x="1125" y="2222"/>
                  </a:cubicBezTo>
                  <a:cubicBezTo>
                    <a:pt x="1144" y="2223"/>
                    <a:pt x="1163" y="2224"/>
                    <a:pt x="1183" y="2224"/>
                  </a:cubicBezTo>
                  <a:cubicBezTo>
                    <a:pt x="2082" y="2224"/>
                    <a:pt x="3115" y="866"/>
                    <a:pt x="2371" y="3"/>
                  </a:cubicBezTo>
                  <a:cubicBezTo>
                    <a:pt x="2331" y="1"/>
                    <a:pt x="2288" y="0"/>
                    <a:pt x="2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109664" y="2392288"/>
            <a:ext cx="880731" cy="907009"/>
            <a:chOff x="874150" y="2338500"/>
            <a:chExt cx="677850" cy="698075"/>
          </a:xfrm>
        </p:grpSpPr>
        <p:sp>
          <p:nvSpPr>
            <p:cNvPr id="24" name="Google Shape;24;p2"/>
            <p:cNvSpPr/>
            <p:nvPr/>
          </p:nvSpPr>
          <p:spPr>
            <a:xfrm>
              <a:off x="1122625" y="2338500"/>
              <a:ext cx="429375" cy="342100"/>
            </a:xfrm>
            <a:custGeom>
              <a:avLst/>
              <a:gdLst/>
              <a:ahLst/>
              <a:cxnLst/>
              <a:rect l="l" t="t" r="r" b="b"/>
              <a:pathLst>
                <a:path w="17175" h="13684" extrusionOk="0">
                  <a:moveTo>
                    <a:pt x="7025" y="1"/>
                  </a:moveTo>
                  <a:cubicBezTo>
                    <a:pt x="6235" y="1"/>
                    <a:pt x="5529" y="288"/>
                    <a:pt x="5046" y="1063"/>
                  </a:cubicBezTo>
                  <a:cubicBezTo>
                    <a:pt x="1277" y="4133"/>
                    <a:pt x="1" y="7081"/>
                    <a:pt x="3709" y="10486"/>
                  </a:cubicBezTo>
                  <a:cubicBezTo>
                    <a:pt x="5232" y="11863"/>
                    <a:pt x="6658" y="13683"/>
                    <a:pt x="8646" y="13683"/>
                  </a:cubicBezTo>
                  <a:cubicBezTo>
                    <a:pt x="9158" y="13683"/>
                    <a:pt x="9707" y="13562"/>
                    <a:pt x="10305" y="13282"/>
                  </a:cubicBezTo>
                  <a:cubicBezTo>
                    <a:pt x="12189" y="12401"/>
                    <a:pt x="15654" y="9300"/>
                    <a:pt x="16262" y="7325"/>
                  </a:cubicBezTo>
                  <a:cubicBezTo>
                    <a:pt x="17174" y="4407"/>
                    <a:pt x="13983" y="3191"/>
                    <a:pt x="12007" y="2036"/>
                  </a:cubicBezTo>
                  <a:cubicBezTo>
                    <a:pt x="10939" y="1408"/>
                    <a:pt x="8775" y="1"/>
                    <a:pt x="7025"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4150" y="2591200"/>
              <a:ext cx="185425" cy="153475"/>
            </a:xfrm>
            <a:custGeom>
              <a:avLst/>
              <a:gdLst/>
              <a:ahLst/>
              <a:cxnLst/>
              <a:rect l="l" t="t" r="r" b="b"/>
              <a:pathLst>
                <a:path w="7417" h="6139" extrusionOk="0">
                  <a:moveTo>
                    <a:pt x="3019" y="1"/>
                  </a:moveTo>
                  <a:cubicBezTo>
                    <a:pt x="2602" y="1"/>
                    <a:pt x="2192" y="143"/>
                    <a:pt x="1794" y="530"/>
                  </a:cubicBezTo>
                  <a:cubicBezTo>
                    <a:pt x="1064" y="1229"/>
                    <a:pt x="0" y="3174"/>
                    <a:pt x="31" y="4177"/>
                  </a:cubicBezTo>
                  <a:cubicBezTo>
                    <a:pt x="91" y="5636"/>
                    <a:pt x="1733" y="5667"/>
                    <a:pt x="2797" y="5879"/>
                  </a:cubicBezTo>
                  <a:cubicBezTo>
                    <a:pt x="3205" y="5967"/>
                    <a:pt x="3915" y="6139"/>
                    <a:pt x="4577" y="6139"/>
                  </a:cubicBezTo>
                  <a:cubicBezTo>
                    <a:pt x="5293" y="6139"/>
                    <a:pt x="5952" y="5937"/>
                    <a:pt x="6110" y="5211"/>
                  </a:cubicBezTo>
                  <a:cubicBezTo>
                    <a:pt x="7326" y="3235"/>
                    <a:pt x="7417" y="1685"/>
                    <a:pt x="5228" y="743"/>
                  </a:cubicBezTo>
                  <a:cubicBezTo>
                    <a:pt x="4494" y="433"/>
                    <a:pt x="3747" y="1"/>
                    <a:pt x="3019"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59400" y="2870650"/>
              <a:ext cx="201400" cy="165925"/>
            </a:xfrm>
            <a:custGeom>
              <a:avLst/>
              <a:gdLst/>
              <a:ahLst/>
              <a:cxnLst/>
              <a:rect l="l" t="t" r="r" b="b"/>
              <a:pathLst>
                <a:path w="8056" h="6637" extrusionOk="0">
                  <a:moveTo>
                    <a:pt x="3264" y="0"/>
                  </a:moveTo>
                  <a:cubicBezTo>
                    <a:pt x="2815" y="0"/>
                    <a:pt x="2373" y="152"/>
                    <a:pt x="1946" y="568"/>
                  </a:cubicBezTo>
                  <a:cubicBezTo>
                    <a:pt x="1156" y="1328"/>
                    <a:pt x="1" y="3455"/>
                    <a:pt x="62" y="4519"/>
                  </a:cubicBezTo>
                  <a:cubicBezTo>
                    <a:pt x="122" y="6100"/>
                    <a:pt x="1885" y="6161"/>
                    <a:pt x="3040" y="6373"/>
                  </a:cubicBezTo>
                  <a:cubicBezTo>
                    <a:pt x="3475" y="6460"/>
                    <a:pt x="4234" y="6637"/>
                    <a:pt x="4945" y="6637"/>
                  </a:cubicBezTo>
                  <a:cubicBezTo>
                    <a:pt x="5727" y="6637"/>
                    <a:pt x="6452" y="6424"/>
                    <a:pt x="6627" y="5644"/>
                  </a:cubicBezTo>
                  <a:cubicBezTo>
                    <a:pt x="7965" y="3516"/>
                    <a:pt x="8056" y="1844"/>
                    <a:pt x="5654" y="811"/>
                  </a:cubicBezTo>
                  <a:cubicBezTo>
                    <a:pt x="4876" y="480"/>
                    <a:pt x="4061" y="0"/>
                    <a:pt x="3264"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8134075" y="-53575"/>
            <a:ext cx="1704252" cy="1298634"/>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52625" y="-648175"/>
            <a:ext cx="1899349" cy="1383790"/>
          </a:xfrm>
          <a:custGeom>
            <a:avLst/>
            <a:gdLst/>
            <a:ahLst/>
            <a:cxnLst/>
            <a:rect l="l" t="t" r="r" b="b"/>
            <a:pathLst>
              <a:path w="41156" h="29983" extrusionOk="0">
                <a:moveTo>
                  <a:pt x="10660" y="0"/>
                </a:moveTo>
                <a:cubicBezTo>
                  <a:pt x="8309" y="0"/>
                  <a:pt x="6083" y="555"/>
                  <a:pt x="4438" y="1922"/>
                </a:cubicBezTo>
                <a:cubicBezTo>
                  <a:pt x="1581" y="4718"/>
                  <a:pt x="0" y="10919"/>
                  <a:pt x="669" y="14931"/>
                </a:cubicBezTo>
                <a:cubicBezTo>
                  <a:pt x="1581" y="20433"/>
                  <a:pt x="6292" y="22682"/>
                  <a:pt x="10791" y="24627"/>
                </a:cubicBezTo>
                <a:cubicBezTo>
                  <a:pt x="16591" y="27142"/>
                  <a:pt x="21936" y="29982"/>
                  <a:pt x="28198" y="29982"/>
                </a:cubicBezTo>
                <a:cubicBezTo>
                  <a:pt x="29352" y="29982"/>
                  <a:pt x="30538" y="29886"/>
                  <a:pt x="31764" y="29673"/>
                </a:cubicBezTo>
                <a:cubicBezTo>
                  <a:pt x="38603" y="28518"/>
                  <a:pt x="41156" y="22955"/>
                  <a:pt x="36779" y="17697"/>
                </a:cubicBezTo>
                <a:cubicBezTo>
                  <a:pt x="34286" y="14688"/>
                  <a:pt x="30730" y="13685"/>
                  <a:pt x="27934" y="10858"/>
                </a:cubicBezTo>
                <a:cubicBezTo>
                  <a:pt x="25776" y="8670"/>
                  <a:pt x="24074" y="5630"/>
                  <a:pt x="21642" y="3654"/>
                </a:cubicBezTo>
                <a:cubicBezTo>
                  <a:pt x="19193" y="1668"/>
                  <a:pt x="14739" y="0"/>
                  <a:pt x="1066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000089">
            <a:off x="4780292" y="4293175"/>
            <a:ext cx="2413262" cy="2073935"/>
          </a:xfrm>
          <a:custGeom>
            <a:avLst/>
            <a:gdLst/>
            <a:ahLst/>
            <a:cxnLst/>
            <a:rect l="l" t="t" r="r" b="b"/>
            <a:pathLst>
              <a:path w="63680" h="54726" extrusionOk="0">
                <a:moveTo>
                  <a:pt x="26718" y="0"/>
                </a:moveTo>
                <a:cubicBezTo>
                  <a:pt x="15958" y="2645"/>
                  <a:pt x="0" y="12553"/>
                  <a:pt x="2645" y="25806"/>
                </a:cubicBezTo>
                <a:cubicBezTo>
                  <a:pt x="3769" y="31429"/>
                  <a:pt x="9636" y="37326"/>
                  <a:pt x="13435" y="41399"/>
                </a:cubicBezTo>
                <a:cubicBezTo>
                  <a:pt x="17691" y="45958"/>
                  <a:pt x="22432" y="49089"/>
                  <a:pt x="27873" y="51977"/>
                </a:cubicBezTo>
                <a:cubicBezTo>
                  <a:pt x="31350" y="53829"/>
                  <a:pt x="35250" y="54726"/>
                  <a:pt x="39108" y="54726"/>
                </a:cubicBezTo>
                <a:cubicBezTo>
                  <a:pt x="48101" y="54726"/>
                  <a:pt x="56875" y="49858"/>
                  <a:pt x="59576" y="40882"/>
                </a:cubicBezTo>
                <a:cubicBezTo>
                  <a:pt x="63679" y="27204"/>
                  <a:pt x="57722" y="14955"/>
                  <a:pt x="47570" y="5988"/>
                </a:cubicBezTo>
                <a:cubicBezTo>
                  <a:pt x="41460" y="608"/>
                  <a:pt x="34864" y="1155"/>
                  <a:pt x="26718"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rot="-5400000">
            <a:off x="4433461" y="4268561"/>
            <a:ext cx="322975" cy="1159625"/>
            <a:chOff x="6789150" y="1918250"/>
            <a:chExt cx="322975" cy="1159625"/>
          </a:xfrm>
        </p:grpSpPr>
        <p:sp>
          <p:nvSpPr>
            <p:cNvPr id="31" name="Google Shape;31;p2"/>
            <p:cNvSpPr/>
            <p:nvPr/>
          </p:nvSpPr>
          <p:spPr>
            <a:xfrm>
              <a:off x="6789150" y="1946375"/>
              <a:ext cx="74500" cy="1108700"/>
            </a:xfrm>
            <a:custGeom>
              <a:avLst/>
              <a:gdLst/>
              <a:ahLst/>
              <a:cxnLst/>
              <a:rect l="l" t="t" r="r" b="b"/>
              <a:pathLst>
                <a:path w="2980" h="44348" fill="none" extrusionOk="0">
                  <a:moveTo>
                    <a:pt x="1216" y="44347"/>
                  </a:moveTo>
                  <a:cubicBezTo>
                    <a:pt x="608" y="42615"/>
                    <a:pt x="0" y="40882"/>
                    <a:pt x="639" y="39028"/>
                  </a:cubicBezTo>
                  <a:cubicBezTo>
                    <a:pt x="1216" y="37356"/>
                    <a:pt x="2006" y="36141"/>
                    <a:pt x="2067" y="34256"/>
                  </a:cubicBezTo>
                  <a:cubicBezTo>
                    <a:pt x="2098" y="32493"/>
                    <a:pt x="2006" y="30882"/>
                    <a:pt x="1672" y="29180"/>
                  </a:cubicBezTo>
                  <a:cubicBezTo>
                    <a:pt x="1399" y="27812"/>
                    <a:pt x="851" y="26536"/>
                    <a:pt x="760" y="25137"/>
                  </a:cubicBezTo>
                  <a:cubicBezTo>
                    <a:pt x="639" y="23405"/>
                    <a:pt x="851" y="21611"/>
                    <a:pt x="1642" y="20061"/>
                  </a:cubicBezTo>
                  <a:cubicBezTo>
                    <a:pt x="2523" y="18329"/>
                    <a:pt x="2979" y="16809"/>
                    <a:pt x="2766" y="14803"/>
                  </a:cubicBezTo>
                  <a:cubicBezTo>
                    <a:pt x="2523" y="12645"/>
                    <a:pt x="1429" y="10517"/>
                    <a:pt x="730" y="8481"/>
                  </a:cubicBezTo>
                  <a:cubicBezTo>
                    <a:pt x="335" y="7326"/>
                    <a:pt x="122" y="6262"/>
                    <a:pt x="244" y="5015"/>
                  </a:cubicBezTo>
                  <a:cubicBezTo>
                    <a:pt x="396" y="3283"/>
                    <a:pt x="1277" y="1702"/>
                    <a:pt x="1520"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871975" y="2001850"/>
              <a:ext cx="76025" cy="1059300"/>
            </a:xfrm>
            <a:custGeom>
              <a:avLst/>
              <a:gdLst/>
              <a:ahLst/>
              <a:cxnLst/>
              <a:rect l="l" t="t" r="r" b="b"/>
              <a:pathLst>
                <a:path w="3041" h="42372" fill="none" extrusionOk="0">
                  <a:moveTo>
                    <a:pt x="943" y="42372"/>
                  </a:moveTo>
                  <a:cubicBezTo>
                    <a:pt x="517" y="40396"/>
                    <a:pt x="0" y="38025"/>
                    <a:pt x="760" y="36049"/>
                  </a:cubicBezTo>
                  <a:cubicBezTo>
                    <a:pt x="1064" y="35168"/>
                    <a:pt x="1551" y="34499"/>
                    <a:pt x="1703" y="33557"/>
                  </a:cubicBezTo>
                  <a:cubicBezTo>
                    <a:pt x="2037" y="31611"/>
                    <a:pt x="1794" y="29970"/>
                    <a:pt x="1368" y="28055"/>
                  </a:cubicBezTo>
                  <a:cubicBezTo>
                    <a:pt x="730" y="25046"/>
                    <a:pt x="152" y="22371"/>
                    <a:pt x="973" y="19240"/>
                  </a:cubicBezTo>
                  <a:cubicBezTo>
                    <a:pt x="1308" y="17964"/>
                    <a:pt x="1855" y="16778"/>
                    <a:pt x="2371" y="15563"/>
                  </a:cubicBezTo>
                  <a:cubicBezTo>
                    <a:pt x="3040" y="14073"/>
                    <a:pt x="3010" y="12250"/>
                    <a:pt x="2888" y="10639"/>
                  </a:cubicBezTo>
                  <a:cubicBezTo>
                    <a:pt x="2706" y="8359"/>
                    <a:pt x="1855" y="6535"/>
                    <a:pt x="1034" y="4468"/>
                  </a:cubicBezTo>
                  <a:cubicBezTo>
                    <a:pt x="456" y="3070"/>
                    <a:pt x="92" y="1489"/>
                    <a:pt x="396"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35050" y="1918250"/>
              <a:ext cx="105650" cy="1148225"/>
            </a:xfrm>
            <a:custGeom>
              <a:avLst/>
              <a:gdLst/>
              <a:ahLst/>
              <a:cxnLst/>
              <a:rect l="l" t="t" r="r" b="b"/>
              <a:pathLst>
                <a:path w="4226" h="45929" fill="none" extrusionOk="0">
                  <a:moveTo>
                    <a:pt x="1581" y="45928"/>
                  </a:moveTo>
                  <a:cubicBezTo>
                    <a:pt x="1247" y="44530"/>
                    <a:pt x="821" y="43314"/>
                    <a:pt x="912" y="41825"/>
                  </a:cubicBezTo>
                  <a:cubicBezTo>
                    <a:pt x="943" y="40913"/>
                    <a:pt x="1399" y="39971"/>
                    <a:pt x="1733" y="39120"/>
                  </a:cubicBezTo>
                  <a:cubicBezTo>
                    <a:pt x="2219" y="37995"/>
                    <a:pt x="2827" y="37053"/>
                    <a:pt x="2949" y="35807"/>
                  </a:cubicBezTo>
                  <a:cubicBezTo>
                    <a:pt x="3101" y="33831"/>
                    <a:pt x="2797" y="31977"/>
                    <a:pt x="2250" y="30123"/>
                  </a:cubicBezTo>
                  <a:cubicBezTo>
                    <a:pt x="1368" y="27083"/>
                    <a:pt x="1551" y="24165"/>
                    <a:pt x="2797" y="21247"/>
                  </a:cubicBezTo>
                  <a:cubicBezTo>
                    <a:pt x="4225" y="17904"/>
                    <a:pt x="3709" y="14894"/>
                    <a:pt x="2706" y="11490"/>
                  </a:cubicBezTo>
                  <a:cubicBezTo>
                    <a:pt x="1581" y="7812"/>
                    <a:pt x="0" y="3709"/>
                    <a:pt x="1885" y="1"/>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36875" y="1965375"/>
              <a:ext cx="75250" cy="1112500"/>
            </a:xfrm>
            <a:custGeom>
              <a:avLst/>
              <a:gdLst/>
              <a:ahLst/>
              <a:cxnLst/>
              <a:rect l="l" t="t" r="r" b="b"/>
              <a:pathLst>
                <a:path w="3010" h="44500" fill="none" extrusionOk="0">
                  <a:moveTo>
                    <a:pt x="912" y="44499"/>
                  </a:moveTo>
                  <a:cubicBezTo>
                    <a:pt x="608" y="43223"/>
                    <a:pt x="0" y="42159"/>
                    <a:pt x="213" y="40791"/>
                  </a:cubicBezTo>
                  <a:cubicBezTo>
                    <a:pt x="426" y="39362"/>
                    <a:pt x="1247" y="38207"/>
                    <a:pt x="1763" y="36900"/>
                  </a:cubicBezTo>
                  <a:cubicBezTo>
                    <a:pt x="2432" y="35107"/>
                    <a:pt x="2614" y="33374"/>
                    <a:pt x="2584" y="31490"/>
                  </a:cubicBezTo>
                  <a:cubicBezTo>
                    <a:pt x="2554" y="29666"/>
                    <a:pt x="2006" y="28086"/>
                    <a:pt x="1733" y="26353"/>
                  </a:cubicBezTo>
                  <a:cubicBezTo>
                    <a:pt x="1095" y="22341"/>
                    <a:pt x="2979" y="18237"/>
                    <a:pt x="2949" y="14225"/>
                  </a:cubicBezTo>
                  <a:cubicBezTo>
                    <a:pt x="2949" y="12888"/>
                    <a:pt x="3010" y="11581"/>
                    <a:pt x="2827" y="10243"/>
                  </a:cubicBezTo>
                  <a:cubicBezTo>
                    <a:pt x="2614" y="8845"/>
                    <a:pt x="2158" y="7538"/>
                    <a:pt x="1855" y="6170"/>
                  </a:cubicBezTo>
                  <a:cubicBezTo>
                    <a:pt x="1581" y="4772"/>
                    <a:pt x="1307" y="3465"/>
                    <a:pt x="1307" y="2037"/>
                  </a:cubicBezTo>
                  <a:cubicBezTo>
                    <a:pt x="1277" y="1429"/>
                    <a:pt x="1064" y="547"/>
                    <a:pt x="1307"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4500040">
            <a:off x="8494729" y="1877333"/>
            <a:ext cx="719978" cy="453511"/>
            <a:chOff x="156800" y="653200"/>
            <a:chExt cx="720000" cy="453525"/>
          </a:xfrm>
        </p:grpSpPr>
        <p:sp>
          <p:nvSpPr>
            <p:cNvPr id="36" name="Google Shape;36;p2"/>
            <p:cNvSpPr/>
            <p:nvPr/>
          </p:nvSpPr>
          <p:spPr>
            <a:xfrm>
              <a:off x="198600" y="791400"/>
              <a:ext cx="148200" cy="100300"/>
            </a:xfrm>
            <a:custGeom>
              <a:avLst/>
              <a:gdLst/>
              <a:ahLst/>
              <a:cxnLst/>
              <a:rect l="l" t="t" r="r" b="b"/>
              <a:pathLst>
                <a:path w="5928" h="4012" extrusionOk="0">
                  <a:moveTo>
                    <a:pt x="2657" y="1"/>
                  </a:moveTo>
                  <a:cubicBezTo>
                    <a:pt x="1513" y="1"/>
                    <a:pt x="381" y="348"/>
                    <a:pt x="213" y="1487"/>
                  </a:cubicBezTo>
                  <a:cubicBezTo>
                    <a:pt x="0" y="3037"/>
                    <a:pt x="1976" y="3949"/>
                    <a:pt x="3253" y="4010"/>
                  </a:cubicBezTo>
                  <a:cubicBezTo>
                    <a:pt x="3285" y="4011"/>
                    <a:pt x="3318" y="4012"/>
                    <a:pt x="3351" y="4012"/>
                  </a:cubicBezTo>
                  <a:cubicBezTo>
                    <a:pt x="4328" y="4012"/>
                    <a:pt x="5808" y="3576"/>
                    <a:pt x="5867" y="2430"/>
                  </a:cubicBezTo>
                  <a:cubicBezTo>
                    <a:pt x="5928" y="1761"/>
                    <a:pt x="5228" y="788"/>
                    <a:pt x="4590" y="302"/>
                  </a:cubicBezTo>
                  <a:cubicBezTo>
                    <a:pt x="4098" y="138"/>
                    <a:pt x="3375" y="1"/>
                    <a:pt x="2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37025" y="816000"/>
              <a:ext cx="105075" cy="74800"/>
            </a:xfrm>
            <a:custGeom>
              <a:avLst/>
              <a:gdLst/>
              <a:ahLst/>
              <a:cxnLst/>
              <a:rect l="l" t="t" r="r" b="b"/>
              <a:pathLst>
                <a:path w="4203" h="2992" extrusionOk="0">
                  <a:moveTo>
                    <a:pt x="2142" y="1"/>
                  </a:moveTo>
                  <a:cubicBezTo>
                    <a:pt x="0" y="1"/>
                    <a:pt x="189" y="2991"/>
                    <a:pt x="2138" y="2991"/>
                  </a:cubicBezTo>
                  <a:cubicBezTo>
                    <a:pt x="2289" y="2991"/>
                    <a:pt x="2450" y="2974"/>
                    <a:pt x="2622" y="2935"/>
                  </a:cubicBezTo>
                  <a:cubicBezTo>
                    <a:pt x="3473" y="2753"/>
                    <a:pt x="4202" y="2388"/>
                    <a:pt x="4111" y="1446"/>
                  </a:cubicBezTo>
                  <a:cubicBezTo>
                    <a:pt x="4050" y="807"/>
                    <a:pt x="3594" y="199"/>
                    <a:pt x="2986" y="78"/>
                  </a:cubicBezTo>
                  <a:lnTo>
                    <a:pt x="2986" y="78"/>
                  </a:lnTo>
                  <a:lnTo>
                    <a:pt x="3199" y="199"/>
                  </a:lnTo>
                  <a:cubicBezTo>
                    <a:pt x="2799" y="61"/>
                    <a:pt x="2447" y="1"/>
                    <a:pt x="2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9750" y="1001775"/>
              <a:ext cx="133075" cy="99400"/>
            </a:xfrm>
            <a:custGeom>
              <a:avLst/>
              <a:gdLst/>
              <a:ahLst/>
              <a:cxnLst/>
              <a:rect l="l" t="t" r="r" b="b"/>
              <a:pathLst>
                <a:path w="5323" h="3976" extrusionOk="0">
                  <a:moveTo>
                    <a:pt x="2966" y="0"/>
                  </a:moveTo>
                  <a:cubicBezTo>
                    <a:pt x="0" y="0"/>
                    <a:pt x="413" y="3975"/>
                    <a:pt x="2591" y="3975"/>
                  </a:cubicBezTo>
                  <a:cubicBezTo>
                    <a:pt x="2883" y="3975"/>
                    <a:pt x="3207" y="3904"/>
                    <a:pt x="3559" y="3741"/>
                  </a:cubicBezTo>
                  <a:cubicBezTo>
                    <a:pt x="5322" y="2920"/>
                    <a:pt x="4745" y="1218"/>
                    <a:pt x="3651" y="63"/>
                  </a:cubicBezTo>
                  <a:cubicBezTo>
                    <a:pt x="3405" y="20"/>
                    <a:pt x="3177" y="0"/>
                    <a:pt x="2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9300" y="1030975"/>
              <a:ext cx="77200" cy="75750"/>
            </a:xfrm>
            <a:custGeom>
              <a:avLst/>
              <a:gdLst/>
              <a:ahLst/>
              <a:cxnLst/>
              <a:rect l="l" t="t" r="r" b="b"/>
              <a:pathLst>
                <a:path w="3088" h="3030" extrusionOk="0">
                  <a:moveTo>
                    <a:pt x="2114" y="0"/>
                  </a:moveTo>
                  <a:cubicBezTo>
                    <a:pt x="2041" y="0"/>
                    <a:pt x="1964" y="16"/>
                    <a:pt x="1885" y="50"/>
                  </a:cubicBezTo>
                  <a:lnTo>
                    <a:pt x="1703" y="172"/>
                  </a:lnTo>
                  <a:cubicBezTo>
                    <a:pt x="761" y="901"/>
                    <a:pt x="1" y="1844"/>
                    <a:pt x="761" y="3029"/>
                  </a:cubicBezTo>
                  <a:cubicBezTo>
                    <a:pt x="1612" y="2908"/>
                    <a:pt x="2797" y="2482"/>
                    <a:pt x="2979" y="1509"/>
                  </a:cubicBezTo>
                  <a:cubicBezTo>
                    <a:pt x="3087" y="970"/>
                    <a:pt x="2693" y="0"/>
                    <a:pt x="2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8000" y="653200"/>
              <a:ext cx="110700" cy="54950"/>
            </a:xfrm>
            <a:custGeom>
              <a:avLst/>
              <a:gdLst/>
              <a:ahLst/>
              <a:cxnLst/>
              <a:rect l="l" t="t" r="r" b="b"/>
              <a:pathLst>
                <a:path w="4428" h="2198" extrusionOk="0">
                  <a:moveTo>
                    <a:pt x="2233" y="0"/>
                  </a:moveTo>
                  <a:cubicBezTo>
                    <a:pt x="1050" y="0"/>
                    <a:pt x="0" y="815"/>
                    <a:pt x="1482" y="1818"/>
                  </a:cubicBezTo>
                  <a:cubicBezTo>
                    <a:pt x="1868" y="2078"/>
                    <a:pt x="2314" y="2197"/>
                    <a:pt x="2720" y="2197"/>
                  </a:cubicBezTo>
                  <a:cubicBezTo>
                    <a:pt x="3690" y="2197"/>
                    <a:pt x="4428" y="1512"/>
                    <a:pt x="3549" y="419"/>
                  </a:cubicBezTo>
                  <a:cubicBezTo>
                    <a:pt x="3188" y="127"/>
                    <a:pt x="2700"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6800" y="997475"/>
              <a:ext cx="112900" cy="61700"/>
            </a:xfrm>
            <a:custGeom>
              <a:avLst/>
              <a:gdLst/>
              <a:ahLst/>
              <a:cxnLst/>
              <a:rect l="l" t="t" r="r" b="b"/>
              <a:pathLst>
                <a:path w="4516" h="2468" extrusionOk="0">
                  <a:moveTo>
                    <a:pt x="2254" y="0"/>
                  </a:moveTo>
                  <a:cubicBezTo>
                    <a:pt x="1874" y="0"/>
                    <a:pt x="1468" y="132"/>
                    <a:pt x="1034" y="387"/>
                  </a:cubicBezTo>
                  <a:cubicBezTo>
                    <a:pt x="213" y="843"/>
                    <a:pt x="1" y="1269"/>
                    <a:pt x="609" y="1998"/>
                  </a:cubicBezTo>
                  <a:cubicBezTo>
                    <a:pt x="885" y="2328"/>
                    <a:pt x="1366" y="2467"/>
                    <a:pt x="1878" y="2467"/>
                  </a:cubicBezTo>
                  <a:cubicBezTo>
                    <a:pt x="3108" y="2467"/>
                    <a:pt x="4516" y="1663"/>
                    <a:pt x="3679" y="782"/>
                  </a:cubicBezTo>
                  <a:cubicBezTo>
                    <a:pt x="3255" y="253"/>
                    <a:pt x="2780"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8100" y="909925"/>
              <a:ext cx="70500" cy="37500"/>
            </a:xfrm>
            <a:custGeom>
              <a:avLst/>
              <a:gdLst/>
              <a:ahLst/>
              <a:cxnLst/>
              <a:rect l="l" t="t" r="r" b="b"/>
              <a:pathLst>
                <a:path w="2820" h="1500" extrusionOk="0">
                  <a:moveTo>
                    <a:pt x="1145" y="1"/>
                  </a:moveTo>
                  <a:cubicBezTo>
                    <a:pt x="626" y="1"/>
                    <a:pt x="115" y="104"/>
                    <a:pt x="61" y="576"/>
                  </a:cubicBezTo>
                  <a:cubicBezTo>
                    <a:pt x="0" y="1154"/>
                    <a:pt x="608" y="1336"/>
                    <a:pt x="1034" y="1427"/>
                  </a:cubicBezTo>
                  <a:cubicBezTo>
                    <a:pt x="1203" y="1463"/>
                    <a:pt x="1449" y="1500"/>
                    <a:pt x="1701" y="1500"/>
                  </a:cubicBezTo>
                  <a:cubicBezTo>
                    <a:pt x="2083" y="1500"/>
                    <a:pt x="2480" y="1416"/>
                    <a:pt x="2645" y="1123"/>
                  </a:cubicBezTo>
                  <a:cubicBezTo>
                    <a:pt x="2819" y="774"/>
                    <a:pt x="2493" y="147"/>
                    <a:pt x="2091" y="147"/>
                  </a:cubicBezTo>
                  <a:cubicBezTo>
                    <a:pt x="2073" y="147"/>
                    <a:pt x="2055" y="148"/>
                    <a:pt x="2037" y="151"/>
                  </a:cubicBezTo>
                  <a:lnTo>
                    <a:pt x="2067" y="59"/>
                  </a:lnTo>
                  <a:cubicBezTo>
                    <a:pt x="1847" y="47"/>
                    <a:pt x="1494" y="1"/>
                    <a:pt x="1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4900" y="666300"/>
              <a:ext cx="82600" cy="56075"/>
            </a:xfrm>
            <a:custGeom>
              <a:avLst/>
              <a:gdLst/>
              <a:ahLst/>
              <a:cxnLst/>
              <a:rect l="l" t="t" r="r" b="b"/>
              <a:pathLst>
                <a:path w="3304" h="2243" extrusionOk="0">
                  <a:moveTo>
                    <a:pt x="2170" y="1"/>
                  </a:moveTo>
                  <a:cubicBezTo>
                    <a:pt x="1257" y="1"/>
                    <a:pt x="1" y="398"/>
                    <a:pt x="51" y="1385"/>
                  </a:cubicBezTo>
                  <a:cubicBezTo>
                    <a:pt x="93" y="2023"/>
                    <a:pt x="524" y="2243"/>
                    <a:pt x="1015" y="2243"/>
                  </a:cubicBezTo>
                  <a:cubicBezTo>
                    <a:pt x="1250" y="2243"/>
                    <a:pt x="1498" y="2193"/>
                    <a:pt x="1723" y="2114"/>
                  </a:cubicBezTo>
                  <a:cubicBezTo>
                    <a:pt x="2635" y="1780"/>
                    <a:pt x="3304" y="868"/>
                    <a:pt x="2666" y="47"/>
                  </a:cubicBezTo>
                  <a:cubicBezTo>
                    <a:pt x="2523" y="17"/>
                    <a:pt x="2353"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98925" y="772275"/>
              <a:ext cx="77875" cy="55600"/>
            </a:xfrm>
            <a:custGeom>
              <a:avLst/>
              <a:gdLst/>
              <a:ahLst/>
              <a:cxnLst/>
              <a:rect l="l" t="t" r="r" b="b"/>
              <a:pathLst>
                <a:path w="3115" h="2224" extrusionOk="0">
                  <a:moveTo>
                    <a:pt x="2243" y="0"/>
                  </a:moveTo>
                  <a:cubicBezTo>
                    <a:pt x="1539" y="0"/>
                    <a:pt x="293" y="233"/>
                    <a:pt x="122" y="976"/>
                  </a:cubicBezTo>
                  <a:cubicBezTo>
                    <a:pt x="0" y="1584"/>
                    <a:pt x="517" y="2192"/>
                    <a:pt x="1125" y="2222"/>
                  </a:cubicBezTo>
                  <a:cubicBezTo>
                    <a:pt x="1144" y="2223"/>
                    <a:pt x="1163" y="2224"/>
                    <a:pt x="1183" y="2224"/>
                  </a:cubicBezTo>
                  <a:cubicBezTo>
                    <a:pt x="2082" y="2224"/>
                    <a:pt x="3115" y="866"/>
                    <a:pt x="2371" y="3"/>
                  </a:cubicBezTo>
                  <a:cubicBezTo>
                    <a:pt x="2331" y="1"/>
                    <a:pt x="2288" y="0"/>
                    <a:pt x="2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2491838" y="4407600"/>
            <a:ext cx="1285775" cy="1130500"/>
            <a:chOff x="5330150" y="1232825"/>
            <a:chExt cx="1285775" cy="1130500"/>
          </a:xfrm>
        </p:grpSpPr>
        <p:sp>
          <p:nvSpPr>
            <p:cNvPr id="46" name="Google Shape;46;p2"/>
            <p:cNvSpPr/>
            <p:nvPr/>
          </p:nvSpPr>
          <p:spPr>
            <a:xfrm>
              <a:off x="5330150" y="1994625"/>
              <a:ext cx="806275" cy="368700"/>
            </a:xfrm>
            <a:custGeom>
              <a:avLst/>
              <a:gdLst/>
              <a:ahLst/>
              <a:cxnLst/>
              <a:rect l="l" t="t" r="r" b="b"/>
              <a:pathLst>
                <a:path w="32251" h="14748" extrusionOk="0">
                  <a:moveTo>
                    <a:pt x="14816" y="0"/>
                  </a:moveTo>
                  <a:cubicBezTo>
                    <a:pt x="13148" y="0"/>
                    <a:pt x="11413" y="258"/>
                    <a:pt x="9818" y="593"/>
                  </a:cubicBezTo>
                  <a:cubicBezTo>
                    <a:pt x="6890" y="1214"/>
                    <a:pt x="4650" y="1631"/>
                    <a:pt x="1924" y="1631"/>
                  </a:cubicBezTo>
                  <a:cubicBezTo>
                    <a:pt x="1312" y="1631"/>
                    <a:pt x="675" y="1610"/>
                    <a:pt x="1" y="1566"/>
                  </a:cubicBezTo>
                  <a:lnTo>
                    <a:pt x="1" y="1566"/>
                  </a:lnTo>
                  <a:cubicBezTo>
                    <a:pt x="4530" y="4575"/>
                    <a:pt x="5320" y="9560"/>
                    <a:pt x="10973" y="11292"/>
                  </a:cubicBezTo>
                  <a:cubicBezTo>
                    <a:pt x="13405" y="12022"/>
                    <a:pt x="15594" y="12903"/>
                    <a:pt x="17873" y="14028"/>
                  </a:cubicBezTo>
                  <a:cubicBezTo>
                    <a:pt x="18940" y="14544"/>
                    <a:pt x="19876" y="14748"/>
                    <a:pt x="20778" y="14748"/>
                  </a:cubicBezTo>
                  <a:cubicBezTo>
                    <a:pt x="22215" y="14748"/>
                    <a:pt x="23567" y="14230"/>
                    <a:pt x="25229" y="13633"/>
                  </a:cubicBezTo>
                  <a:cubicBezTo>
                    <a:pt x="27478" y="12812"/>
                    <a:pt x="30032" y="12022"/>
                    <a:pt x="32250" y="10745"/>
                  </a:cubicBezTo>
                  <a:cubicBezTo>
                    <a:pt x="25959" y="8648"/>
                    <a:pt x="23831" y="1718"/>
                    <a:pt x="17448" y="259"/>
                  </a:cubicBezTo>
                  <a:cubicBezTo>
                    <a:pt x="16612" y="77"/>
                    <a:pt x="15724" y="0"/>
                    <a:pt x="14816"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59325" y="1232825"/>
              <a:ext cx="760675" cy="894950"/>
            </a:xfrm>
            <a:custGeom>
              <a:avLst/>
              <a:gdLst/>
              <a:ahLst/>
              <a:cxnLst/>
              <a:rect l="l" t="t" r="r" b="b"/>
              <a:pathLst>
                <a:path w="30427" h="35798" extrusionOk="0">
                  <a:moveTo>
                    <a:pt x="1" y="1"/>
                  </a:moveTo>
                  <a:lnTo>
                    <a:pt x="1" y="1"/>
                  </a:lnTo>
                  <a:cubicBezTo>
                    <a:pt x="852" y="1004"/>
                    <a:pt x="791" y="3010"/>
                    <a:pt x="1126" y="4590"/>
                  </a:cubicBezTo>
                  <a:cubicBezTo>
                    <a:pt x="1825" y="7904"/>
                    <a:pt x="3040" y="10183"/>
                    <a:pt x="5837" y="12220"/>
                  </a:cubicBezTo>
                  <a:cubicBezTo>
                    <a:pt x="9454" y="14895"/>
                    <a:pt x="13709" y="15654"/>
                    <a:pt x="16536" y="19363"/>
                  </a:cubicBezTo>
                  <a:cubicBezTo>
                    <a:pt x="19684" y="23490"/>
                    <a:pt x="19495" y="35797"/>
                    <a:pt x="26824" y="35797"/>
                  </a:cubicBezTo>
                  <a:cubicBezTo>
                    <a:pt x="26997" y="35797"/>
                    <a:pt x="27175" y="35790"/>
                    <a:pt x="27357" y="35776"/>
                  </a:cubicBezTo>
                  <a:cubicBezTo>
                    <a:pt x="28846" y="33254"/>
                    <a:pt x="29242" y="30062"/>
                    <a:pt x="29728" y="27144"/>
                  </a:cubicBezTo>
                  <a:cubicBezTo>
                    <a:pt x="30427" y="23101"/>
                    <a:pt x="29880" y="21278"/>
                    <a:pt x="26445" y="18907"/>
                  </a:cubicBezTo>
                  <a:cubicBezTo>
                    <a:pt x="22889" y="16475"/>
                    <a:pt x="22007" y="13892"/>
                    <a:pt x="19971" y="10183"/>
                  </a:cubicBezTo>
                  <a:cubicBezTo>
                    <a:pt x="15807" y="2524"/>
                    <a:pt x="5776" y="5229"/>
                    <a:pt x="1"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159950" y="1495000"/>
              <a:ext cx="455975" cy="789550"/>
            </a:xfrm>
            <a:custGeom>
              <a:avLst/>
              <a:gdLst/>
              <a:ahLst/>
              <a:cxnLst/>
              <a:rect l="l" t="t" r="r" b="b"/>
              <a:pathLst>
                <a:path w="18239" h="31582" extrusionOk="0">
                  <a:moveTo>
                    <a:pt x="12919" y="0"/>
                  </a:moveTo>
                  <a:cubicBezTo>
                    <a:pt x="10913" y="3830"/>
                    <a:pt x="7508" y="7204"/>
                    <a:pt x="8268" y="11915"/>
                  </a:cubicBezTo>
                  <a:cubicBezTo>
                    <a:pt x="8512" y="13374"/>
                    <a:pt x="9089" y="14499"/>
                    <a:pt x="8815" y="16019"/>
                  </a:cubicBezTo>
                  <a:cubicBezTo>
                    <a:pt x="8542" y="17538"/>
                    <a:pt x="7721" y="19271"/>
                    <a:pt x="6992" y="20608"/>
                  </a:cubicBezTo>
                  <a:cubicBezTo>
                    <a:pt x="5594" y="23070"/>
                    <a:pt x="1" y="28815"/>
                    <a:pt x="3922" y="31581"/>
                  </a:cubicBezTo>
                  <a:cubicBezTo>
                    <a:pt x="5442" y="31156"/>
                    <a:pt x="7204" y="29879"/>
                    <a:pt x="8542" y="29028"/>
                  </a:cubicBezTo>
                  <a:cubicBezTo>
                    <a:pt x="12919" y="26201"/>
                    <a:pt x="16445" y="21855"/>
                    <a:pt x="17265" y="16535"/>
                  </a:cubicBezTo>
                  <a:cubicBezTo>
                    <a:pt x="18238" y="10304"/>
                    <a:pt x="15047" y="5532"/>
                    <a:pt x="12919"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7634574" y="4407590"/>
            <a:ext cx="1592659" cy="1383814"/>
            <a:chOff x="5858275" y="191400"/>
            <a:chExt cx="1129225" cy="981150"/>
          </a:xfrm>
        </p:grpSpPr>
        <p:sp>
          <p:nvSpPr>
            <p:cNvPr id="50" name="Google Shape;50;p2"/>
            <p:cNvSpPr/>
            <p:nvPr/>
          </p:nvSpPr>
          <p:spPr>
            <a:xfrm>
              <a:off x="5858275" y="191400"/>
              <a:ext cx="1129225" cy="981150"/>
            </a:xfrm>
            <a:custGeom>
              <a:avLst/>
              <a:gdLst/>
              <a:ahLst/>
              <a:cxnLst/>
              <a:rect l="l" t="t" r="r" b="b"/>
              <a:pathLst>
                <a:path w="45169" h="39246" extrusionOk="0">
                  <a:moveTo>
                    <a:pt x="24922" y="233"/>
                  </a:moveTo>
                  <a:cubicBezTo>
                    <a:pt x="25400" y="233"/>
                    <a:pt x="25877" y="251"/>
                    <a:pt x="26354" y="289"/>
                  </a:cubicBezTo>
                  <a:cubicBezTo>
                    <a:pt x="28998" y="502"/>
                    <a:pt x="31643" y="1292"/>
                    <a:pt x="33770" y="2873"/>
                  </a:cubicBezTo>
                  <a:cubicBezTo>
                    <a:pt x="35928" y="4454"/>
                    <a:pt x="37600" y="6551"/>
                    <a:pt x="39393" y="8557"/>
                  </a:cubicBezTo>
                  <a:cubicBezTo>
                    <a:pt x="40275" y="9560"/>
                    <a:pt x="41156" y="10563"/>
                    <a:pt x="41916" y="11657"/>
                  </a:cubicBezTo>
                  <a:cubicBezTo>
                    <a:pt x="42676" y="12721"/>
                    <a:pt x="43345" y="13876"/>
                    <a:pt x="43831" y="15092"/>
                  </a:cubicBezTo>
                  <a:cubicBezTo>
                    <a:pt x="44287" y="16308"/>
                    <a:pt x="44530" y="17584"/>
                    <a:pt x="44470" y="18891"/>
                  </a:cubicBezTo>
                  <a:cubicBezTo>
                    <a:pt x="44409" y="20198"/>
                    <a:pt x="44074" y="21475"/>
                    <a:pt x="43618" y="22721"/>
                  </a:cubicBezTo>
                  <a:cubicBezTo>
                    <a:pt x="42676" y="25214"/>
                    <a:pt x="41339" y="27554"/>
                    <a:pt x="39758" y="29712"/>
                  </a:cubicBezTo>
                  <a:cubicBezTo>
                    <a:pt x="38147" y="31840"/>
                    <a:pt x="36232" y="33785"/>
                    <a:pt x="34074" y="35335"/>
                  </a:cubicBezTo>
                  <a:cubicBezTo>
                    <a:pt x="31886" y="36916"/>
                    <a:pt x="29363" y="38010"/>
                    <a:pt x="26749" y="38497"/>
                  </a:cubicBezTo>
                  <a:cubicBezTo>
                    <a:pt x="25421" y="38759"/>
                    <a:pt x="24069" y="38880"/>
                    <a:pt x="22714" y="38880"/>
                  </a:cubicBezTo>
                  <a:cubicBezTo>
                    <a:pt x="21402" y="38880"/>
                    <a:pt x="20086" y="38767"/>
                    <a:pt x="18785" y="38557"/>
                  </a:cubicBezTo>
                  <a:cubicBezTo>
                    <a:pt x="17478" y="38345"/>
                    <a:pt x="16171" y="38041"/>
                    <a:pt x="14864" y="37737"/>
                  </a:cubicBezTo>
                  <a:cubicBezTo>
                    <a:pt x="13588" y="37402"/>
                    <a:pt x="12311" y="37007"/>
                    <a:pt x="11004" y="36673"/>
                  </a:cubicBezTo>
                  <a:cubicBezTo>
                    <a:pt x="9697" y="36308"/>
                    <a:pt x="8420" y="35974"/>
                    <a:pt x="7235" y="35457"/>
                  </a:cubicBezTo>
                  <a:cubicBezTo>
                    <a:pt x="6627" y="35184"/>
                    <a:pt x="6049" y="34880"/>
                    <a:pt x="5533" y="34515"/>
                  </a:cubicBezTo>
                  <a:cubicBezTo>
                    <a:pt x="5289" y="34302"/>
                    <a:pt x="5016" y="34120"/>
                    <a:pt x="4773" y="33937"/>
                  </a:cubicBezTo>
                  <a:lnTo>
                    <a:pt x="4043" y="33269"/>
                  </a:lnTo>
                  <a:cubicBezTo>
                    <a:pt x="2220" y="31414"/>
                    <a:pt x="1125" y="28892"/>
                    <a:pt x="912" y="26308"/>
                  </a:cubicBezTo>
                  <a:cubicBezTo>
                    <a:pt x="791" y="25031"/>
                    <a:pt x="882" y="23724"/>
                    <a:pt x="1156" y="22448"/>
                  </a:cubicBezTo>
                  <a:cubicBezTo>
                    <a:pt x="1460" y="21171"/>
                    <a:pt x="1946" y="19955"/>
                    <a:pt x="2615" y="18831"/>
                  </a:cubicBezTo>
                  <a:cubicBezTo>
                    <a:pt x="3922" y="16521"/>
                    <a:pt x="5654" y="14454"/>
                    <a:pt x="7144" y="12204"/>
                  </a:cubicBezTo>
                  <a:cubicBezTo>
                    <a:pt x="8663" y="9986"/>
                    <a:pt x="10122" y="7736"/>
                    <a:pt x="11946" y="5791"/>
                  </a:cubicBezTo>
                  <a:cubicBezTo>
                    <a:pt x="12828" y="4788"/>
                    <a:pt x="13831" y="3906"/>
                    <a:pt x="14925" y="3147"/>
                  </a:cubicBezTo>
                  <a:cubicBezTo>
                    <a:pt x="15989" y="2356"/>
                    <a:pt x="17205" y="1779"/>
                    <a:pt x="18481" y="1353"/>
                  </a:cubicBezTo>
                  <a:cubicBezTo>
                    <a:pt x="20530" y="629"/>
                    <a:pt x="22722" y="233"/>
                    <a:pt x="24922" y="233"/>
                  </a:cubicBezTo>
                  <a:close/>
                  <a:moveTo>
                    <a:pt x="25006" y="0"/>
                  </a:moveTo>
                  <a:cubicBezTo>
                    <a:pt x="22768" y="0"/>
                    <a:pt x="20516" y="376"/>
                    <a:pt x="18390" y="1110"/>
                  </a:cubicBezTo>
                  <a:cubicBezTo>
                    <a:pt x="17113" y="1536"/>
                    <a:pt x="15867" y="2113"/>
                    <a:pt x="14743" y="2873"/>
                  </a:cubicBezTo>
                  <a:cubicBezTo>
                    <a:pt x="13588" y="3603"/>
                    <a:pt x="12584" y="4514"/>
                    <a:pt x="11642" y="5487"/>
                  </a:cubicBezTo>
                  <a:cubicBezTo>
                    <a:pt x="9758" y="7432"/>
                    <a:pt x="8207" y="9682"/>
                    <a:pt x="6657" y="11870"/>
                  </a:cubicBezTo>
                  <a:cubicBezTo>
                    <a:pt x="5137" y="14059"/>
                    <a:pt x="3375" y="16095"/>
                    <a:pt x="2007" y="18466"/>
                  </a:cubicBezTo>
                  <a:cubicBezTo>
                    <a:pt x="1308" y="19621"/>
                    <a:pt x="761" y="20928"/>
                    <a:pt x="426" y="22265"/>
                  </a:cubicBezTo>
                  <a:cubicBezTo>
                    <a:pt x="92" y="23603"/>
                    <a:pt x="1" y="25001"/>
                    <a:pt x="122" y="26399"/>
                  </a:cubicBezTo>
                  <a:cubicBezTo>
                    <a:pt x="335" y="29165"/>
                    <a:pt x="1520" y="31840"/>
                    <a:pt x="3496" y="33816"/>
                  </a:cubicBezTo>
                  <a:lnTo>
                    <a:pt x="4256" y="34515"/>
                  </a:lnTo>
                  <a:cubicBezTo>
                    <a:pt x="4530" y="34728"/>
                    <a:pt x="4803" y="34940"/>
                    <a:pt x="5107" y="35153"/>
                  </a:cubicBezTo>
                  <a:cubicBezTo>
                    <a:pt x="5654" y="35548"/>
                    <a:pt x="6293" y="35883"/>
                    <a:pt x="6931" y="36156"/>
                  </a:cubicBezTo>
                  <a:cubicBezTo>
                    <a:pt x="8177" y="36703"/>
                    <a:pt x="9514" y="37038"/>
                    <a:pt x="10821" y="37372"/>
                  </a:cubicBezTo>
                  <a:cubicBezTo>
                    <a:pt x="12129" y="37676"/>
                    <a:pt x="13405" y="38041"/>
                    <a:pt x="14743" y="38345"/>
                  </a:cubicBezTo>
                  <a:cubicBezTo>
                    <a:pt x="16050" y="38649"/>
                    <a:pt x="17387" y="38892"/>
                    <a:pt x="18724" y="39044"/>
                  </a:cubicBezTo>
                  <a:cubicBezTo>
                    <a:pt x="19776" y="39175"/>
                    <a:pt x="20843" y="39246"/>
                    <a:pt x="21908" y="39246"/>
                  </a:cubicBezTo>
                  <a:cubicBezTo>
                    <a:pt x="23552" y="39246"/>
                    <a:pt x="25193" y="39078"/>
                    <a:pt x="26779" y="38709"/>
                  </a:cubicBezTo>
                  <a:cubicBezTo>
                    <a:pt x="29424" y="38101"/>
                    <a:pt x="31916" y="36977"/>
                    <a:pt x="34105" y="35396"/>
                  </a:cubicBezTo>
                  <a:cubicBezTo>
                    <a:pt x="36293" y="33846"/>
                    <a:pt x="38238" y="31931"/>
                    <a:pt x="39910" y="29834"/>
                  </a:cubicBezTo>
                  <a:cubicBezTo>
                    <a:pt x="41582" y="27706"/>
                    <a:pt x="43011" y="25396"/>
                    <a:pt x="44044" y="22904"/>
                  </a:cubicBezTo>
                  <a:cubicBezTo>
                    <a:pt x="44561" y="21627"/>
                    <a:pt x="44986" y="20320"/>
                    <a:pt x="45077" y="18922"/>
                  </a:cubicBezTo>
                  <a:cubicBezTo>
                    <a:pt x="45169" y="17554"/>
                    <a:pt x="44925" y="16125"/>
                    <a:pt x="44439" y="14849"/>
                  </a:cubicBezTo>
                  <a:cubicBezTo>
                    <a:pt x="43953" y="13542"/>
                    <a:pt x="43254" y="12356"/>
                    <a:pt x="42463" y="11262"/>
                  </a:cubicBezTo>
                  <a:cubicBezTo>
                    <a:pt x="41643" y="10168"/>
                    <a:pt x="40761" y="9134"/>
                    <a:pt x="39849" y="8131"/>
                  </a:cubicBezTo>
                  <a:cubicBezTo>
                    <a:pt x="38938" y="7128"/>
                    <a:pt x="38056" y="6156"/>
                    <a:pt x="37083" y="5183"/>
                  </a:cubicBezTo>
                  <a:cubicBezTo>
                    <a:pt x="36141" y="4241"/>
                    <a:pt x="35138" y="3299"/>
                    <a:pt x="34013" y="2539"/>
                  </a:cubicBezTo>
                  <a:cubicBezTo>
                    <a:pt x="32889" y="1748"/>
                    <a:pt x="31643" y="1171"/>
                    <a:pt x="30336" y="776"/>
                  </a:cubicBezTo>
                  <a:cubicBezTo>
                    <a:pt x="29059" y="381"/>
                    <a:pt x="27722" y="137"/>
                    <a:pt x="26354" y="46"/>
                  </a:cubicBezTo>
                  <a:cubicBezTo>
                    <a:pt x="25906" y="16"/>
                    <a:pt x="25456" y="0"/>
                    <a:pt x="2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893225" y="387050"/>
              <a:ext cx="970425" cy="707100"/>
            </a:xfrm>
            <a:custGeom>
              <a:avLst/>
              <a:gdLst/>
              <a:ahLst/>
              <a:cxnLst/>
              <a:rect l="l" t="t" r="r" b="b"/>
              <a:pathLst>
                <a:path w="38817" h="28284" extrusionOk="0">
                  <a:moveTo>
                    <a:pt x="23108" y="4254"/>
                  </a:moveTo>
                  <a:cubicBezTo>
                    <a:pt x="23533" y="4254"/>
                    <a:pt x="23958" y="4284"/>
                    <a:pt x="24378" y="4348"/>
                  </a:cubicBezTo>
                  <a:cubicBezTo>
                    <a:pt x="26567" y="4713"/>
                    <a:pt x="28512" y="5929"/>
                    <a:pt x="30275" y="7266"/>
                  </a:cubicBezTo>
                  <a:cubicBezTo>
                    <a:pt x="33132" y="9363"/>
                    <a:pt x="35260" y="12433"/>
                    <a:pt x="32585" y="15686"/>
                  </a:cubicBezTo>
                  <a:cubicBezTo>
                    <a:pt x="31491" y="16962"/>
                    <a:pt x="30062" y="17904"/>
                    <a:pt x="28846" y="19060"/>
                  </a:cubicBezTo>
                  <a:cubicBezTo>
                    <a:pt x="27053" y="20822"/>
                    <a:pt x="25868" y="22494"/>
                    <a:pt x="23345" y="23163"/>
                  </a:cubicBezTo>
                  <a:cubicBezTo>
                    <a:pt x="22089" y="23485"/>
                    <a:pt x="20788" y="23640"/>
                    <a:pt x="19482" y="23640"/>
                  </a:cubicBezTo>
                  <a:cubicBezTo>
                    <a:pt x="16107" y="23640"/>
                    <a:pt x="12693" y="22611"/>
                    <a:pt x="9910" y="20792"/>
                  </a:cubicBezTo>
                  <a:cubicBezTo>
                    <a:pt x="8937" y="20123"/>
                    <a:pt x="7965" y="19303"/>
                    <a:pt x="7630" y="18178"/>
                  </a:cubicBezTo>
                  <a:cubicBezTo>
                    <a:pt x="7265" y="16932"/>
                    <a:pt x="7752" y="15625"/>
                    <a:pt x="8390" y="14500"/>
                  </a:cubicBezTo>
                  <a:cubicBezTo>
                    <a:pt x="9636" y="12281"/>
                    <a:pt x="11490" y="10488"/>
                    <a:pt x="13405" y="8847"/>
                  </a:cubicBezTo>
                  <a:cubicBezTo>
                    <a:pt x="14956" y="7509"/>
                    <a:pt x="16597" y="6263"/>
                    <a:pt x="18451" y="5382"/>
                  </a:cubicBezTo>
                  <a:cubicBezTo>
                    <a:pt x="19892" y="4685"/>
                    <a:pt x="21505" y="4254"/>
                    <a:pt x="23108" y="4254"/>
                  </a:cubicBezTo>
                  <a:close/>
                  <a:moveTo>
                    <a:pt x="22581" y="1"/>
                  </a:moveTo>
                  <a:cubicBezTo>
                    <a:pt x="21439" y="1"/>
                    <a:pt x="20299" y="138"/>
                    <a:pt x="19181" y="427"/>
                  </a:cubicBezTo>
                  <a:cubicBezTo>
                    <a:pt x="17722" y="822"/>
                    <a:pt x="16293" y="1460"/>
                    <a:pt x="14956" y="2403"/>
                  </a:cubicBezTo>
                  <a:cubicBezTo>
                    <a:pt x="9302" y="6354"/>
                    <a:pt x="1" y="13315"/>
                    <a:pt x="4347" y="21400"/>
                  </a:cubicBezTo>
                  <a:cubicBezTo>
                    <a:pt x="6202" y="24804"/>
                    <a:pt x="13193" y="27145"/>
                    <a:pt x="16840" y="27965"/>
                  </a:cubicBezTo>
                  <a:cubicBezTo>
                    <a:pt x="17740" y="28182"/>
                    <a:pt x="18659" y="28283"/>
                    <a:pt x="19579" y="28283"/>
                  </a:cubicBezTo>
                  <a:cubicBezTo>
                    <a:pt x="21240" y="28283"/>
                    <a:pt x="22905" y="27955"/>
                    <a:pt x="24469" y="27388"/>
                  </a:cubicBezTo>
                  <a:cubicBezTo>
                    <a:pt x="25199" y="27114"/>
                    <a:pt x="25898" y="26810"/>
                    <a:pt x="26567" y="26476"/>
                  </a:cubicBezTo>
                  <a:cubicBezTo>
                    <a:pt x="29697" y="24804"/>
                    <a:pt x="31795" y="21977"/>
                    <a:pt x="34378" y="19637"/>
                  </a:cubicBezTo>
                  <a:cubicBezTo>
                    <a:pt x="36111" y="18087"/>
                    <a:pt x="37843" y="16385"/>
                    <a:pt x="38239" y="14014"/>
                  </a:cubicBezTo>
                  <a:cubicBezTo>
                    <a:pt x="38816" y="10701"/>
                    <a:pt x="36719" y="7114"/>
                    <a:pt x="34378" y="4926"/>
                  </a:cubicBezTo>
                  <a:cubicBezTo>
                    <a:pt x="31119" y="1906"/>
                    <a:pt x="26839" y="1"/>
                    <a:pt x="22581"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187300" y="630875"/>
              <a:ext cx="413425" cy="225075"/>
            </a:xfrm>
            <a:custGeom>
              <a:avLst/>
              <a:gdLst/>
              <a:ahLst/>
              <a:cxnLst/>
              <a:rect l="l" t="t" r="r" b="b"/>
              <a:pathLst>
                <a:path w="16537" h="9003" extrusionOk="0">
                  <a:moveTo>
                    <a:pt x="10163" y="1"/>
                  </a:moveTo>
                  <a:cubicBezTo>
                    <a:pt x="9446" y="1"/>
                    <a:pt x="8717" y="71"/>
                    <a:pt x="7995" y="188"/>
                  </a:cubicBezTo>
                  <a:cubicBezTo>
                    <a:pt x="5442" y="583"/>
                    <a:pt x="1" y="2559"/>
                    <a:pt x="1551" y="6206"/>
                  </a:cubicBezTo>
                  <a:cubicBezTo>
                    <a:pt x="2341" y="8000"/>
                    <a:pt x="4591" y="7696"/>
                    <a:pt x="6202" y="7969"/>
                  </a:cubicBezTo>
                  <a:cubicBezTo>
                    <a:pt x="7387" y="8182"/>
                    <a:pt x="8512" y="8607"/>
                    <a:pt x="9728" y="8820"/>
                  </a:cubicBezTo>
                  <a:cubicBezTo>
                    <a:pt x="10579" y="9003"/>
                    <a:pt x="11217" y="9003"/>
                    <a:pt x="12098" y="9003"/>
                  </a:cubicBezTo>
                  <a:cubicBezTo>
                    <a:pt x="13466" y="8668"/>
                    <a:pt x="15108" y="7179"/>
                    <a:pt x="15837" y="5993"/>
                  </a:cubicBezTo>
                  <a:cubicBezTo>
                    <a:pt x="16536" y="4808"/>
                    <a:pt x="16384" y="3531"/>
                    <a:pt x="15594" y="2437"/>
                  </a:cubicBezTo>
                  <a:cubicBezTo>
                    <a:pt x="14236" y="604"/>
                    <a:pt x="12254" y="1"/>
                    <a:pt x="10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txBox="1">
            <a:spLocks noGrp="1"/>
          </p:cNvSpPr>
          <p:nvPr>
            <p:ph type="ctrTitle"/>
          </p:nvPr>
        </p:nvSpPr>
        <p:spPr>
          <a:xfrm>
            <a:off x="1698900" y="910300"/>
            <a:ext cx="5746200" cy="24162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00" b="1">
                <a:latin typeface="Poppins"/>
                <a:ea typeface="Poppins"/>
                <a:cs typeface="Poppins"/>
                <a:sym typeface="Poppi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4" name="Google Shape;54;p2"/>
          <p:cNvSpPr txBox="1">
            <a:spLocks noGrp="1"/>
          </p:cNvSpPr>
          <p:nvPr>
            <p:ph type="subTitle" idx="1"/>
          </p:nvPr>
        </p:nvSpPr>
        <p:spPr>
          <a:xfrm>
            <a:off x="2222850" y="3496750"/>
            <a:ext cx="4698300" cy="475800"/>
          </a:xfrm>
          <a:prstGeom prst="rect">
            <a:avLst/>
          </a:prstGeom>
          <a:solidFill>
            <a:schemeClr val="accent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rot="-2700000">
            <a:off x="5550749" y="4096180"/>
            <a:ext cx="2736107" cy="2450577"/>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76275" y="-516048"/>
            <a:ext cx="2377144" cy="184706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3599832">
            <a:off x="-1148523" y="3336019"/>
            <a:ext cx="2773265" cy="1845469"/>
          </a:xfrm>
          <a:custGeom>
            <a:avLst/>
            <a:gdLst/>
            <a:ahLst/>
            <a:cxnLst/>
            <a:rect l="l" t="t" r="r" b="b"/>
            <a:pathLst>
              <a:path w="88483" h="58881" extrusionOk="0">
                <a:moveTo>
                  <a:pt x="27222" y="1"/>
                </a:moveTo>
                <a:cubicBezTo>
                  <a:pt x="23691" y="1"/>
                  <a:pt x="20244" y="582"/>
                  <a:pt x="17235" y="2099"/>
                </a:cubicBezTo>
                <a:cubicBezTo>
                  <a:pt x="14773" y="3345"/>
                  <a:pt x="12554" y="5078"/>
                  <a:pt x="10092" y="6993"/>
                </a:cubicBezTo>
                <a:cubicBezTo>
                  <a:pt x="4682" y="11187"/>
                  <a:pt x="1" y="16233"/>
                  <a:pt x="1" y="23497"/>
                </a:cubicBezTo>
                <a:cubicBezTo>
                  <a:pt x="457" y="33467"/>
                  <a:pt x="9028" y="38756"/>
                  <a:pt x="16141" y="44379"/>
                </a:cubicBezTo>
                <a:cubicBezTo>
                  <a:pt x="27098" y="53057"/>
                  <a:pt x="42102" y="58881"/>
                  <a:pt x="56703" y="58881"/>
                </a:cubicBezTo>
                <a:cubicBezTo>
                  <a:pt x="62151" y="58881"/>
                  <a:pt x="67542" y="58070"/>
                  <a:pt x="72646" y="56294"/>
                </a:cubicBezTo>
                <a:cubicBezTo>
                  <a:pt x="82039" y="53042"/>
                  <a:pt x="88482" y="43589"/>
                  <a:pt x="87115" y="33346"/>
                </a:cubicBezTo>
                <a:cubicBezTo>
                  <a:pt x="85838" y="23923"/>
                  <a:pt x="71187" y="17145"/>
                  <a:pt x="63923" y="12737"/>
                </a:cubicBezTo>
                <a:cubicBezTo>
                  <a:pt x="56932" y="8482"/>
                  <a:pt x="49302" y="4774"/>
                  <a:pt x="41430" y="2403"/>
                </a:cubicBezTo>
                <a:cubicBezTo>
                  <a:pt x="37159" y="1115"/>
                  <a:pt x="32110" y="1"/>
                  <a:pt x="27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3599832">
            <a:off x="-806133" y="3143802"/>
            <a:ext cx="2762765" cy="1854903"/>
          </a:xfrm>
          <a:custGeom>
            <a:avLst/>
            <a:gdLst/>
            <a:ahLst/>
            <a:cxnLst/>
            <a:rect l="l" t="t" r="r" b="b"/>
            <a:pathLst>
              <a:path w="88148" h="59182" extrusionOk="0">
                <a:moveTo>
                  <a:pt x="27391" y="239"/>
                </a:moveTo>
                <a:cubicBezTo>
                  <a:pt x="28739" y="239"/>
                  <a:pt x="30089" y="326"/>
                  <a:pt x="31429" y="483"/>
                </a:cubicBezTo>
                <a:cubicBezTo>
                  <a:pt x="36110" y="1091"/>
                  <a:pt x="40700" y="2367"/>
                  <a:pt x="45108" y="4009"/>
                </a:cubicBezTo>
                <a:cubicBezTo>
                  <a:pt x="49515" y="5650"/>
                  <a:pt x="53801" y="7626"/>
                  <a:pt x="57935" y="9875"/>
                </a:cubicBezTo>
                <a:cubicBezTo>
                  <a:pt x="60001" y="11000"/>
                  <a:pt x="62038" y="12185"/>
                  <a:pt x="64044" y="13401"/>
                </a:cubicBezTo>
                <a:cubicBezTo>
                  <a:pt x="66081" y="14647"/>
                  <a:pt x="68147" y="15772"/>
                  <a:pt x="70184" y="16957"/>
                </a:cubicBezTo>
                <a:cubicBezTo>
                  <a:pt x="74257" y="19328"/>
                  <a:pt x="78300" y="21821"/>
                  <a:pt x="81704" y="24982"/>
                </a:cubicBezTo>
                <a:cubicBezTo>
                  <a:pt x="83376" y="26562"/>
                  <a:pt x="84926" y="28356"/>
                  <a:pt x="85899" y="30392"/>
                </a:cubicBezTo>
                <a:cubicBezTo>
                  <a:pt x="86415" y="31395"/>
                  <a:pt x="86750" y="32489"/>
                  <a:pt x="86902" y="33614"/>
                </a:cubicBezTo>
                <a:lnTo>
                  <a:pt x="87054" y="35316"/>
                </a:lnTo>
                <a:cubicBezTo>
                  <a:pt x="87054" y="35894"/>
                  <a:pt x="87054" y="36471"/>
                  <a:pt x="87054" y="37049"/>
                </a:cubicBezTo>
                <a:cubicBezTo>
                  <a:pt x="86871" y="41669"/>
                  <a:pt x="85078" y="46167"/>
                  <a:pt x="82038" y="49693"/>
                </a:cubicBezTo>
                <a:cubicBezTo>
                  <a:pt x="80549" y="51456"/>
                  <a:pt x="78756" y="52976"/>
                  <a:pt x="76780" y="54192"/>
                </a:cubicBezTo>
                <a:cubicBezTo>
                  <a:pt x="74804" y="55408"/>
                  <a:pt x="72616" y="56228"/>
                  <a:pt x="70336" y="56897"/>
                </a:cubicBezTo>
                <a:cubicBezTo>
                  <a:pt x="66033" y="58147"/>
                  <a:pt x="61536" y="58785"/>
                  <a:pt x="57030" y="58785"/>
                </a:cubicBezTo>
                <a:cubicBezTo>
                  <a:pt x="56825" y="58785"/>
                  <a:pt x="56620" y="58784"/>
                  <a:pt x="56415" y="58782"/>
                </a:cubicBezTo>
                <a:cubicBezTo>
                  <a:pt x="51703" y="58751"/>
                  <a:pt x="46992" y="58113"/>
                  <a:pt x="42402" y="56927"/>
                </a:cubicBezTo>
                <a:cubicBezTo>
                  <a:pt x="40123" y="56350"/>
                  <a:pt x="37873" y="55681"/>
                  <a:pt x="35654" y="54860"/>
                </a:cubicBezTo>
                <a:cubicBezTo>
                  <a:pt x="33436" y="54009"/>
                  <a:pt x="31277" y="53067"/>
                  <a:pt x="29180" y="52034"/>
                </a:cubicBezTo>
                <a:cubicBezTo>
                  <a:pt x="24955" y="49936"/>
                  <a:pt x="20943" y="47444"/>
                  <a:pt x="17265" y="44526"/>
                </a:cubicBezTo>
                <a:cubicBezTo>
                  <a:pt x="13587" y="41547"/>
                  <a:pt x="9666" y="38842"/>
                  <a:pt x="6414" y="35499"/>
                </a:cubicBezTo>
                <a:cubicBezTo>
                  <a:pt x="4803" y="33827"/>
                  <a:pt x="3374" y="31973"/>
                  <a:pt x="2371" y="29875"/>
                </a:cubicBezTo>
                <a:cubicBezTo>
                  <a:pt x="1368" y="27808"/>
                  <a:pt x="791" y="25529"/>
                  <a:pt x="730" y="23219"/>
                </a:cubicBezTo>
                <a:lnTo>
                  <a:pt x="730" y="22368"/>
                </a:lnTo>
                <a:cubicBezTo>
                  <a:pt x="760" y="22094"/>
                  <a:pt x="791" y="21790"/>
                  <a:pt x="821" y="21517"/>
                </a:cubicBezTo>
                <a:lnTo>
                  <a:pt x="882" y="21061"/>
                </a:lnTo>
                <a:cubicBezTo>
                  <a:pt x="882" y="20939"/>
                  <a:pt x="912" y="20787"/>
                  <a:pt x="943" y="20635"/>
                </a:cubicBezTo>
                <a:lnTo>
                  <a:pt x="1125" y="19784"/>
                </a:lnTo>
                <a:cubicBezTo>
                  <a:pt x="1399" y="18659"/>
                  <a:pt x="1794" y="17565"/>
                  <a:pt x="2280" y="16501"/>
                </a:cubicBezTo>
                <a:cubicBezTo>
                  <a:pt x="3313" y="14404"/>
                  <a:pt x="4742" y="12519"/>
                  <a:pt x="6383" y="10848"/>
                </a:cubicBezTo>
                <a:cubicBezTo>
                  <a:pt x="7994" y="9115"/>
                  <a:pt x="9849" y="7656"/>
                  <a:pt x="11733" y="6197"/>
                </a:cubicBezTo>
                <a:cubicBezTo>
                  <a:pt x="13587" y="4738"/>
                  <a:pt x="15502" y="3340"/>
                  <a:pt x="17599" y="2276"/>
                </a:cubicBezTo>
                <a:cubicBezTo>
                  <a:pt x="19727" y="1212"/>
                  <a:pt x="22037" y="635"/>
                  <a:pt x="24378" y="392"/>
                </a:cubicBezTo>
                <a:cubicBezTo>
                  <a:pt x="25378" y="288"/>
                  <a:pt x="26384" y="239"/>
                  <a:pt x="27391" y="239"/>
                </a:cubicBezTo>
                <a:close/>
                <a:moveTo>
                  <a:pt x="27811" y="0"/>
                </a:moveTo>
                <a:cubicBezTo>
                  <a:pt x="26656" y="0"/>
                  <a:pt x="25498" y="62"/>
                  <a:pt x="24347" y="209"/>
                </a:cubicBezTo>
                <a:cubicBezTo>
                  <a:pt x="22007" y="483"/>
                  <a:pt x="19666" y="1091"/>
                  <a:pt x="17539" y="2155"/>
                </a:cubicBezTo>
                <a:cubicBezTo>
                  <a:pt x="15441" y="3218"/>
                  <a:pt x="13496" y="4647"/>
                  <a:pt x="11611" y="6076"/>
                </a:cubicBezTo>
                <a:cubicBezTo>
                  <a:pt x="9727" y="7474"/>
                  <a:pt x="7873" y="8963"/>
                  <a:pt x="6171" y="10635"/>
                </a:cubicBezTo>
                <a:cubicBezTo>
                  <a:pt x="4468" y="12276"/>
                  <a:pt x="2949" y="14161"/>
                  <a:pt x="1824" y="16289"/>
                </a:cubicBezTo>
                <a:cubicBezTo>
                  <a:pt x="1277" y="17352"/>
                  <a:pt x="851" y="18477"/>
                  <a:pt x="517" y="19632"/>
                </a:cubicBezTo>
                <a:lnTo>
                  <a:pt x="335" y="20513"/>
                </a:lnTo>
                <a:cubicBezTo>
                  <a:pt x="304" y="20665"/>
                  <a:pt x="243" y="20817"/>
                  <a:pt x="243" y="20969"/>
                </a:cubicBezTo>
                <a:lnTo>
                  <a:pt x="183" y="21425"/>
                </a:lnTo>
                <a:cubicBezTo>
                  <a:pt x="122" y="21729"/>
                  <a:pt x="92" y="22003"/>
                  <a:pt x="61" y="22307"/>
                </a:cubicBezTo>
                <a:lnTo>
                  <a:pt x="0" y="23219"/>
                </a:lnTo>
                <a:cubicBezTo>
                  <a:pt x="0" y="25650"/>
                  <a:pt x="517" y="28082"/>
                  <a:pt x="1550" y="30270"/>
                </a:cubicBezTo>
                <a:cubicBezTo>
                  <a:pt x="1794" y="30818"/>
                  <a:pt x="2128" y="31334"/>
                  <a:pt x="2402" y="31881"/>
                </a:cubicBezTo>
                <a:cubicBezTo>
                  <a:pt x="2706" y="32398"/>
                  <a:pt x="3040" y="32915"/>
                  <a:pt x="3374" y="33401"/>
                </a:cubicBezTo>
                <a:cubicBezTo>
                  <a:pt x="3769" y="33888"/>
                  <a:pt x="4104" y="34374"/>
                  <a:pt x="4499" y="34830"/>
                </a:cubicBezTo>
                <a:cubicBezTo>
                  <a:pt x="4894" y="35286"/>
                  <a:pt x="5289" y="35742"/>
                  <a:pt x="5715" y="36167"/>
                </a:cubicBezTo>
                <a:cubicBezTo>
                  <a:pt x="7356" y="37930"/>
                  <a:pt x="9180" y="39480"/>
                  <a:pt x="11064" y="40939"/>
                </a:cubicBezTo>
                <a:cubicBezTo>
                  <a:pt x="12918" y="42429"/>
                  <a:pt x="14803" y="43827"/>
                  <a:pt x="16688" y="45255"/>
                </a:cubicBezTo>
                <a:cubicBezTo>
                  <a:pt x="20487" y="48143"/>
                  <a:pt x="24590" y="50605"/>
                  <a:pt x="28907" y="52611"/>
                </a:cubicBezTo>
                <a:cubicBezTo>
                  <a:pt x="31065" y="53614"/>
                  <a:pt x="33253" y="54496"/>
                  <a:pt x="35503" y="55286"/>
                </a:cubicBezTo>
                <a:cubicBezTo>
                  <a:pt x="37721" y="56076"/>
                  <a:pt x="40001" y="56775"/>
                  <a:pt x="42311" y="57323"/>
                </a:cubicBezTo>
                <a:cubicBezTo>
                  <a:pt x="44621" y="57900"/>
                  <a:pt x="46962" y="58326"/>
                  <a:pt x="49302" y="58630"/>
                </a:cubicBezTo>
                <a:cubicBezTo>
                  <a:pt x="51643" y="58964"/>
                  <a:pt x="54013" y="59146"/>
                  <a:pt x="56415" y="59177"/>
                </a:cubicBezTo>
                <a:cubicBezTo>
                  <a:pt x="56675" y="59180"/>
                  <a:pt x="56936" y="59182"/>
                  <a:pt x="57197" y="59182"/>
                </a:cubicBezTo>
                <a:cubicBezTo>
                  <a:pt x="61681" y="59182"/>
                  <a:pt x="66181" y="58683"/>
                  <a:pt x="70518" y="57505"/>
                </a:cubicBezTo>
                <a:cubicBezTo>
                  <a:pt x="72798" y="56897"/>
                  <a:pt x="75108" y="56076"/>
                  <a:pt x="77175" y="54860"/>
                </a:cubicBezTo>
                <a:cubicBezTo>
                  <a:pt x="79272" y="53645"/>
                  <a:pt x="81157" y="52094"/>
                  <a:pt x="82737" y="50271"/>
                </a:cubicBezTo>
                <a:cubicBezTo>
                  <a:pt x="84318" y="48477"/>
                  <a:pt x="85625" y="46380"/>
                  <a:pt x="86537" y="44161"/>
                </a:cubicBezTo>
                <a:cubicBezTo>
                  <a:pt x="87479" y="41912"/>
                  <a:pt x="87996" y="39511"/>
                  <a:pt x="88117" y="37079"/>
                </a:cubicBezTo>
                <a:cubicBezTo>
                  <a:pt x="88117" y="36471"/>
                  <a:pt x="88148" y="35863"/>
                  <a:pt x="88148" y="35286"/>
                </a:cubicBezTo>
                <a:lnTo>
                  <a:pt x="87996" y="33462"/>
                </a:lnTo>
                <a:cubicBezTo>
                  <a:pt x="87844" y="32216"/>
                  <a:pt x="87449" y="31000"/>
                  <a:pt x="86932" y="29906"/>
                </a:cubicBezTo>
                <a:cubicBezTo>
                  <a:pt x="85868" y="27656"/>
                  <a:pt x="84257" y="25802"/>
                  <a:pt x="82525" y="24131"/>
                </a:cubicBezTo>
                <a:cubicBezTo>
                  <a:pt x="80762" y="22459"/>
                  <a:pt x="78847" y="21030"/>
                  <a:pt x="76871" y="19662"/>
                </a:cubicBezTo>
                <a:cubicBezTo>
                  <a:pt x="74895" y="18325"/>
                  <a:pt x="72859" y="17109"/>
                  <a:pt x="70792" y="15924"/>
                </a:cubicBezTo>
                <a:cubicBezTo>
                  <a:pt x="68755" y="14738"/>
                  <a:pt x="66658" y="13614"/>
                  <a:pt x="64652" y="12398"/>
                </a:cubicBezTo>
                <a:cubicBezTo>
                  <a:pt x="62615" y="11182"/>
                  <a:pt x="60549" y="9997"/>
                  <a:pt x="58451" y="8902"/>
                </a:cubicBezTo>
                <a:cubicBezTo>
                  <a:pt x="54226" y="6714"/>
                  <a:pt x="49849" y="4799"/>
                  <a:pt x="45351" y="3279"/>
                </a:cubicBezTo>
                <a:cubicBezTo>
                  <a:pt x="43101" y="2519"/>
                  <a:pt x="40822" y="1881"/>
                  <a:pt x="38481" y="1334"/>
                </a:cubicBezTo>
                <a:cubicBezTo>
                  <a:pt x="36171" y="817"/>
                  <a:pt x="33831" y="392"/>
                  <a:pt x="31460" y="179"/>
                </a:cubicBezTo>
                <a:cubicBezTo>
                  <a:pt x="30255" y="69"/>
                  <a:pt x="29035" y="0"/>
                  <a:pt x="27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700794" y="4600536"/>
            <a:ext cx="1383333" cy="128946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7991213" y="4206107"/>
            <a:ext cx="439924" cy="615125"/>
            <a:chOff x="3259450" y="2191750"/>
            <a:chExt cx="372375" cy="520675"/>
          </a:xfrm>
        </p:grpSpPr>
        <p:sp>
          <p:nvSpPr>
            <p:cNvPr id="62" name="Google Shape;62;p3"/>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3"/>
          <p:cNvSpPr/>
          <p:nvPr/>
        </p:nvSpPr>
        <p:spPr>
          <a:xfrm>
            <a:off x="2147102" y="4406727"/>
            <a:ext cx="1730694" cy="1437774"/>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338521" y="4539383"/>
            <a:ext cx="1424881" cy="1024197"/>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748562" y="4859063"/>
            <a:ext cx="578165" cy="358987"/>
          </a:xfrm>
          <a:custGeom>
            <a:avLst/>
            <a:gdLst/>
            <a:ahLst/>
            <a:cxnLst/>
            <a:rect l="l" t="t" r="r" b="b"/>
            <a:pathLst>
              <a:path w="15516" h="9634" extrusionOk="0">
                <a:moveTo>
                  <a:pt x="5532" y="0"/>
                </a:moveTo>
                <a:cubicBezTo>
                  <a:pt x="4104" y="0"/>
                  <a:pt x="2158" y="1003"/>
                  <a:pt x="1155" y="1976"/>
                </a:cubicBezTo>
                <a:cubicBezTo>
                  <a:pt x="152" y="2918"/>
                  <a:pt x="0" y="4225"/>
                  <a:pt x="486" y="5472"/>
                </a:cubicBezTo>
                <a:cubicBezTo>
                  <a:pt x="1611" y="8329"/>
                  <a:pt x="4407" y="9301"/>
                  <a:pt x="7265" y="9575"/>
                </a:cubicBezTo>
                <a:cubicBezTo>
                  <a:pt x="7612" y="9612"/>
                  <a:pt x="8017" y="9633"/>
                  <a:pt x="8456" y="9633"/>
                </a:cubicBezTo>
                <a:cubicBezTo>
                  <a:pt x="11280" y="9633"/>
                  <a:pt x="15515" y="8748"/>
                  <a:pt x="15016" y="5380"/>
                </a:cubicBezTo>
                <a:cubicBezTo>
                  <a:pt x="14712" y="3435"/>
                  <a:pt x="12462" y="3131"/>
                  <a:pt x="10973" y="2493"/>
                </a:cubicBezTo>
                <a:cubicBezTo>
                  <a:pt x="9879" y="2006"/>
                  <a:pt x="8876" y="1307"/>
                  <a:pt x="7781" y="760"/>
                </a:cubicBezTo>
                <a:cubicBezTo>
                  <a:pt x="6991" y="395"/>
                  <a:pt x="6383" y="213"/>
                  <a:pt x="5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900003">
            <a:off x="6742571" y="-265563"/>
            <a:ext cx="3533237" cy="1465725"/>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4150" y="1032000"/>
            <a:ext cx="616300" cy="615100"/>
            <a:chOff x="4593050" y="1824950"/>
            <a:chExt cx="616300" cy="615100"/>
          </a:xfrm>
        </p:grpSpPr>
        <p:sp>
          <p:nvSpPr>
            <p:cNvPr id="76" name="Google Shape;76;p3"/>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rot="5400000">
            <a:off x="7597432" y="897780"/>
            <a:ext cx="1159600" cy="322975"/>
            <a:chOff x="4230600" y="3286825"/>
            <a:chExt cx="1159600" cy="322975"/>
          </a:xfrm>
        </p:grpSpPr>
        <p:sp>
          <p:nvSpPr>
            <p:cNvPr id="80" name="Google Shape;80;p3"/>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p:nvPr/>
        </p:nvSpPr>
        <p:spPr>
          <a:xfrm rot="-1800145">
            <a:off x="8033347" y="2156566"/>
            <a:ext cx="1860972" cy="1418055"/>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6299812">
            <a:off x="2103441" y="-859323"/>
            <a:ext cx="2326460" cy="1694874"/>
          </a:xfrm>
          <a:custGeom>
            <a:avLst/>
            <a:gdLst/>
            <a:ahLst/>
            <a:cxnLst/>
            <a:rect l="l" t="t" r="r" b="b"/>
            <a:pathLst>
              <a:path w="41156" h="29983" extrusionOk="0">
                <a:moveTo>
                  <a:pt x="10660" y="0"/>
                </a:moveTo>
                <a:cubicBezTo>
                  <a:pt x="8309" y="0"/>
                  <a:pt x="6083" y="555"/>
                  <a:pt x="4438" y="1922"/>
                </a:cubicBezTo>
                <a:cubicBezTo>
                  <a:pt x="1581" y="4718"/>
                  <a:pt x="0" y="10919"/>
                  <a:pt x="669" y="14931"/>
                </a:cubicBezTo>
                <a:cubicBezTo>
                  <a:pt x="1581" y="20433"/>
                  <a:pt x="6292" y="22682"/>
                  <a:pt x="10791" y="24627"/>
                </a:cubicBezTo>
                <a:cubicBezTo>
                  <a:pt x="16591" y="27142"/>
                  <a:pt x="21936" y="29982"/>
                  <a:pt x="28198" y="29982"/>
                </a:cubicBezTo>
                <a:cubicBezTo>
                  <a:pt x="29352" y="29982"/>
                  <a:pt x="30538" y="29886"/>
                  <a:pt x="31764" y="29673"/>
                </a:cubicBezTo>
                <a:cubicBezTo>
                  <a:pt x="38603" y="28518"/>
                  <a:pt x="41156" y="22955"/>
                  <a:pt x="36779" y="17697"/>
                </a:cubicBezTo>
                <a:cubicBezTo>
                  <a:pt x="34286" y="14688"/>
                  <a:pt x="30730" y="13685"/>
                  <a:pt x="27934" y="10858"/>
                </a:cubicBezTo>
                <a:cubicBezTo>
                  <a:pt x="25776" y="8670"/>
                  <a:pt x="24074" y="5630"/>
                  <a:pt x="21642" y="3654"/>
                </a:cubicBezTo>
                <a:cubicBezTo>
                  <a:pt x="19193" y="1668"/>
                  <a:pt x="14739" y="0"/>
                  <a:pt x="10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txBox="1">
            <a:spLocks noGrp="1"/>
          </p:cNvSpPr>
          <p:nvPr>
            <p:ph type="title"/>
          </p:nvPr>
        </p:nvSpPr>
        <p:spPr>
          <a:xfrm>
            <a:off x="1880725" y="2345475"/>
            <a:ext cx="5382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b="1">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87" name="Google Shape;87;p3"/>
          <p:cNvSpPr txBox="1">
            <a:spLocks noGrp="1"/>
          </p:cNvSpPr>
          <p:nvPr>
            <p:ph type="title" idx="2" hasCustomPrompt="1"/>
          </p:nvPr>
        </p:nvSpPr>
        <p:spPr>
          <a:xfrm>
            <a:off x="3740950" y="956500"/>
            <a:ext cx="1662000" cy="1117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b="1">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8" name="Google Shape;88;p3"/>
          <p:cNvSpPr txBox="1">
            <a:spLocks noGrp="1"/>
          </p:cNvSpPr>
          <p:nvPr>
            <p:ph type="subTitle" idx="1"/>
          </p:nvPr>
        </p:nvSpPr>
        <p:spPr>
          <a:xfrm>
            <a:off x="1880725" y="3345925"/>
            <a:ext cx="5382600" cy="5154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7"/>
        <p:cNvGrpSpPr/>
        <p:nvPr/>
      </p:nvGrpSpPr>
      <p:grpSpPr>
        <a:xfrm>
          <a:off x="0" y="0"/>
          <a:ext cx="0" cy="0"/>
          <a:chOff x="0" y="0"/>
          <a:chExt cx="0" cy="0"/>
        </a:xfrm>
      </p:grpSpPr>
      <p:sp>
        <p:nvSpPr>
          <p:cNvPr id="198" name="Google Shape;198;p7"/>
          <p:cNvSpPr/>
          <p:nvPr/>
        </p:nvSpPr>
        <p:spPr>
          <a:xfrm rot="-3600035">
            <a:off x="5375118" y="3925684"/>
            <a:ext cx="2553045" cy="2286619"/>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7"/>
          <p:cNvGrpSpPr/>
          <p:nvPr/>
        </p:nvGrpSpPr>
        <p:grpSpPr>
          <a:xfrm>
            <a:off x="7649392" y="-571500"/>
            <a:ext cx="1815229" cy="1577199"/>
            <a:chOff x="5858275" y="191400"/>
            <a:chExt cx="1129225" cy="981150"/>
          </a:xfrm>
        </p:grpSpPr>
        <p:sp>
          <p:nvSpPr>
            <p:cNvPr id="200" name="Google Shape;200;p7"/>
            <p:cNvSpPr/>
            <p:nvPr/>
          </p:nvSpPr>
          <p:spPr>
            <a:xfrm>
              <a:off x="5858275" y="191400"/>
              <a:ext cx="1129225" cy="981150"/>
            </a:xfrm>
            <a:custGeom>
              <a:avLst/>
              <a:gdLst/>
              <a:ahLst/>
              <a:cxnLst/>
              <a:rect l="l" t="t" r="r" b="b"/>
              <a:pathLst>
                <a:path w="45169" h="39246" extrusionOk="0">
                  <a:moveTo>
                    <a:pt x="24922" y="233"/>
                  </a:moveTo>
                  <a:cubicBezTo>
                    <a:pt x="25400" y="233"/>
                    <a:pt x="25877" y="251"/>
                    <a:pt x="26354" y="289"/>
                  </a:cubicBezTo>
                  <a:cubicBezTo>
                    <a:pt x="28998" y="502"/>
                    <a:pt x="31643" y="1292"/>
                    <a:pt x="33770" y="2873"/>
                  </a:cubicBezTo>
                  <a:cubicBezTo>
                    <a:pt x="35928" y="4454"/>
                    <a:pt x="37600" y="6551"/>
                    <a:pt x="39393" y="8557"/>
                  </a:cubicBezTo>
                  <a:cubicBezTo>
                    <a:pt x="40275" y="9560"/>
                    <a:pt x="41156" y="10563"/>
                    <a:pt x="41916" y="11657"/>
                  </a:cubicBezTo>
                  <a:cubicBezTo>
                    <a:pt x="42676" y="12721"/>
                    <a:pt x="43345" y="13876"/>
                    <a:pt x="43831" y="15092"/>
                  </a:cubicBezTo>
                  <a:cubicBezTo>
                    <a:pt x="44287" y="16308"/>
                    <a:pt x="44530" y="17584"/>
                    <a:pt x="44470" y="18891"/>
                  </a:cubicBezTo>
                  <a:cubicBezTo>
                    <a:pt x="44409" y="20198"/>
                    <a:pt x="44074" y="21475"/>
                    <a:pt x="43618" y="22721"/>
                  </a:cubicBezTo>
                  <a:cubicBezTo>
                    <a:pt x="42676" y="25214"/>
                    <a:pt x="41339" y="27554"/>
                    <a:pt x="39758" y="29712"/>
                  </a:cubicBezTo>
                  <a:cubicBezTo>
                    <a:pt x="38147" y="31840"/>
                    <a:pt x="36232" y="33785"/>
                    <a:pt x="34074" y="35335"/>
                  </a:cubicBezTo>
                  <a:cubicBezTo>
                    <a:pt x="31886" y="36916"/>
                    <a:pt x="29363" y="38010"/>
                    <a:pt x="26749" y="38497"/>
                  </a:cubicBezTo>
                  <a:cubicBezTo>
                    <a:pt x="25421" y="38759"/>
                    <a:pt x="24069" y="38880"/>
                    <a:pt x="22714" y="38880"/>
                  </a:cubicBezTo>
                  <a:cubicBezTo>
                    <a:pt x="21402" y="38880"/>
                    <a:pt x="20086" y="38767"/>
                    <a:pt x="18785" y="38557"/>
                  </a:cubicBezTo>
                  <a:cubicBezTo>
                    <a:pt x="17478" y="38345"/>
                    <a:pt x="16171" y="38041"/>
                    <a:pt x="14864" y="37737"/>
                  </a:cubicBezTo>
                  <a:cubicBezTo>
                    <a:pt x="13588" y="37402"/>
                    <a:pt x="12311" y="37007"/>
                    <a:pt x="11004" y="36673"/>
                  </a:cubicBezTo>
                  <a:cubicBezTo>
                    <a:pt x="9697" y="36308"/>
                    <a:pt x="8420" y="35974"/>
                    <a:pt x="7235" y="35457"/>
                  </a:cubicBezTo>
                  <a:cubicBezTo>
                    <a:pt x="6627" y="35184"/>
                    <a:pt x="6049" y="34880"/>
                    <a:pt x="5533" y="34515"/>
                  </a:cubicBezTo>
                  <a:cubicBezTo>
                    <a:pt x="5289" y="34302"/>
                    <a:pt x="5016" y="34120"/>
                    <a:pt x="4773" y="33937"/>
                  </a:cubicBezTo>
                  <a:lnTo>
                    <a:pt x="4043" y="33269"/>
                  </a:lnTo>
                  <a:cubicBezTo>
                    <a:pt x="2220" y="31414"/>
                    <a:pt x="1125" y="28892"/>
                    <a:pt x="912" y="26308"/>
                  </a:cubicBezTo>
                  <a:cubicBezTo>
                    <a:pt x="791" y="25031"/>
                    <a:pt x="882" y="23724"/>
                    <a:pt x="1156" y="22448"/>
                  </a:cubicBezTo>
                  <a:cubicBezTo>
                    <a:pt x="1460" y="21171"/>
                    <a:pt x="1946" y="19955"/>
                    <a:pt x="2615" y="18831"/>
                  </a:cubicBezTo>
                  <a:cubicBezTo>
                    <a:pt x="3922" y="16521"/>
                    <a:pt x="5654" y="14454"/>
                    <a:pt x="7144" y="12204"/>
                  </a:cubicBezTo>
                  <a:cubicBezTo>
                    <a:pt x="8663" y="9986"/>
                    <a:pt x="10122" y="7736"/>
                    <a:pt x="11946" y="5791"/>
                  </a:cubicBezTo>
                  <a:cubicBezTo>
                    <a:pt x="12828" y="4788"/>
                    <a:pt x="13831" y="3906"/>
                    <a:pt x="14925" y="3147"/>
                  </a:cubicBezTo>
                  <a:cubicBezTo>
                    <a:pt x="15989" y="2356"/>
                    <a:pt x="17205" y="1779"/>
                    <a:pt x="18481" y="1353"/>
                  </a:cubicBezTo>
                  <a:cubicBezTo>
                    <a:pt x="20530" y="629"/>
                    <a:pt x="22722" y="233"/>
                    <a:pt x="24922" y="233"/>
                  </a:cubicBezTo>
                  <a:close/>
                  <a:moveTo>
                    <a:pt x="25006" y="0"/>
                  </a:moveTo>
                  <a:cubicBezTo>
                    <a:pt x="22768" y="0"/>
                    <a:pt x="20516" y="376"/>
                    <a:pt x="18390" y="1110"/>
                  </a:cubicBezTo>
                  <a:cubicBezTo>
                    <a:pt x="17113" y="1536"/>
                    <a:pt x="15867" y="2113"/>
                    <a:pt x="14743" y="2873"/>
                  </a:cubicBezTo>
                  <a:cubicBezTo>
                    <a:pt x="13588" y="3603"/>
                    <a:pt x="12584" y="4514"/>
                    <a:pt x="11642" y="5487"/>
                  </a:cubicBezTo>
                  <a:cubicBezTo>
                    <a:pt x="9758" y="7432"/>
                    <a:pt x="8207" y="9682"/>
                    <a:pt x="6657" y="11870"/>
                  </a:cubicBezTo>
                  <a:cubicBezTo>
                    <a:pt x="5137" y="14059"/>
                    <a:pt x="3375" y="16095"/>
                    <a:pt x="2007" y="18466"/>
                  </a:cubicBezTo>
                  <a:cubicBezTo>
                    <a:pt x="1308" y="19621"/>
                    <a:pt x="761" y="20928"/>
                    <a:pt x="426" y="22265"/>
                  </a:cubicBezTo>
                  <a:cubicBezTo>
                    <a:pt x="92" y="23603"/>
                    <a:pt x="1" y="25001"/>
                    <a:pt x="122" y="26399"/>
                  </a:cubicBezTo>
                  <a:cubicBezTo>
                    <a:pt x="335" y="29165"/>
                    <a:pt x="1520" y="31840"/>
                    <a:pt x="3496" y="33816"/>
                  </a:cubicBezTo>
                  <a:lnTo>
                    <a:pt x="4256" y="34515"/>
                  </a:lnTo>
                  <a:cubicBezTo>
                    <a:pt x="4530" y="34728"/>
                    <a:pt x="4803" y="34940"/>
                    <a:pt x="5107" y="35153"/>
                  </a:cubicBezTo>
                  <a:cubicBezTo>
                    <a:pt x="5654" y="35548"/>
                    <a:pt x="6293" y="35883"/>
                    <a:pt x="6931" y="36156"/>
                  </a:cubicBezTo>
                  <a:cubicBezTo>
                    <a:pt x="8177" y="36703"/>
                    <a:pt x="9514" y="37038"/>
                    <a:pt x="10821" y="37372"/>
                  </a:cubicBezTo>
                  <a:cubicBezTo>
                    <a:pt x="12129" y="37676"/>
                    <a:pt x="13405" y="38041"/>
                    <a:pt x="14743" y="38345"/>
                  </a:cubicBezTo>
                  <a:cubicBezTo>
                    <a:pt x="16050" y="38649"/>
                    <a:pt x="17387" y="38892"/>
                    <a:pt x="18724" y="39044"/>
                  </a:cubicBezTo>
                  <a:cubicBezTo>
                    <a:pt x="19776" y="39175"/>
                    <a:pt x="20843" y="39246"/>
                    <a:pt x="21908" y="39246"/>
                  </a:cubicBezTo>
                  <a:cubicBezTo>
                    <a:pt x="23552" y="39246"/>
                    <a:pt x="25193" y="39078"/>
                    <a:pt x="26779" y="38709"/>
                  </a:cubicBezTo>
                  <a:cubicBezTo>
                    <a:pt x="29424" y="38101"/>
                    <a:pt x="31916" y="36977"/>
                    <a:pt x="34105" y="35396"/>
                  </a:cubicBezTo>
                  <a:cubicBezTo>
                    <a:pt x="36293" y="33846"/>
                    <a:pt x="38238" y="31931"/>
                    <a:pt x="39910" y="29834"/>
                  </a:cubicBezTo>
                  <a:cubicBezTo>
                    <a:pt x="41582" y="27706"/>
                    <a:pt x="43011" y="25396"/>
                    <a:pt x="44044" y="22904"/>
                  </a:cubicBezTo>
                  <a:cubicBezTo>
                    <a:pt x="44561" y="21627"/>
                    <a:pt x="44986" y="20320"/>
                    <a:pt x="45077" y="18922"/>
                  </a:cubicBezTo>
                  <a:cubicBezTo>
                    <a:pt x="45169" y="17554"/>
                    <a:pt x="44925" y="16125"/>
                    <a:pt x="44439" y="14849"/>
                  </a:cubicBezTo>
                  <a:cubicBezTo>
                    <a:pt x="43953" y="13542"/>
                    <a:pt x="43254" y="12356"/>
                    <a:pt x="42463" y="11262"/>
                  </a:cubicBezTo>
                  <a:cubicBezTo>
                    <a:pt x="41643" y="10168"/>
                    <a:pt x="40761" y="9134"/>
                    <a:pt x="39849" y="8131"/>
                  </a:cubicBezTo>
                  <a:cubicBezTo>
                    <a:pt x="38938" y="7128"/>
                    <a:pt x="38056" y="6156"/>
                    <a:pt x="37083" y="5183"/>
                  </a:cubicBezTo>
                  <a:cubicBezTo>
                    <a:pt x="36141" y="4241"/>
                    <a:pt x="35138" y="3299"/>
                    <a:pt x="34013" y="2539"/>
                  </a:cubicBezTo>
                  <a:cubicBezTo>
                    <a:pt x="32889" y="1748"/>
                    <a:pt x="31643" y="1171"/>
                    <a:pt x="30336" y="776"/>
                  </a:cubicBezTo>
                  <a:cubicBezTo>
                    <a:pt x="29059" y="381"/>
                    <a:pt x="27722" y="137"/>
                    <a:pt x="26354" y="46"/>
                  </a:cubicBezTo>
                  <a:cubicBezTo>
                    <a:pt x="25906" y="16"/>
                    <a:pt x="25456" y="0"/>
                    <a:pt x="2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5893225" y="387050"/>
              <a:ext cx="970425" cy="707100"/>
            </a:xfrm>
            <a:custGeom>
              <a:avLst/>
              <a:gdLst/>
              <a:ahLst/>
              <a:cxnLst/>
              <a:rect l="l" t="t" r="r" b="b"/>
              <a:pathLst>
                <a:path w="38817" h="28284" extrusionOk="0">
                  <a:moveTo>
                    <a:pt x="23108" y="4254"/>
                  </a:moveTo>
                  <a:cubicBezTo>
                    <a:pt x="23533" y="4254"/>
                    <a:pt x="23958" y="4284"/>
                    <a:pt x="24378" y="4348"/>
                  </a:cubicBezTo>
                  <a:cubicBezTo>
                    <a:pt x="26567" y="4713"/>
                    <a:pt x="28512" y="5929"/>
                    <a:pt x="30275" y="7266"/>
                  </a:cubicBezTo>
                  <a:cubicBezTo>
                    <a:pt x="33132" y="9363"/>
                    <a:pt x="35260" y="12433"/>
                    <a:pt x="32585" y="15686"/>
                  </a:cubicBezTo>
                  <a:cubicBezTo>
                    <a:pt x="31491" y="16962"/>
                    <a:pt x="30062" y="17904"/>
                    <a:pt x="28846" y="19060"/>
                  </a:cubicBezTo>
                  <a:cubicBezTo>
                    <a:pt x="27053" y="20822"/>
                    <a:pt x="25868" y="22494"/>
                    <a:pt x="23345" y="23163"/>
                  </a:cubicBezTo>
                  <a:cubicBezTo>
                    <a:pt x="22089" y="23485"/>
                    <a:pt x="20788" y="23640"/>
                    <a:pt x="19482" y="23640"/>
                  </a:cubicBezTo>
                  <a:cubicBezTo>
                    <a:pt x="16107" y="23640"/>
                    <a:pt x="12693" y="22611"/>
                    <a:pt x="9910" y="20792"/>
                  </a:cubicBezTo>
                  <a:cubicBezTo>
                    <a:pt x="8937" y="20123"/>
                    <a:pt x="7965" y="19303"/>
                    <a:pt x="7630" y="18178"/>
                  </a:cubicBezTo>
                  <a:cubicBezTo>
                    <a:pt x="7265" y="16932"/>
                    <a:pt x="7752" y="15625"/>
                    <a:pt x="8390" y="14500"/>
                  </a:cubicBezTo>
                  <a:cubicBezTo>
                    <a:pt x="9636" y="12281"/>
                    <a:pt x="11490" y="10488"/>
                    <a:pt x="13405" y="8847"/>
                  </a:cubicBezTo>
                  <a:cubicBezTo>
                    <a:pt x="14956" y="7509"/>
                    <a:pt x="16597" y="6263"/>
                    <a:pt x="18451" y="5382"/>
                  </a:cubicBezTo>
                  <a:cubicBezTo>
                    <a:pt x="19892" y="4685"/>
                    <a:pt x="21505" y="4254"/>
                    <a:pt x="23108" y="4254"/>
                  </a:cubicBezTo>
                  <a:close/>
                  <a:moveTo>
                    <a:pt x="22581" y="1"/>
                  </a:moveTo>
                  <a:cubicBezTo>
                    <a:pt x="21439" y="1"/>
                    <a:pt x="20299" y="138"/>
                    <a:pt x="19181" y="427"/>
                  </a:cubicBezTo>
                  <a:cubicBezTo>
                    <a:pt x="17722" y="822"/>
                    <a:pt x="16293" y="1460"/>
                    <a:pt x="14956" y="2403"/>
                  </a:cubicBezTo>
                  <a:cubicBezTo>
                    <a:pt x="9302" y="6354"/>
                    <a:pt x="1" y="13315"/>
                    <a:pt x="4347" y="21400"/>
                  </a:cubicBezTo>
                  <a:cubicBezTo>
                    <a:pt x="6202" y="24804"/>
                    <a:pt x="13193" y="27145"/>
                    <a:pt x="16840" y="27965"/>
                  </a:cubicBezTo>
                  <a:cubicBezTo>
                    <a:pt x="17740" y="28182"/>
                    <a:pt x="18659" y="28283"/>
                    <a:pt x="19579" y="28283"/>
                  </a:cubicBezTo>
                  <a:cubicBezTo>
                    <a:pt x="21240" y="28283"/>
                    <a:pt x="22905" y="27955"/>
                    <a:pt x="24469" y="27388"/>
                  </a:cubicBezTo>
                  <a:cubicBezTo>
                    <a:pt x="25199" y="27114"/>
                    <a:pt x="25898" y="26810"/>
                    <a:pt x="26567" y="26476"/>
                  </a:cubicBezTo>
                  <a:cubicBezTo>
                    <a:pt x="29697" y="24804"/>
                    <a:pt x="31795" y="21977"/>
                    <a:pt x="34378" y="19637"/>
                  </a:cubicBezTo>
                  <a:cubicBezTo>
                    <a:pt x="36111" y="18087"/>
                    <a:pt x="37843" y="16385"/>
                    <a:pt x="38239" y="14014"/>
                  </a:cubicBezTo>
                  <a:cubicBezTo>
                    <a:pt x="38816" y="10701"/>
                    <a:pt x="36719" y="7114"/>
                    <a:pt x="34378" y="4926"/>
                  </a:cubicBezTo>
                  <a:cubicBezTo>
                    <a:pt x="31119" y="1906"/>
                    <a:pt x="26839" y="1"/>
                    <a:pt x="22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6187300" y="630875"/>
              <a:ext cx="413425" cy="225075"/>
            </a:xfrm>
            <a:custGeom>
              <a:avLst/>
              <a:gdLst/>
              <a:ahLst/>
              <a:cxnLst/>
              <a:rect l="l" t="t" r="r" b="b"/>
              <a:pathLst>
                <a:path w="16537" h="9003" extrusionOk="0">
                  <a:moveTo>
                    <a:pt x="10163" y="1"/>
                  </a:moveTo>
                  <a:cubicBezTo>
                    <a:pt x="9446" y="1"/>
                    <a:pt x="8717" y="71"/>
                    <a:pt x="7995" y="188"/>
                  </a:cubicBezTo>
                  <a:cubicBezTo>
                    <a:pt x="5442" y="583"/>
                    <a:pt x="1" y="2559"/>
                    <a:pt x="1551" y="6206"/>
                  </a:cubicBezTo>
                  <a:cubicBezTo>
                    <a:pt x="2341" y="8000"/>
                    <a:pt x="4591" y="7696"/>
                    <a:pt x="6202" y="7969"/>
                  </a:cubicBezTo>
                  <a:cubicBezTo>
                    <a:pt x="7387" y="8182"/>
                    <a:pt x="8512" y="8607"/>
                    <a:pt x="9728" y="8820"/>
                  </a:cubicBezTo>
                  <a:cubicBezTo>
                    <a:pt x="10579" y="9003"/>
                    <a:pt x="11217" y="9003"/>
                    <a:pt x="12098" y="9003"/>
                  </a:cubicBezTo>
                  <a:cubicBezTo>
                    <a:pt x="13466" y="8668"/>
                    <a:pt x="15108" y="7179"/>
                    <a:pt x="15837" y="5993"/>
                  </a:cubicBezTo>
                  <a:cubicBezTo>
                    <a:pt x="16536" y="4808"/>
                    <a:pt x="16384" y="3531"/>
                    <a:pt x="15594" y="2437"/>
                  </a:cubicBezTo>
                  <a:cubicBezTo>
                    <a:pt x="14236" y="604"/>
                    <a:pt x="12254" y="1"/>
                    <a:pt x="10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7"/>
          <p:cNvSpPr/>
          <p:nvPr/>
        </p:nvSpPr>
        <p:spPr>
          <a:xfrm>
            <a:off x="-507500" y="4315025"/>
            <a:ext cx="2182431" cy="905357"/>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7"/>
          <p:cNvGrpSpPr/>
          <p:nvPr/>
        </p:nvGrpSpPr>
        <p:grpSpPr>
          <a:xfrm>
            <a:off x="1058625" y="4460150"/>
            <a:ext cx="616300" cy="615100"/>
            <a:chOff x="4593050" y="1824950"/>
            <a:chExt cx="616300" cy="615100"/>
          </a:xfrm>
        </p:grpSpPr>
        <p:sp>
          <p:nvSpPr>
            <p:cNvPr id="205" name="Google Shape;205;p7"/>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7"/>
          <p:cNvSpPr/>
          <p:nvPr/>
        </p:nvSpPr>
        <p:spPr>
          <a:xfrm>
            <a:off x="7649400" y="4460150"/>
            <a:ext cx="1188117" cy="905342"/>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7"/>
          <p:cNvGrpSpPr/>
          <p:nvPr/>
        </p:nvGrpSpPr>
        <p:grpSpPr>
          <a:xfrm>
            <a:off x="0" y="2232225"/>
            <a:ext cx="322975" cy="1159625"/>
            <a:chOff x="6789150" y="1918250"/>
            <a:chExt cx="322975" cy="1159625"/>
          </a:xfrm>
        </p:grpSpPr>
        <p:sp>
          <p:nvSpPr>
            <p:cNvPr id="210" name="Google Shape;210;p7"/>
            <p:cNvSpPr/>
            <p:nvPr/>
          </p:nvSpPr>
          <p:spPr>
            <a:xfrm>
              <a:off x="6789150" y="1946375"/>
              <a:ext cx="74500" cy="1108700"/>
            </a:xfrm>
            <a:custGeom>
              <a:avLst/>
              <a:gdLst/>
              <a:ahLst/>
              <a:cxnLst/>
              <a:rect l="l" t="t" r="r" b="b"/>
              <a:pathLst>
                <a:path w="2980" h="44348" fill="none" extrusionOk="0">
                  <a:moveTo>
                    <a:pt x="1216" y="44347"/>
                  </a:moveTo>
                  <a:cubicBezTo>
                    <a:pt x="608" y="42615"/>
                    <a:pt x="0" y="40882"/>
                    <a:pt x="639" y="39028"/>
                  </a:cubicBezTo>
                  <a:cubicBezTo>
                    <a:pt x="1216" y="37356"/>
                    <a:pt x="2006" y="36141"/>
                    <a:pt x="2067" y="34256"/>
                  </a:cubicBezTo>
                  <a:cubicBezTo>
                    <a:pt x="2098" y="32493"/>
                    <a:pt x="2006" y="30882"/>
                    <a:pt x="1672" y="29180"/>
                  </a:cubicBezTo>
                  <a:cubicBezTo>
                    <a:pt x="1399" y="27812"/>
                    <a:pt x="851" y="26536"/>
                    <a:pt x="760" y="25137"/>
                  </a:cubicBezTo>
                  <a:cubicBezTo>
                    <a:pt x="639" y="23405"/>
                    <a:pt x="851" y="21611"/>
                    <a:pt x="1642" y="20061"/>
                  </a:cubicBezTo>
                  <a:cubicBezTo>
                    <a:pt x="2523" y="18329"/>
                    <a:pt x="2979" y="16809"/>
                    <a:pt x="2766" y="14803"/>
                  </a:cubicBezTo>
                  <a:cubicBezTo>
                    <a:pt x="2523" y="12645"/>
                    <a:pt x="1429" y="10517"/>
                    <a:pt x="730" y="8481"/>
                  </a:cubicBezTo>
                  <a:cubicBezTo>
                    <a:pt x="335" y="7326"/>
                    <a:pt x="122" y="6262"/>
                    <a:pt x="244" y="5015"/>
                  </a:cubicBezTo>
                  <a:cubicBezTo>
                    <a:pt x="396" y="3283"/>
                    <a:pt x="1277" y="1702"/>
                    <a:pt x="1520"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6871975" y="2001850"/>
              <a:ext cx="76025" cy="1059300"/>
            </a:xfrm>
            <a:custGeom>
              <a:avLst/>
              <a:gdLst/>
              <a:ahLst/>
              <a:cxnLst/>
              <a:rect l="l" t="t" r="r" b="b"/>
              <a:pathLst>
                <a:path w="3041" h="42372" fill="none" extrusionOk="0">
                  <a:moveTo>
                    <a:pt x="943" y="42372"/>
                  </a:moveTo>
                  <a:cubicBezTo>
                    <a:pt x="517" y="40396"/>
                    <a:pt x="0" y="38025"/>
                    <a:pt x="760" y="36049"/>
                  </a:cubicBezTo>
                  <a:cubicBezTo>
                    <a:pt x="1064" y="35168"/>
                    <a:pt x="1551" y="34499"/>
                    <a:pt x="1703" y="33557"/>
                  </a:cubicBezTo>
                  <a:cubicBezTo>
                    <a:pt x="2037" y="31611"/>
                    <a:pt x="1794" y="29970"/>
                    <a:pt x="1368" y="28055"/>
                  </a:cubicBezTo>
                  <a:cubicBezTo>
                    <a:pt x="730" y="25046"/>
                    <a:pt x="152" y="22371"/>
                    <a:pt x="973" y="19240"/>
                  </a:cubicBezTo>
                  <a:cubicBezTo>
                    <a:pt x="1308" y="17964"/>
                    <a:pt x="1855" y="16778"/>
                    <a:pt x="2371" y="15563"/>
                  </a:cubicBezTo>
                  <a:cubicBezTo>
                    <a:pt x="3040" y="14073"/>
                    <a:pt x="3010" y="12250"/>
                    <a:pt x="2888" y="10639"/>
                  </a:cubicBezTo>
                  <a:cubicBezTo>
                    <a:pt x="2706" y="8359"/>
                    <a:pt x="1855" y="6535"/>
                    <a:pt x="1034" y="4468"/>
                  </a:cubicBezTo>
                  <a:cubicBezTo>
                    <a:pt x="456" y="3070"/>
                    <a:pt x="92" y="1489"/>
                    <a:pt x="396"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935050" y="1918250"/>
              <a:ext cx="105650" cy="1148225"/>
            </a:xfrm>
            <a:custGeom>
              <a:avLst/>
              <a:gdLst/>
              <a:ahLst/>
              <a:cxnLst/>
              <a:rect l="l" t="t" r="r" b="b"/>
              <a:pathLst>
                <a:path w="4226" h="45929" fill="none" extrusionOk="0">
                  <a:moveTo>
                    <a:pt x="1581" y="45928"/>
                  </a:moveTo>
                  <a:cubicBezTo>
                    <a:pt x="1247" y="44530"/>
                    <a:pt x="821" y="43314"/>
                    <a:pt x="912" y="41825"/>
                  </a:cubicBezTo>
                  <a:cubicBezTo>
                    <a:pt x="943" y="40913"/>
                    <a:pt x="1399" y="39971"/>
                    <a:pt x="1733" y="39120"/>
                  </a:cubicBezTo>
                  <a:cubicBezTo>
                    <a:pt x="2219" y="37995"/>
                    <a:pt x="2827" y="37053"/>
                    <a:pt x="2949" y="35807"/>
                  </a:cubicBezTo>
                  <a:cubicBezTo>
                    <a:pt x="3101" y="33831"/>
                    <a:pt x="2797" y="31977"/>
                    <a:pt x="2250" y="30123"/>
                  </a:cubicBezTo>
                  <a:cubicBezTo>
                    <a:pt x="1368" y="27083"/>
                    <a:pt x="1551" y="24165"/>
                    <a:pt x="2797" y="21247"/>
                  </a:cubicBezTo>
                  <a:cubicBezTo>
                    <a:pt x="4225" y="17904"/>
                    <a:pt x="3709" y="14894"/>
                    <a:pt x="2706" y="11490"/>
                  </a:cubicBezTo>
                  <a:cubicBezTo>
                    <a:pt x="1581" y="7812"/>
                    <a:pt x="0" y="3709"/>
                    <a:pt x="1885" y="1"/>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7036875" y="1965375"/>
              <a:ext cx="75250" cy="1112500"/>
            </a:xfrm>
            <a:custGeom>
              <a:avLst/>
              <a:gdLst/>
              <a:ahLst/>
              <a:cxnLst/>
              <a:rect l="l" t="t" r="r" b="b"/>
              <a:pathLst>
                <a:path w="3010" h="44500" fill="none" extrusionOk="0">
                  <a:moveTo>
                    <a:pt x="912" y="44499"/>
                  </a:moveTo>
                  <a:cubicBezTo>
                    <a:pt x="608" y="43223"/>
                    <a:pt x="0" y="42159"/>
                    <a:pt x="213" y="40791"/>
                  </a:cubicBezTo>
                  <a:cubicBezTo>
                    <a:pt x="426" y="39362"/>
                    <a:pt x="1247" y="38207"/>
                    <a:pt x="1763" y="36900"/>
                  </a:cubicBezTo>
                  <a:cubicBezTo>
                    <a:pt x="2432" y="35107"/>
                    <a:pt x="2614" y="33374"/>
                    <a:pt x="2584" y="31490"/>
                  </a:cubicBezTo>
                  <a:cubicBezTo>
                    <a:pt x="2554" y="29666"/>
                    <a:pt x="2006" y="28086"/>
                    <a:pt x="1733" y="26353"/>
                  </a:cubicBezTo>
                  <a:cubicBezTo>
                    <a:pt x="1095" y="22341"/>
                    <a:pt x="2979" y="18237"/>
                    <a:pt x="2949" y="14225"/>
                  </a:cubicBezTo>
                  <a:cubicBezTo>
                    <a:pt x="2949" y="12888"/>
                    <a:pt x="3010" y="11581"/>
                    <a:pt x="2827" y="10243"/>
                  </a:cubicBezTo>
                  <a:cubicBezTo>
                    <a:pt x="2614" y="8845"/>
                    <a:pt x="2158" y="7538"/>
                    <a:pt x="1855" y="6170"/>
                  </a:cubicBezTo>
                  <a:cubicBezTo>
                    <a:pt x="1581" y="4772"/>
                    <a:pt x="1307" y="3465"/>
                    <a:pt x="1307" y="2037"/>
                  </a:cubicBezTo>
                  <a:cubicBezTo>
                    <a:pt x="1277" y="1429"/>
                    <a:pt x="1064" y="547"/>
                    <a:pt x="1307"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7"/>
          <p:cNvSpPr/>
          <p:nvPr/>
        </p:nvSpPr>
        <p:spPr>
          <a:xfrm>
            <a:off x="8532952" y="1316714"/>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txBox="1">
            <a:spLocks noGrp="1"/>
          </p:cNvSpPr>
          <p:nvPr>
            <p:ph type="body" idx="1"/>
          </p:nvPr>
        </p:nvSpPr>
        <p:spPr>
          <a:xfrm>
            <a:off x="4621225" y="1986450"/>
            <a:ext cx="3809700" cy="191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16" name="Google Shape;216;p7"/>
          <p:cNvSpPr txBox="1">
            <a:spLocks noGrp="1"/>
          </p:cNvSpPr>
          <p:nvPr>
            <p:ph type="title"/>
          </p:nvPr>
        </p:nvSpPr>
        <p:spPr>
          <a:xfrm>
            <a:off x="4621225" y="1240050"/>
            <a:ext cx="3809700" cy="746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7"/>
          <p:cNvSpPr>
            <a:spLocks noGrp="1"/>
          </p:cNvSpPr>
          <p:nvPr>
            <p:ph type="pic" idx="2"/>
          </p:nvPr>
        </p:nvSpPr>
        <p:spPr>
          <a:xfrm flipH="1">
            <a:off x="863975" y="1142550"/>
            <a:ext cx="3339000" cy="28584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p:nvPr/>
        </p:nvSpPr>
        <p:spPr>
          <a:xfrm>
            <a:off x="5189300" y="247100"/>
            <a:ext cx="2216768" cy="2046239"/>
          </a:xfrm>
          <a:custGeom>
            <a:avLst/>
            <a:gdLst/>
            <a:ahLst/>
            <a:cxnLst/>
            <a:rect l="l" t="t" r="r" b="b"/>
            <a:pathLst>
              <a:path w="80245" h="74072" extrusionOk="0">
                <a:moveTo>
                  <a:pt x="59978" y="0"/>
                </a:moveTo>
                <a:cubicBezTo>
                  <a:pt x="59905" y="0"/>
                  <a:pt x="59831" y="1"/>
                  <a:pt x="59758" y="2"/>
                </a:cubicBezTo>
                <a:cubicBezTo>
                  <a:pt x="55168" y="93"/>
                  <a:pt x="50974" y="2403"/>
                  <a:pt x="46779" y="4318"/>
                </a:cubicBezTo>
                <a:cubicBezTo>
                  <a:pt x="32554" y="10914"/>
                  <a:pt x="4134" y="14774"/>
                  <a:pt x="426" y="33437"/>
                </a:cubicBezTo>
                <a:cubicBezTo>
                  <a:pt x="31" y="35534"/>
                  <a:pt x="0" y="37784"/>
                  <a:pt x="426" y="40246"/>
                </a:cubicBezTo>
                <a:cubicBezTo>
                  <a:pt x="3018" y="54669"/>
                  <a:pt x="16920" y="74071"/>
                  <a:pt x="33164" y="74071"/>
                </a:cubicBezTo>
                <a:cubicBezTo>
                  <a:pt x="34824" y="74071"/>
                  <a:pt x="36508" y="73869"/>
                  <a:pt x="38208" y="73438"/>
                </a:cubicBezTo>
                <a:cubicBezTo>
                  <a:pt x="46019" y="71432"/>
                  <a:pt x="53983" y="67024"/>
                  <a:pt x="61126" y="63377"/>
                </a:cubicBezTo>
                <a:cubicBezTo>
                  <a:pt x="71825" y="57936"/>
                  <a:pt x="78421" y="50611"/>
                  <a:pt x="79455" y="38148"/>
                </a:cubicBezTo>
                <a:cubicBezTo>
                  <a:pt x="80245" y="28239"/>
                  <a:pt x="79728" y="16294"/>
                  <a:pt x="73801" y="7874"/>
                </a:cubicBezTo>
                <a:cubicBezTo>
                  <a:pt x="70621" y="3375"/>
                  <a:pt x="65488" y="0"/>
                  <a:pt x="59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329412" y="4188922"/>
            <a:ext cx="2216756" cy="2240911"/>
          </a:xfrm>
          <a:custGeom>
            <a:avLst/>
            <a:gdLst/>
            <a:ahLst/>
            <a:cxnLst/>
            <a:rect l="l" t="t" r="r" b="b"/>
            <a:pathLst>
              <a:path w="33405" h="33769" extrusionOk="0">
                <a:moveTo>
                  <a:pt x="15797" y="1"/>
                </a:moveTo>
                <a:cubicBezTo>
                  <a:pt x="13108" y="1"/>
                  <a:pt x="10580" y="819"/>
                  <a:pt x="8724" y="2838"/>
                </a:cubicBezTo>
                <a:cubicBezTo>
                  <a:pt x="6474" y="5239"/>
                  <a:pt x="4742" y="8522"/>
                  <a:pt x="3100" y="11349"/>
                </a:cubicBezTo>
                <a:cubicBezTo>
                  <a:pt x="638" y="15604"/>
                  <a:pt x="0" y="19586"/>
                  <a:pt x="2432" y="24054"/>
                </a:cubicBezTo>
                <a:cubicBezTo>
                  <a:pt x="4347" y="27641"/>
                  <a:pt x="7173" y="31622"/>
                  <a:pt x="11064" y="33173"/>
                </a:cubicBezTo>
                <a:cubicBezTo>
                  <a:pt x="12027" y="33558"/>
                  <a:pt x="13077" y="33768"/>
                  <a:pt x="14112" y="33768"/>
                </a:cubicBezTo>
                <a:cubicBezTo>
                  <a:pt x="15365" y="33768"/>
                  <a:pt x="16598" y="33460"/>
                  <a:pt x="17630" y="32777"/>
                </a:cubicBezTo>
                <a:cubicBezTo>
                  <a:pt x="19180" y="31714"/>
                  <a:pt x="20092" y="29981"/>
                  <a:pt x="21095" y="28400"/>
                </a:cubicBezTo>
                <a:cubicBezTo>
                  <a:pt x="24529" y="22990"/>
                  <a:pt x="33405" y="15361"/>
                  <a:pt x="30517" y="8157"/>
                </a:cubicBezTo>
                <a:cubicBezTo>
                  <a:pt x="30213" y="7336"/>
                  <a:pt x="29697" y="6546"/>
                  <a:pt x="28998" y="5817"/>
                </a:cubicBezTo>
                <a:cubicBezTo>
                  <a:pt x="26097" y="2700"/>
                  <a:pt x="20680" y="1"/>
                  <a:pt x="15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9"/>
          <p:cNvGrpSpPr/>
          <p:nvPr/>
        </p:nvGrpSpPr>
        <p:grpSpPr>
          <a:xfrm>
            <a:off x="2329425" y="4125563"/>
            <a:ext cx="685450" cy="634100"/>
            <a:chOff x="5693375" y="3822700"/>
            <a:chExt cx="685450" cy="634100"/>
          </a:xfrm>
        </p:grpSpPr>
        <p:sp>
          <p:nvSpPr>
            <p:cNvPr id="254" name="Google Shape;254;p9"/>
            <p:cNvSpPr/>
            <p:nvPr/>
          </p:nvSpPr>
          <p:spPr>
            <a:xfrm>
              <a:off x="6007975" y="4021225"/>
              <a:ext cx="370850" cy="360675"/>
            </a:xfrm>
            <a:custGeom>
              <a:avLst/>
              <a:gdLst/>
              <a:ahLst/>
              <a:cxnLst/>
              <a:rect l="l" t="t" r="r" b="b"/>
              <a:pathLst>
                <a:path w="14834" h="14427" extrusionOk="0">
                  <a:moveTo>
                    <a:pt x="7081" y="0"/>
                  </a:moveTo>
                  <a:cubicBezTo>
                    <a:pt x="5242" y="0"/>
                    <a:pt x="3756" y="1088"/>
                    <a:pt x="2675" y="3694"/>
                  </a:cubicBezTo>
                  <a:cubicBezTo>
                    <a:pt x="1672" y="6096"/>
                    <a:pt x="1" y="8588"/>
                    <a:pt x="2280" y="10868"/>
                  </a:cubicBezTo>
                  <a:cubicBezTo>
                    <a:pt x="3709" y="12327"/>
                    <a:pt x="7704" y="14427"/>
                    <a:pt x="9810" y="14427"/>
                  </a:cubicBezTo>
                  <a:cubicBezTo>
                    <a:pt x="9854" y="14427"/>
                    <a:pt x="9898" y="14426"/>
                    <a:pt x="9940" y="14424"/>
                  </a:cubicBezTo>
                  <a:cubicBezTo>
                    <a:pt x="12980" y="14272"/>
                    <a:pt x="13040" y="10837"/>
                    <a:pt x="13435" y="8618"/>
                  </a:cubicBezTo>
                  <a:cubicBezTo>
                    <a:pt x="13770" y="6856"/>
                    <a:pt x="14834" y="2327"/>
                    <a:pt x="11946" y="1749"/>
                  </a:cubicBezTo>
                  <a:cubicBezTo>
                    <a:pt x="10131" y="649"/>
                    <a:pt x="8501" y="0"/>
                    <a:pt x="7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5833950" y="3822700"/>
              <a:ext cx="169500" cy="159675"/>
            </a:xfrm>
            <a:custGeom>
              <a:avLst/>
              <a:gdLst/>
              <a:ahLst/>
              <a:cxnLst/>
              <a:rect l="l" t="t" r="r" b="b"/>
              <a:pathLst>
                <a:path w="6780" h="6387" extrusionOk="0">
                  <a:moveTo>
                    <a:pt x="2520" y="1"/>
                  </a:moveTo>
                  <a:cubicBezTo>
                    <a:pt x="2063" y="1"/>
                    <a:pt x="1653" y="53"/>
                    <a:pt x="1369" y="176"/>
                  </a:cubicBezTo>
                  <a:cubicBezTo>
                    <a:pt x="1" y="723"/>
                    <a:pt x="548" y="2274"/>
                    <a:pt x="700" y="3368"/>
                  </a:cubicBezTo>
                  <a:cubicBezTo>
                    <a:pt x="845" y="4180"/>
                    <a:pt x="1046" y="6239"/>
                    <a:pt x="2280" y="6239"/>
                  </a:cubicBezTo>
                  <a:cubicBezTo>
                    <a:pt x="2339" y="6239"/>
                    <a:pt x="2400" y="6235"/>
                    <a:pt x="2463" y="6225"/>
                  </a:cubicBezTo>
                  <a:cubicBezTo>
                    <a:pt x="2980" y="6328"/>
                    <a:pt x="3456" y="6386"/>
                    <a:pt x="3885" y="6386"/>
                  </a:cubicBezTo>
                  <a:cubicBezTo>
                    <a:pt x="5348" y="6386"/>
                    <a:pt x="6260" y="5711"/>
                    <a:pt x="6354" y="3854"/>
                  </a:cubicBezTo>
                  <a:cubicBezTo>
                    <a:pt x="6414" y="2608"/>
                    <a:pt x="6779" y="1240"/>
                    <a:pt x="5381" y="571"/>
                  </a:cubicBezTo>
                  <a:cubicBezTo>
                    <a:pt x="4774" y="257"/>
                    <a:pt x="3532" y="1"/>
                    <a:pt x="2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5693375" y="4283650"/>
              <a:ext cx="183175" cy="173150"/>
            </a:xfrm>
            <a:custGeom>
              <a:avLst/>
              <a:gdLst/>
              <a:ahLst/>
              <a:cxnLst/>
              <a:rect l="l" t="t" r="r" b="b"/>
              <a:pathLst>
                <a:path w="7327" h="6926" extrusionOk="0">
                  <a:moveTo>
                    <a:pt x="2711" y="1"/>
                  </a:moveTo>
                  <a:cubicBezTo>
                    <a:pt x="2216" y="1"/>
                    <a:pt x="1771" y="57"/>
                    <a:pt x="1460" y="188"/>
                  </a:cubicBezTo>
                  <a:cubicBezTo>
                    <a:pt x="1" y="796"/>
                    <a:pt x="578" y="2468"/>
                    <a:pt x="761" y="3623"/>
                  </a:cubicBezTo>
                  <a:cubicBezTo>
                    <a:pt x="877" y="4526"/>
                    <a:pt x="1133" y="6767"/>
                    <a:pt x="2490" y="6767"/>
                  </a:cubicBezTo>
                  <a:cubicBezTo>
                    <a:pt x="2550" y="6767"/>
                    <a:pt x="2612" y="6763"/>
                    <a:pt x="2676" y="6754"/>
                  </a:cubicBezTo>
                  <a:cubicBezTo>
                    <a:pt x="3230" y="6863"/>
                    <a:pt x="3742" y="6925"/>
                    <a:pt x="4203" y="6925"/>
                  </a:cubicBezTo>
                  <a:cubicBezTo>
                    <a:pt x="5788" y="6925"/>
                    <a:pt x="6776" y="6195"/>
                    <a:pt x="6870" y="4170"/>
                  </a:cubicBezTo>
                  <a:cubicBezTo>
                    <a:pt x="6931" y="2833"/>
                    <a:pt x="7326" y="1313"/>
                    <a:pt x="5837" y="614"/>
                  </a:cubicBezTo>
                  <a:cubicBezTo>
                    <a:pt x="5165" y="278"/>
                    <a:pt x="3814" y="1"/>
                    <a:pt x="2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9"/>
          <p:cNvGrpSpPr/>
          <p:nvPr/>
        </p:nvGrpSpPr>
        <p:grpSpPr>
          <a:xfrm rot="2700000">
            <a:off x="-38309" y="3763555"/>
            <a:ext cx="1205213" cy="1358137"/>
            <a:chOff x="5852200" y="4116600"/>
            <a:chExt cx="1205225" cy="1358150"/>
          </a:xfrm>
        </p:grpSpPr>
        <p:sp>
          <p:nvSpPr>
            <p:cNvPr id="258" name="Google Shape;258;p9"/>
            <p:cNvSpPr/>
            <p:nvPr/>
          </p:nvSpPr>
          <p:spPr>
            <a:xfrm>
              <a:off x="5852200" y="4497325"/>
              <a:ext cx="436200" cy="780425"/>
            </a:xfrm>
            <a:custGeom>
              <a:avLst/>
              <a:gdLst/>
              <a:ahLst/>
              <a:cxnLst/>
              <a:rect l="l" t="t" r="r" b="b"/>
              <a:pathLst>
                <a:path w="17448" h="31217" extrusionOk="0">
                  <a:moveTo>
                    <a:pt x="3162" y="0"/>
                  </a:moveTo>
                  <a:lnTo>
                    <a:pt x="3162" y="0"/>
                  </a:lnTo>
                  <a:cubicBezTo>
                    <a:pt x="3526" y="5441"/>
                    <a:pt x="0" y="9058"/>
                    <a:pt x="2067" y="14620"/>
                  </a:cubicBezTo>
                  <a:cubicBezTo>
                    <a:pt x="2949" y="16991"/>
                    <a:pt x="3557" y="19271"/>
                    <a:pt x="4073" y="21763"/>
                  </a:cubicBezTo>
                  <a:cubicBezTo>
                    <a:pt x="4651" y="24773"/>
                    <a:pt x="6384" y="25836"/>
                    <a:pt x="8785" y="27387"/>
                  </a:cubicBezTo>
                  <a:cubicBezTo>
                    <a:pt x="10821" y="28694"/>
                    <a:pt x="12979" y="30274"/>
                    <a:pt x="15350" y="31216"/>
                  </a:cubicBezTo>
                  <a:cubicBezTo>
                    <a:pt x="13223" y="24955"/>
                    <a:pt x="17448" y="19089"/>
                    <a:pt x="14742" y="13101"/>
                  </a:cubicBezTo>
                  <a:cubicBezTo>
                    <a:pt x="13739" y="10912"/>
                    <a:pt x="11764" y="8876"/>
                    <a:pt x="9879" y="7265"/>
                  </a:cubicBezTo>
                  <a:cubicBezTo>
                    <a:pt x="7113" y="4833"/>
                    <a:pt x="5198" y="3070"/>
                    <a:pt x="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6216950" y="4116600"/>
              <a:ext cx="620100" cy="1085150"/>
            </a:xfrm>
            <a:custGeom>
              <a:avLst/>
              <a:gdLst/>
              <a:ahLst/>
              <a:cxnLst/>
              <a:rect l="l" t="t" r="r" b="b"/>
              <a:pathLst>
                <a:path w="24804" h="43406" extrusionOk="0">
                  <a:moveTo>
                    <a:pt x="17235" y="1"/>
                  </a:moveTo>
                  <a:lnTo>
                    <a:pt x="17235" y="1"/>
                  </a:lnTo>
                  <a:cubicBezTo>
                    <a:pt x="16961" y="1247"/>
                    <a:pt x="15320" y="2433"/>
                    <a:pt x="14256" y="3648"/>
                  </a:cubicBezTo>
                  <a:cubicBezTo>
                    <a:pt x="12037" y="6232"/>
                    <a:pt x="10973" y="8542"/>
                    <a:pt x="11004" y="12007"/>
                  </a:cubicBezTo>
                  <a:cubicBezTo>
                    <a:pt x="11095" y="16536"/>
                    <a:pt x="13071" y="20366"/>
                    <a:pt x="11794" y="24865"/>
                  </a:cubicBezTo>
                  <a:cubicBezTo>
                    <a:pt x="10365" y="30001"/>
                    <a:pt x="0" y="37479"/>
                    <a:pt x="5259" y="43406"/>
                  </a:cubicBezTo>
                  <a:cubicBezTo>
                    <a:pt x="8177" y="43041"/>
                    <a:pt x="10943" y="41430"/>
                    <a:pt x="13587" y="40062"/>
                  </a:cubicBezTo>
                  <a:cubicBezTo>
                    <a:pt x="17235" y="38178"/>
                    <a:pt x="18329" y="36658"/>
                    <a:pt x="18147" y="32494"/>
                  </a:cubicBezTo>
                  <a:cubicBezTo>
                    <a:pt x="17934" y="28178"/>
                    <a:pt x="19454" y="25928"/>
                    <a:pt x="21217" y="22068"/>
                  </a:cubicBezTo>
                  <a:cubicBezTo>
                    <a:pt x="24803" y="14105"/>
                    <a:pt x="16566" y="7752"/>
                    <a:pt x="17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88375" y="5090800"/>
              <a:ext cx="769050" cy="383950"/>
            </a:xfrm>
            <a:custGeom>
              <a:avLst/>
              <a:gdLst/>
              <a:ahLst/>
              <a:cxnLst/>
              <a:rect l="l" t="t" r="r" b="b"/>
              <a:pathLst>
                <a:path w="30762" h="15358" extrusionOk="0">
                  <a:moveTo>
                    <a:pt x="30761" y="0"/>
                  </a:moveTo>
                  <a:cubicBezTo>
                    <a:pt x="26506" y="699"/>
                    <a:pt x="21764" y="30"/>
                    <a:pt x="18451" y="3496"/>
                  </a:cubicBezTo>
                  <a:cubicBezTo>
                    <a:pt x="17448" y="4529"/>
                    <a:pt x="16901" y="5684"/>
                    <a:pt x="15502" y="6414"/>
                  </a:cubicBezTo>
                  <a:cubicBezTo>
                    <a:pt x="14135" y="7113"/>
                    <a:pt x="12280" y="7508"/>
                    <a:pt x="10761" y="7690"/>
                  </a:cubicBezTo>
                  <a:cubicBezTo>
                    <a:pt x="7964" y="8055"/>
                    <a:pt x="1" y="7082"/>
                    <a:pt x="183" y="11885"/>
                  </a:cubicBezTo>
                  <a:cubicBezTo>
                    <a:pt x="1399" y="12857"/>
                    <a:pt x="3496" y="13465"/>
                    <a:pt x="4985" y="14012"/>
                  </a:cubicBezTo>
                  <a:cubicBezTo>
                    <a:pt x="7320" y="14868"/>
                    <a:pt x="9822" y="15357"/>
                    <a:pt x="12310" y="15357"/>
                  </a:cubicBezTo>
                  <a:cubicBezTo>
                    <a:pt x="15038" y="15357"/>
                    <a:pt x="17750" y="14770"/>
                    <a:pt x="20214" y="13435"/>
                  </a:cubicBezTo>
                  <a:cubicBezTo>
                    <a:pt x="25776" y="10456"/>
                    <a:pt x="27630" y="5015"/>
                    <a:pt x="3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9"/>
          <p:cNvSpPr/>
          <p:nvPr/>
        </p:nvSpPr>
        <p:spPr>
          <a:xfrm rot="-2700165">
            <a:off x="6258773" y="2469934"/>
            <a:ext cx="5894086" cy="2445097"/>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9"/>
          <p:cNvGrpSpPr/>
          <p:nvPr/>
        </p:nvGrpSpPr>
        <p:grpSpPr>
          <a:xfrm>
            <a:off x="6917850" y="4281113"/>
            <a:ext cx="1159600" cy="322975"/>
            <a:chOff x="4230600" y="3286825"/>
            <a:chExt cx="1159600" cy="322975"/>
          </a:xfrm>
        </p:grpSpPr>
        <p:sp>
          <p:nvSpPr>
            <p:cNvPr id="263" name="Google Shape;263;p9"/>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9"/>
          <p:cNvSpPr/>
          <p:nvPr/>
        </p:nvSpPr>
        <p:spPr>
          <a:xfrm rot="899914">
            <a:off x="8050681" y="-761890"/>
            <a:ext cx="1990547" cy="1816631"/>
          </a:xfrm>
          <a:custGeom>
            <a:avLst/>
            <a:gdLst/>
            <a:ahLst/>
            <a:cxnLst/>
            <a:rect l="l" t="t" r="r" b="b"/>
            <a:pathLst>
              <a:path w="66750" h="60918" extrusionOk="0">
                <a:moveTo>
                  <a:pt x="25557" y="1"/>
                </a:moveTo>
                <a:cubicBezTo>
                  <a:pt x="21893" y="1"/>
                  <a:pt x="18220" y="1042"/>
                  <a:pt x="14682" y="3590"/>
                </a:cubicBezTo>
                <a:cubicBezTo>
                  <a:pt x="12098" y="5444"/>
                  <a:pt x="10305" y="8180"/>
                  <a:pt x="8754" y="10976"/>
                </a:cubicBezTo>
                <a:cubicBezTo>
                  <a:pt x="5198" y="17329"/>
                  <a:pt x="0" y="26690"/>
                  <a:pt x="1277" y="34198"/>
                </a:cubicBezTo>
                <a:cubicBezTo>
                  <a:pt x="1824" y="37511"/>
                  <a:pt x="3678" y="40490"/>
                  <a:pt x="5532" y="43286"/>
                </a:cubicBezTo>
                <a:cubicBezTo>
                  <a:pt x="11476" y="52130"/>
                  <a:pt x="18997" y="60918"/>
                  <a:pt x="30283" y="60918"/>
                </a:cubicBezTo>
                <a:cubicBezTo>
                  <a:pt x="30829" y="60918"/>
                  <a:pt x="31383" y="60897"/>
                  <a:pt x="31946" y="60855"/>
                </a:cubicBezTo>
                <a:cubicBezTo>
                  <a:pt x="38117" y="60399"/>
                  <a:pt x="43922" y="57816"/>
                  <a:pt x="49333" y="54806"/>
                </a:cubicBezTo>
                <a:cubicBezTo>
                  <a:pt x="56506" y="50855"/>
                  <a:pt x="64682" y="45019"/>
                  <a:pt x="65625" y="36174"/>
                </a:cubicBezTo>
                <a:cubicBezTo>
                  <a:pt x="66749" y="25870"/>
                  <a:pt x="55868" y="16447"/>
                  <a:pt x="48664" y="10611"/>
                </a:cubicBezTo>
                <a:cubicBezTo>
                  <a:pt x="43679" y="6599"/>
                  <a:pt x="37509" y="2374"/>
                  <a:pt x="31065" y="733"/>
                </a:cubicBezTo>
                <a:cubicBezTo>
                  <a:pt x="29243" y="265"/>
                  <a:pt x="27401" y="1"/>
                  <a:pt x="25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rot="899914">
            <a:off x="7710802" y="-723424"/>
            <a:ext cx="1963350" cy="1827158"/>
          </a:xfrm>
          <a:custGeom>
            <a:avLst/>
            <a:gdLst/>
            <a:ahLst/>
            <a:cxnLst/>
            <a:rect l="l" t="t" r="r" b="b"/>
            <a:pathLst>
              <a:path w="65838" h="61271" extrusionOk="0">
                <a:moveTo>
                  <a:pt x="25037" y="150"/>
                </a:moveTo>
                <a:cubicBezTo>
                  <a:pt x="26848" y="150"/>
                  <a:pt x="28675" y="440"/>
                  <a:pt x="30427" y="857"/>
                </a:cubicBezTo>
                <a:cubicBezTo>
                  <a:pt x="34287" y="1891"/>
                  <a:pt x="37904" y="3714"/>
                  <a:pt x="41217" y="5903"/>
                </a:cubicBezTo>
                <a:cubicBezTo>
                  <a:pt x="42859" y="7028"/>
                  <a:pt x="44470" y="8183"/>
                  <a:pt x="46020" y="9429"/>
                </a:cubicBezTo>
                <a:cubicBezTo>
                  <a:pt x="47570" y="10675"/>
                  <a:pt x="49090" y="11982"/>
                  <a:pt x="50609" y="13289"/>
                </a:cubicBezTo>
                <a:cubicBezTo>
                  <a:pt x="53588" y="15903"/>
                  <a:pt x="56445" y="18699"/>
                  <a:pt x="58907" y="21769"/>
                </a:cubicBezTo>
                <a:cubicBezTo>
                  <a:pt x="59546" y="22529"/>
                  <a:pt x="60123" y="23320"/>
                  <a:pt x="60670" y="24140"/>
                </a:cubicBezTo>
                <a:cubicBezTo>
                  <a:pt x="61218" y="24931"/>
                  <a:pt x="61734" y="25782"/>
                  <a:pt x="62190" y="26633"/>
                </a:cubicBezTo>
                <a:cubicBezTo>
                  <a:pt x="62677" y="27484"/>
                  <a:pt x="63072" y="28365"/>
                  <a:pt x="63406" y="29277"/>
                </a:cubicBezTo>
                <a:cubicBezTo>
                  <a:pt x="63771" y="30189"/>
                  <a:pt x="64014" y="31101"/>
                  <a:pt x="64196" y="32043"/>
                </a:cubicBezTo>
                <a:cubicBezTo>
                  <a:pt x="64591" y="33928"/>
                  <a:pt x="64561" y="35873"/>
                  <a:pt x="64166" y="37757"/>
                </a:cubicBezTo>
                <a:cubicBezTo>
                  <a:pt x="63740" y="39642"/>
                  <a:pt x="62981" y="41435"/>
                  <a:pt x="61947" y="43046"/>
                </a:cubicBezTo>
                <a:cubicBezTo>
                  <a:pt x="59880" y="46359"/>
                  <a:pt x="56871" y="49004"/>
                  <a:pt x="53649" y="51253"/>
                </a:cubicBezTo>
                <a:cubicBezTo>
                  <a:pt x="52038" y="52378"/>
                  <a:pt x="50336" y="53411"/>
                  <a:pt x="48603" y="54384"/>
                </a:cubicBezTo>
                <a:cubicBezTo>
                  <a:pt x="46871" y="55357"/>
                  <a:pt x="45108" y="56299"/>
                  <a:pt x="43314" y="57119"/>
                </a:cubicBezTo>
                <a:cubicBezTo>
                  <a:pt x="39728" y="58761"/>
                  <a:pt x="35959" y="60098"/>
                  <a:pt x="32038" y="60554"/>
                </a:cubicBezTo>
                <a:cubicBezTo>
                  <a:pt x="31190" y="60659"/>
                  <a:pt x="30336" y="60712"/>
                  <a:pt x="29483" y="60712"/>
                </a:cubicBezTo>
                <a:cubicBezTo>
                  <a:pt x="26391" y="60712"/>
                  <a:pt x="23305" y="60021"/>
                  <a:pt x="20518" y="58639"/>
                </a:cubicBezTo>
                <a:cubicBezTo>
                  <a:pt x="16931" y="56907"/>
                  <a:pt x="13861" y="54262"/>
                  <a:pt x="11217" y="51314"/>
                </a:cubicBezTo>
                <a:cubicBezTo>
                  <a:pt x="8572" y="48335"/>
                  <a:pt x="6323" y="45022"/>
                  <a:pt x="4195" y="41679"/>
                </a:cubicBezTo>
                <a:cubicBezTo>
                  <a:pt x="3162" y="39976"/>
                  <a:pt x="2220" y="38244"/>
                  <a:pt x="1612" y="36390"/>
                </a:cubicBezTo>
                <a:cubicBezTo>
                  <a:pt x="1308" y="35447"/>
                  <a:pt x="1095" y="34505"/>
                  <a:pt x="1004" y="33533"/>
                </a:cubicBezTo>
                <a:lnTo>
                  <a:pt x="943" y="32833"/>
                </a:lnTo>
                <a:lnTo>
                  <a:pt x="943" y="32104"/>
                </a:lnTo>
                <a:lnTo>
                  <a:pt x="943" y="31374"/>
                </a:lnTo>
                <a:lnTo>
                  <a:pt x="1004" y="30645"/>
                </a:lnTo>
                <a:cubicBezTo>
                  <a:pt x="1156" y="28700"/>
                  <a:pt x="1612" y="26785"/>
                  <a:pt x="2189" y="24900"/>
                </a:cubicBezTo>
                <a:cubicBezTo>
                  <a:pt x="2797" y="23016"/>
                  <a:pt x="3527" y="21192"/>
                  <a:pt x="4347" y="19399"/>
                </a:cubicBezTo>
                <a:cubicBezTo>
                  <a:pt x="5168" y="17575"/>
                  <a:pt x="6080" y="15812"/>
                  <a:pt x="6992" y="14049"/>
                </a:cubicBezTo>
                <a:lnTo>
                  <a:pt x="8420" y="11435"/>
                </a:lnTo>
                <a:cubicBezTo>
                  <a:pt x="8876" y="10553"/>
                  <a:pt x="9363" y="9672"/>
                  <a:pt x="9879" y="8851"/>
                </a:cubicBezTo>
                <a:cubicBezTo>
                  <a:pt x="10913" y="7180"/>
                  <a:pt x="12129" y="5599"/>
                  <a:pt x="13618" y="4322"/>
                </a:cubicBezTo>
                <a:cubicBezTo>
                  <a:pt x="15138" y="3076"/>
                  <a:pt x="16870" y="2043"/>
                  <a:pt x="18724" y="1344"/>
                </a:cubicBezTo>
                <a:cubicBezTo>
                  <a:pt x="19180" y="1131"/>
                  <a:pt x="19636" y="1009"/>
                  <a:pt x="20123" y="857"/>
                </a:cubicBezTo>
                <a:cubicBezTo>
                  <a:pt x="20366" y="766"/>
                  <a:pt x="20609" y="705"/>
                  <a:pt x="20852" y="644"/>
                </a:cubicBezTo>
                <a:cubicBezTo>
                  <a:pt x="21065" y="584"/>
                  <a:pt x="21308" y="553"/>
                  <a:pt x="21551" y="493"/>
                </a:cubicBezTo>
                <a:cubicBezTo>
                  <a:pt x="22524" y="280"/>
                  <a:pt x="23527" y="219"/>
                  <a:pt x="24530" y="158"/>
                </a:cubicBezTo>
                <a:cubicBezTo>
                  <a:pt x="24699" y="153"/>
                  <a:pt x="24868" y="150"/>
                  <a:pt x="25037" y="150"/>
                </a:cubicBezTo>
                <a:close/>
                <a:moveTo>
                  <a:pt x="24924" y="0"/>
                </a:moveTo>
                <a:cubicBezTo>
                  <a:pt x="24793" y="0"/>
                  <a:pt x="24662" y="2"/>
                  <a:pt x="24530" y="6"/>
                </a:cubicBezTo>
                <a:cubicBezTo>
                  <a:pt x="22524" y="37"/>
                  <a:pt x="20518" y="371"/>
                  <a:pt x="18603" y="1040"/>
                </a:cubicBezTo>
                <a:cubicBezTo>
                  <a:pt x="16718" y="1708"/>
                  <a:pt x="14925" y="2711"/>
                  <a:pt x="13314" y="3927"/>
                </a:cubicBezTo>
                <a:cubicBezTo>
                  <a:pt x="11703" y="5204"/>
                  <a:pt x="10396" y="6784"/>
                  <a:pt x="9271" y="8456"/>
                </a:cubicBezTo>
                <a:cubicBezTo>
                  <a:pt x="8724" y="9307"/>
                  <a:pt x="8207" y="10158"/>
                  <a:pt x="7691" y="11009"/>
                </a:cubicBezTo>
                <a:cubicBezTo>
                  <a:pt x="7174" y="11891"/>
                  <a:pt x="6688" y="12742"/>
                  <a:pt x="6201" y="13623"/>
                </a:cubicBezTo>
                <a:cubicBezTo>
                  <a:pt x="5229" y="15386"/>
                  <a:pt x="4286" y="17149"/>
                  <a:pt x="3435" y="18973"/>
                </a:cubicBezTo>
                <a:cubicBezTo>
                  <a:pt x="2584" y="20797"/>
                  <a:pt x="1824" y="22681"/>
                  <a:pt x="1216" y="24596"/>
                </a:cubicBezTo>
                <a:cubicBezTo>
                  <a:pt x="609" y="26542"/>
                  <a:pt x="183" y="28548"/>
                  <a:pt x="61" y="30584"/>
                </a:cubicBezTo>
                <a:lnTo>
                  <a:pt x="1" y="31344"/>
                </a:lnTo>
                <a:lnTo>
                  <a:pt x="31" y="32104"/>
                </a:lnTo>
                <a:lnTo>
                  <a:pt x="61" y="32894"/>
                </a:lnTo>
                <a:lnTo>
                  <a:pt x="153" y="33654"/>
                </a:lnTo>
                <a:cubicBezTo>
                  <a:pt x="244" y="34688"/>
                  <a:pt x="517" y="35691"/>
                  <a:pt x="852" y="36633"/>
                </a:cubicBezTo>
                <a:cubicBezTo>
                  <a:pt x="1551" y="38578"/>
                  <a:pt x="2584" y="40341"/>
                  <a:pt x="3679" y="42013"/>
                </a:cubicBezTo>
                <a:cubicBezTo>
                  <a:pt x="4773" y="43685"/>
                  <a:pt x="5928" y="45326"/>
                  <a:pt x="7144" y="46907"/>
                </a:cubicBezTo>
                <a:cubicBezTo>
                  <a:pt x="8329" y="48518"/>
                  <a:pt x="9606" y="50068"/>
                  <a:pt x="10943" y="51557"/>
                </a:cubicBezTo>
                <a:cubicBezTo>
                  <a:pt x="12280" y="53046"/>
                  <a:pt x="13739" y="54445"/>
                  <a:pt x="15290" y="55721"/>
                </a:cubicBezTo>
                <a:cubicBezTo>
                  <a:pt x="16840" y="56998"/>
                  <a:pt x="18512" y="58123"/>
                  <a:pt x="20335" y="59004"/>
                </a:cubicBezTo>
                <a:cubicBezTo>
                  <a:pt x="22129" y="59916"/>
                  <a:pt x="24074" y="60554"/>
                  <a:pt x="26050" y="60919"/>
                </a:cubicBezTo>
                <a:cubicBezTo>
                  <a:pt x="27053" y="61132"/>
                  <a:pt x="28056" y="61223"/>
                  <a:pt x="29059" y="61253"/>
                </a:cubicBezTo>
                <a:cubicBezTo>
                  <a:pt x="29393" y="61263"/>
                  <a:pt x="29731" y="61270"/>
                  <a:pt x="30070" y="61270"/>
                </a:cubicBezTo>
                <a:cubicBezTo>
                  <a:pt x="30748" y="61270"/>
                  <a:pt x="31430" y="61243"/>
                  <a:pt x="32098" y="61162"/>
                </a:cubicBezTo>
                <a:cubicBezTo>
                  <a:pt x="36111" y="60797"/>
                  <a:pt x="40032" y="59582"/>
                  <a:pt x="43710" y="57940"/>
                </a:cubicBezTo>
                <a:cubicBezTo>
                  <a:pt x="45533" y="57119"/>
                  <a:pt x="47327" y="56238"/>
                  <a:pt x="49090" y="55265"/>
                </a:cubicBezTo>
                <a:cubicBezTo>
                  <a:pt x="50853" y="54323"/>
                  <a:pt x="52585" y="53290"/>
                  <a:pt x="54257" y="52135"/>
                </a:cubicBezTo>
                <a:cubicBezTo>
                  <a:pt x="55929" y="51010"/>
                  <a:pt x="57540" y="49764"/>
                  <a:pt x="58999" y="48366"/>
                </a:cubicBezTo>
                <a:cubicBezTo>
                  <a:pt x="60488" y="46967"/>
                  <a:pt x="61856" y="45417"/>
                  <a:pt x="62950" y="43685"/>
                </a:cubicBezTo>
                <a:cubicBezTo>
                  <a:pt x="64075" y="41982"/>
                  <a:pt x="64895" y="40037"/>
                  <a:pt x="65351" y="38001"/>
                </a:cubicBezTo>
                <a:cubicBezTo>
                  <a:pt x="65777" y="35995"/>
                  <a:pt x="65838" y="33836"/>
                  <a:pt x="65412" y="31830"/>
                </a:cubicBezTo>
                <a:cubicBezTo>
                  <a:pt x="65199" y="30797"/>
                  <a:pt x="64895" y="29794"/>
                  <a:pt x="64531" y="28852"/>
                </a:cubicBezTo>
                <a:cubicBezTo>
                  <a:pt x="64166" y="27879"/>
                  <a:pt x="63740" y="26967"/>
                  <a:pt x="63224" y="26055"/>
                </a:cubicBezTo>
                <a:cubicBezTo>
                  <a:pt x="62251" y="24292"/>
                  <a:pt x="61066" y="22620"/>
                  <a:pt x="59759" y="21070"/>
                </a:cubicBezTo>
                <a:cubicBezTo>
                  <a:pt x="57175" y="17940"/>
                  <a:pt x="54196" y="15234"/>
                  <a:pt x="51096" y="12712"/>
                </a:cubicBezTo>
                <a:cubicBezTo>
                  <a:pt x="47965" y="10189"/>
                  <a:pt x="44804" y="7727"/>
                  <a:pt x="41369" y="5660"/>
                </a:cubicBezTo>
                <a:cubicBezTo>
                  <a:pt x="39667" y="4596"/>
                  <a:pt x="37934" y="3623"/>
                  <a:pt x="36111" y="2803"/>
                </a:cubicBezTo>
                <a:cubicBezTo>
                  <a:pt x="34287" y="1952"/>
                  <a:pt x="32402" y="1252"/>
                  <a:pt x="30457" y="766"/>
                </a:cubicBezTo>
                <a:cubicBezTo>
                  <a:pt x="29484" y="523"/>
                  <a:pt x="28512" y="310"/>
                  <a:pt x="27509" y="189"/>
                </a:cubicBezTo>
                <a:cubicBezTo>
                  <a:pt x="26638" y="83"/>
                  <a:pt x="25789" y="0"/>
                  <a:pt x="24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988184" y="-999375"/>
            <a:ext cx="2548792" cy="2190408"/>
          </a:xfrm>
          <a:custGeom>
            <a:avLst/>
            <a:gdLst/>
            <a:ahLst/>
            <a:cxnLst/>
            <a:rect l="l" t="t" r="r" b="b"/>
            <a:pathLst>
              <a:path w="63680" h="54726" extrusionOk="0">
                <a:moveTo>
                  <a:pt x="26718" y="0"/>
                </a:moveTo>
                <a:cubicBezTo>
                  <a:pt x="15958" y="2645"/>
                  <a:pt x="0" y="12553"/>
                  <a:pt x="2645" y="25806"/>
                </a:cubicBezTo>
                <a:cubicBezTo>
                  <a:pt x="3769" y="31429"/>
                  <a:pt x="9636" y="37326"/>
                  <a:pt x="13435" y="41399"/>
                </a:cubicBezTo>
                <a:cubicBezTo>
                  <a:pt x="17691" y="45958"/>
                  <a:pt x="22432" y="49089"/>
                  <a:pt x="27873" y="51977"/>
                </a:cubicBezTo>
                <a:cubicBezTo>
                  <a:pt x="31350" y="53829"/>
                  <a:pt x="35250" y="54726"/>
                  <a:pt x="39108" y="54726"/>
                </a:cubicBezTo>
                <a:cubicBezTo>
                  <a:pt x="48101" y="54726"/>
                  <a:pt x="56875" y="49858"/>
                  <a:pt x="59576" y="40882"/>
                </a:cubicBezTo>
                <a:cubicBezTo>
                  <a:pt x="63679" y="27204"/>
                  <a:pt x="57722" y="14955"/>
                  <a:pt x="47570" y="5988"/>
                </a:cubicBezTo>
                <a:cubicBezTo>
                  <a:pt x="41460" y="608"/>
                  <a:pt x="34864" y="1155"/>
                  <a:pt x="26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9"/>
          <p:cNvGrpSpPr/>
          <p:nvPr/>
        </p:nvGrpSpPr>
        <p:grpSpPr>
          <a:xfrm>
            <a:off x="1151650" y="231850"/>
            <a:ext cx="616300" cy="615100"/>
            <a:chOff x="4593050" y="1824950"/>
            <a:chExt cx="616300" cy="615100"/>
          </a:xfrm>
        </p:grpSpPr>
        <p:sp>
          <p:nvSpPr>
            <p:cNvPr id="271" name="Google Shape;271;p9"/>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9"/>
          <p:cNvSpPr/>
          <p:nvPr/>
        </p:nvSpPr>
        <p:spPr>
          <a:xfrm rot="-899960">
            <a:off x="-1060633" y="767538"/>
            <a:ext cx="2006840" cy="1851745"/>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rot="-899960">
            <a:off x="-642599" y="2199589"/>
            <a:ext cx="1060793" cy="1116767"/>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txBox="1">
            <a:spLocks noGrp="1"/>
          </p:cNvSpPr>
          <p:nvPr>
            <p:ph type="title"/>
          </p:nvPr>
        </p:nvSpPr>
        <p:spPr>
          <a:xfrm>
            <a:off x="2088300" y="1451550"/>
            <a:ext cx="49674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7" name="Google Shape;277;p9"/>
          <p:cNvSpPr txBox="1">
            <a:spLocks noGrp="1"/>
          </p:cNvSpPr>
          <p:nvPr>
            <p:ph type="subTitle" idx="1"/>
          </p:nvPr>
        </p:nvSpPr>
        <p:spPr>
          <a:xfrm>
            <a:off x="2088300" y="2423550"/>
            <a:ext cx="4967400" cy="12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06"/>
        <p:cNvGrpSpPr/>
        <p:nvPr/>
      </p:nvGrpSpPr>
      <p:grpSpPr>
        <a:xfrm>
          <a:off x="0" y="0"/>
          <a:ext cx="0" cy="0"/>
          <a:chOff x="0" y="0"/>
          <a:chExt cx="0" cy="0"/>
        </a:xfrm>
      </p:grpSpPr>
      <p:sp>
        <p:nvSpPr>
          <p:cNvPr id="307" name="Google Shape;307;p13"/>
          <p:cNvSpPr/>
          <p:nvPr/>
        </p:nvSpPr>
        <p:spPr>
          <a:xfrm>
            <a:off x="7276900" y="-810343"/>
            <a:ext cx="2544271" cy="2278760"/>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946325" y="-1688846"/>
            <a:ext cx="2544348" cy="2347712"/>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8325150" y="3070208"/>
            <a:ext cx="1905761" cy="1954671"/>
          </a:xfrm>
          <a:custGeom>
            <a:avLst/>
            <a:gdLst/>
            <a:ahLst/>
            <a:cxnLst/>
            <a:rect l="l" t="t" r="r" b="b"/>
            <a:pathLst>
              <a:path w="44926" h="46079" extrusionOk="0">
                <a:moveTo>
                  <a:pt x="20870" y="0"/>
                </a:moveTo>
                <a:cubicBezTo>
                  <a:pt x="16701" y="0"/>
                  <a:pt x="12797" y="1302"/>
                  <a:pt x="10183" y="4569"/>
                </a:cubicBezTo>
                <a:cubicBezTo>
                  <a:pt x="7387" y="8065"/>
                  <a:pt x="5350" y="12685"/>
                  <a:pt x="3405" y="16697"/>
                </a:cubicBezTo>
                <a:cubicBezTo>
                  <a:pt x="456" y="22685"/>
                  <a:pt x="1" y="28156"/>
                  <a:pt x="3709" y="34022"/>
                </a:cubicBezTo>
                <a:cubicBezTo>
                  <a:pt x="6657" y="38673"/>
                  <a:pt x="10882" y="43810"/>
                  <a:pt x="16353" y="45542"/>
                </a:cubicBezTo>
                <a:cubicBezTo>
                  <a:pt x="17447" y="45892"/>
                  <a:pt x="18612" y="46078"/>
                  <a:pt x="19769" y="46078"/>
                </a:cubicBezTo>
                <a:cubicBezTo>
                  <a:pt x="21731" y="46078"/>
                  <a:pt x="23669" y="45542"/>
                  <a:pt x="25199" y="44357"/>
                </a:cubicBezTo>
                <a:cubicBezTo>
                  <a:pt x="27205" y="42776"/>
                  <a:pt x="28299" y="40345"/>
                  <a:pt x="29515" y="38095"/>
                </a:cubicBezTo>
                <a:cubicBezTo>
                  <a:pt x="33618" y="30405"/>
                  <a:pt x="44925" y="19189"/>
                  <a:pt x="40336" y="9676"/>
                </a:cubicBezTo>
                <a:cubicBezTo>
                  <a:pt x="39819" y="8612"/>
                  <a:pt x="39059" y="7578"/>
                  <a:pt x="38056" y="6636"/>
                </a:cubicBezTo>
                <a:cubicBezTo>
                  <a:pt x="34086" y="2977"/>
                  <a:pt x="27175" y="0"/>
                  <a:pt x="2087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948550" y="-439695"/>
            <a:ext cx="1758930" cy="163957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1289650" y="3121650"/>
            <a:ext cx="1758954" cy="2586285"/>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3"/>
          <p:cNvGrpSpPr/>
          <p:nvPr/>
        </p:nvGrpSpPr>
        <p:grpSpPr>
          <a:xfrm>
            <a:off x="7339700" y="119738"/>
            <a:ext cx="372375" cy="520675"/>
            <a:chOff x="3259450" y="2191750"/>
            <a:chExt cx="372375" cy="520675"/>
          </a:xfrm>
        </p:grpSpPr>
        <p:sp>
          <p:nvSpPr>
            <p:cNvPr id="313" name="Google Shape;313;p13"/>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278413" y="4478188"/>
            <a:ext cx="630350" cy="525525"/>
            <a:chOff x="1890125" y="4263000"/>
            <a:chExt cx="630350" cy="525525"/>
          </a:xfrm>
        </p:grpSpPr>
        <p:sp>
          <p:nvSpPr>
            <p:cNvPr id="323" name="Google Shape;323;p13"/>
            <p:cNvSpPr/>
            <p:nvPr/>
          </p:nvSpPr>
          <p:spPr>
            <a:xfrm>
              <a:off x="2229025" y="4650725"/>
              <a:ext cx="122375" cy="137800"/>
            </a:xfrm>
            <a:custGeom>
              <a:avLst/>
              <a:gdLst/>
              <a:ahLst/>
              <a:cxnLst/>
              <a:rect l="l" t="t" r="r" b="b"/>
              <a:pathLst>
                <a:path w="4895" h="5512" extrusionOk="0">
                  <a:moveTo>
                    <a:pt x="1656" y="0"/>
                  </a:moveTo>
                  <a:cubicBezTo>
                    <a:pt x="1425" y="0"/>
                    <a:pt x="1194" y="57"/>
                    <a:pt x="973" y="186"/>
                  </a:cubicBezTo>
                  <a:cubicBezTo>
                    <a:pt x="426" y="521"/>
                    <a:pt x="31" y="1676"/>
                    <a:pt x="1" y="2466"/>
                  </a:cubicBezTo>
                  <a:cubicBezTo>
                    <a:pt x="338" y="3580"/>
                    <a:pt x="1447" y="5511"/>
                    <a:pt x="2803" y="5511"/>
                  </a:cubicBezTo>
                  <a:cubicBezTo>
                    <a:pt x="3038" y="5511"/>
                    <a:pt x="3280" y="5453"/>
                    <a:pt x="3527" y="5323"/>
                  </a:cubicBezTo>
                  <a:cubicBezTo>
                    <a:pt x="4894" y="4594"/>
                    <a:pt x="4499" y="2497"/>
                    <a:pt x="3800" y="1433"/>
                  </a:cubicBezTo>
                  <a:cubicBezTo>
                    <a:pt x="3370" y="763"/>
                    <a:pt x="2507" y="0"/>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122650" y="4489475"/>
              <a:ext cx="103850" cy="86250"/>
            </a:xfrm>
            <a:custGeom>
              <a:avLst/>
              <a:gdLst/>
              <a:ahLst/>
              <a:cxnLst/>
              <a:rect l="l" t="t" r="r" b="b"/>
              <a:pathLst>
                <a:path w="4154" h="3450" extrusionOk="0">
                  <a:moveTo>
                    <a:pt x="1502" y="0"/>
                  </a:moveTo>
                  <a:cubicBezTo>
                    <a:pt x="1243" y="0"/>
                    <a:pt x="985" y="93"/>
                    <a:pt x="730" y="314"/>
                  </a:cubicBezTo>
                  <a:cubicBezTo>
                    <a:pt x="244" y="740"/>
                    <a:pt x="0" y="1469"/>
                    <a:pt x="274" y="2016"/>
                  </a:cubicBezTo>
                  <a:lnTo>
                    <a:pt x="244" y="1773"/>
                  </a:lnTo>
                  <a:lnTo>
                    <a:pt x="244" y="1773"/>
                  </a:lnTo>
                  <a:cubicBezTo>
                    <a:pt x="604" y="2992"/>
                    <a:pt x="1275" y="3450"/>
                    <a:pt x="1910" y="3450"/>
                  </a:cubicBezTo>
                  <a:cubicBezTo>
                    <a:pt x="3095" y="3450"/>
                    <a:pt x="4153" y="1856"/>
                    <a:pt x="2827" y="649"/>
                  </a:cubicBezTo>
                  <a:cubicBezTo>
                    <a:pt x="2402" y="281"/>
                    <a:pt x="1952" y="0"/>
                    <a:pt x="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2321750" y="4430975"/>
              <a:ext cx="128975" cy="98300"/>
            </a:xfrm>
            <a:custGeom>
              <a:avLst/>
              <a:gdLst/>
              <a:ahLst/>
              <a:cxnLst/>
              <a:rect l="l" t="t" r="r" b="b"/>
              <a:pathLst>
                <a:path w="5159" h="3932" extrusionOk="0">
                  <a:moveTo>
                    <a:pt x="1994" y="0"/>
                  </a:moveTo>
                  <a:cubicBezTo>
                    <a:pt x="901" y="0"/>
                    <a:pt x="212" y="1154"/>
                    <a:pt x="0" y="2381"/>
                  </a:cubicBezTo>
                  <a:cubicBezTo>
                    <a:pt x="531" y="3505"/>
                    <a:pt x="1277" y="3932"/>
                    <a:pt x="1986" y="3932"/>
                  </a:cubicBezTo>
                  <a:cubicBezTo>
                    <a:pt x="3675" y="3932"/>
                    <a:pt x="5159" y="1512"/>
                    <a:pt x="3040" y="314"/>
                  </a:cubicBezTo>
                  <a:cubicBezTo>
                    <a:pt x="2659" y="96"/>
                    <a:pt x="2310"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221425" y="4275300"/>
              <a:ext cx="91975" cy="54400"/>
            </a:xfrm>
            <a:custGeom>
              <a:avLst/>
              <a:gdLst/>
              <a:ahLst/>
              <a:cxnLst/>
              <a:rect l="l" t="t" r="r" b="b"/>
              <a:pathLst>
                <a:path w="3679" h="2176" extrusionOk="0">
                  <a:moveTo>
                    <a:pt x="1754" y="0"/>
                  </a:moveTo>
                  <a:cubicBezTo>
                    <a:pt x="1561" y="0"/>
                    <a:pt x="1370" y="39"/>
                    <a:pt x="1186" y="127"/>
                  </a:cubicBezTo>
                  <a:cubicBezTo>
                    <a:pt x="609" y="401"/>
                    <a:pt x="1" y="1495"/>
                    <a:pt x="609" y="1890"/>
                  </a:cubicBezTo>
                  <a:lnTo>
                    <a:pt x="821" y="1951"/>
                  </a:lnTo>
                  <a:cubicBezTo>
                    <a:pt x="1241" y="2083"/>
                    <a:pt x="1668" y="2176"/>
                    <a:pt x="2065" y="2176"/>
                  </a:cubicBezTo>
                  <a:cubicBezTo>
                    <a:pt x="2763" y="2176"/>
                    <a:pt x="3369" y="1891"/>
                    <a:pt x="3679" y="1039"/>
                  </a:cubicBezTo>
                  <a:cubicBezTo>
                    <a:pt x="3245" y="558"/>
                    <a:pt x="2488"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2022900" y="4633150"/>
              <a:ext cx="60800" cy="78025"/>
            </a:xfrm>
            <a:custGeom>
              <a:avLst/>
              <a:gdLst/>
              <a:ahLst/>
              <a:cxnLst/>
              <a:rect l="l" t="t" r="r" b="b"/>
              <a:pathLst>
                <a:path w="2432" h="3121" extrusionOk="0">
                  <a:moveTo>
                    <a:pt x="981" y="1"/>
                  </a:moveTo>
                  <a:cubicBezTo>
                    <a:pt x="599" y="1"/>
                    <a:pt x="238" y="283"/>
                    <a:pt x="39" y="981"/>
                  </a:cubicBezTo>
                  <a:cubicBezTo>
                    <a:pt x="0" y="2044"/>
                    <a:pt x="995" y="3120"/>
                    <a:pt x="1708" y="3120"/>
                  </a:cubicBezTo>
                  <a:cubicBezTo>
                    <a:pt x="2116" y="3120"/>
                    <a:pt x="2432" y="2769"/>
                    <a:pt x="2410" y="1862"/>
                  </a:cubicBezTo>
                  <a:cubicBezTo>
                    <a:pt x="2371" y="858"/>
                    <a:pt x="1645"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2435725" y="4622600"/>
              <a:ext cx="84750" cy="80900"/>
            </a:xfrm>
            <a:custGeom>
              <a:avLst/>
              <a:gdLst/>
              <a:ahLst/>
              <a:cxnLst/>
              <a:rect l="l" t="t" r="r" b="b"/>
              <a:pathLst>
                <a:path w="3390" h="3236" extrusionOk="0">
                  <a:moveTo>
                    <a:pt x="1031" y="1"/>
                  </a:moveTo>
                  <a:cubicBezTo>
                    <a:pt x="693" y="1"/>
                    <a:pt x="424" y="186"/>
                    <a:pt x="335" y="643"/>
                  </a:cubicBezTo>
                  <a:cubicBezTo>
                    <a:pt x="0" y="1737"/>
                    <a:pt x="456" y="2527"/>
                    <a:pt x="1551" y="3014"/>
                  </a:cubicBezTo>
                  <a:cubicBezTo>
                    <a:pt x="1858" y="3156"/>
                    <a:pt x="2114" y="3236"/>
                    <a:pt x="2327" y="3236"/>
                  </a:cubicBezTo>
                  <a:cubicBezTo>
                    <a:pt x="2703" y="3236"/>
                    <a:pt x="2945" y="2988"/>
                    <a:pt x="3101" y="2406"/>
                  </a:cubicBezTo>
                  <a:cubicBezTo>
                    <a:pt x="3390" y="1382"/>
                    <a:pt x="1953"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074025" y="4281325"/>
              <a:ext cx="57000" cy="62150"/>
            </a:xfrm>
            <a:custGeom>
              <a:avLst/>
              <a:gdLst/>
              <a:ahLst/>
              <a:cxnLst/>
              <a:rect l="l" t="t" r="r" b="b"/>
              <a:pathLst>
                <a:path w="2280" h="2486" extrusionOk="0">
                  <a:moveTo>
                    <a:pt x="788" y="1"/>
                  </a:moveTo>
                  <a:cubicBezTo>
                    <a:pt x="759" y="1"/>
                    <a:pt x="729" y="3"/>
                    <a:pt x="699" y="8"/>
                  </a:cubicBezTo>
                  <a:cubicBezTo>
                    <a:pt x="334" y="69"/>
                    <a:pt x="0" y="737"/>
                    <a:pt x="274" y="1041"/>
                  </a:cubicBezTo>
                  <a:lnTo>
                    <a:pt x="182" y="1102"/>
                  </a:lnTo>
                  <a:cubicBezTo>
                    <a:pt x="419" y="1497"/>
                    <a:pt x="907" y="2485"/>
                    <a:pt x="1508" y="2485"/>
                  </a:cubicBezTo>
                  <a:cubicBezTo>
                    <a:pt x="1601" y="2485"/>
                    <a:pt x="1696" y="2462"/>
                    <a:pt x="1793" y="2409"/>
                  </a:cubicBezTo>
                  <a:cubicBezTo>
                    <a:pt x="2280" y="2136"/>
                    <a:pt x="2067" y="1528"/>
                    <a:pt x="1885" y="1132"/>
                  </a:cubicBezTo>
                  <a:cubicBezTo>
                    <a:pt x="1740" y="758"/>
                    <a:pt x="1323"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1890125" y="4444800"/>
              <a:ext cx="84375" cy="59125"/>
            </a:xfrm>
            <a:custGeom>
              <a:avLst/>
              <a:gdLst/>
              <a:ahLst/>
              <a:cxnLst/>
              <a:rect l="l" t="t" r="r" b="b"/>
              <a:pathLst>
                <a:path w="3375" h="2365" extrusionOk="0">
                  <a:moveTo>
                    <a:pt x="1138" y="0"/>
                  </a:moveTo>
                  <a:cubicBezTo>
                    <a:pt x="640" y="0"/>
                    <a:pt x="191" y="238"/>
                    <a:pt x="0" y="794"/>
                  </a:cubicBezTo>
                  <a:cubicBezTo>
                    <a:pt x="287" y="1439"/>
                    <a:pt x="1173" y="2364"/>
                    <a:pt x="1996" y="2364"/>
                  </a:cubicBezTo>
                  <a:cubicBezTo>
                    <a:pt x="2222" y="2364"/>
                    <a:pt x="2442" y="2295"/>
                    <a:pt x="2645" y="2132"/>
                  </a:cubicBezTo>
                  <a:cubicBezTo>
                    <a:pt x="3374" y="1554"/>
                    <a:pt x="2857" y="794"/>
                    <a:pt x="2250" y="369"/>
                  </a:cubicBezTo>
                  <a:cubicBezTo>
                    <a:pt x="1911" y="134"/>
                    <a:pt x="1511" y="0"/>
                    <a:pt x="1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890875" y="4263000"/>
              <a:ext cx="71450" cy="54400"/>
            </a:xfrm>
            <a:custGeom>
              <a:avLst/>
              <a:gdLst/>
              <a:ahLst/>
              <a:cxnLst/>
              <a:rect l="l" t="t" r="r" b="b"/>
              <a:pathLst>
                <a:path w="2858" h="2176" extrusionOk="0">
                  <a:moveTo>
                    <a:pt x="1298" y="1"/>
                  </a:moveTo>
                  <a:cubicBezTo>
                    <a:pt x="730" y="1"/>
                    <a:pt x="163" y="263"/>
                    <a:pt x="1" y="862"/>
                  </a:cubicBezTo>
                  <a:cubicBezTo>
                    <a:pt x="315" y="1361"/>
                    <a:pt x="1082" y="2175"/>
                    <a:pt x="1775" y="2175"/>
                  </a:cubicBezTo>
                  <a:cubicBezTo>
                    <a:pt x="1885" y="2175"/>
                    <a:pt x="1994" y="2155"/>
                    <a:pt x="2098" y="2109"/>
                  </a:cubicBezTo>
                  <a:cubicBezTo>
                    <a:pt x="2675" y="1865"/>
                    <a:pt x="2858" y="1106"/>
                    <a:pt x="2524" y="558"/>
                  </a:cubicBezTo>
                  <a:cubicBezTo>
                    <a:pt x="2296" y="203"/>
                    <a:pt x="1796"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3"/>
          <p:cNvGrpSpPr/>
          <p:nvPr/>
        </p:nvGrpSpPr>
        <p:grpSpPr>
          <a:xfrm>
            <a:off x="8617525" y="975038"/>
            <a:ext cx="677850" cy="698075"/>
            <a:chOff x="874150" y="2338500"/>
            <a:chExt cx="677850" cy="698075"/>
          </a:xfrm>
        </p:grpSpPr>
        <p:sp>
          <p:nvSpPr>
            <p:cNvPr id="333" name="Google Shape;333;p13"/>
            <p:cNvSpPr/>
            <p:nvPr/>
          </p:nvSpPr>
          <p:spPr>
            <a:xfrm>
              <a:off x="1122625" y="2338500"/>
              <a:ext cx="429375" cy="342100"/>
            </a:xfrm>
            <a:custGeom>
              <a:avLst/>
              <a:gdLst/>
              <a:ahLst/>
              <a:cxnLst/>
              <a:rect l="l" t="t" r="r" b="b"/>
              <a:pathLst>
                <a:path w="17175" h="13684" extrusionOk="0">
                  <a:moveTo>
                    <a:pt x="7025" y="1"/>
                  </a:moveTo>
                  <a:cubicBezTo>
                    <a:pt x="6235" y="1"/>
                    <a:pt x="5529" y="288"/>
                    <a:pt x="5046" y="1063"/>
                  </a:cubicBezTo>
                  <a:cubicBezTo>
                    <a:pt x="1277" y="4133"/>
                    <a:pt x="1" y="7081"/>
                    <a:pt x="3709" y="10486"/>
                  </a:cubicBezTo>
                  <a:cubicBezTo>
                    <a:pt x="5232" y="11863"/>
                    <a:pt x="6658" y="13683"/>
                    <a:pt x="8646" y="13683"/>
                  </a:cubicBezTo>
                  <a:cubicBezTo>
                    <a:pt x="9158" y="13683"/>
                    <a:pt x="9707" y="13562"/>
                    <a:pt x="10305" y="13282"/>
                  </a:cubicBezTo>
                  <a:cubicBezTo>
                    <a:pt x="12189" y="12401"/>
                    <a:pt x="15654" y="9300"/>
                    <a:pt x="16262" y="7325"/>
                  </a:cubicBezTo>
                  <a:cubicBezTo>
                    <a:pt x="17174" y="4407"/>
                    <a:pt x="13983" y="3191"/>
                    <a:pt x="12007" y="2036"/>
                  </a:cubicBezTo>
                  <a:cubicBezTo>
                    <a:pt x="10939" y="1408"/>
                    <a:pt x="8775" y="1"/>
                    <a:pt x="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74150" y="2591200"/>
              <a:ext cx="185425" cy="153475"/>
            </a:xfrm>
            <a:custGeom>
              <a:avLst/>
              <a:gdLst/>
              <a:ahLst/>
              <a:cxnLst/>
              <a:rect l="l" t="t" r="r" b="b"/>
              <a:pathLst>
                <a:path w="7417" h="6139" extrusionOk="0">
                  <a:moveTo>
                    <a:pt x="3019" y="1"/>
                  </a:moveTo>
                  <a:cubicBezTo>
                    <a:pt x="2602" y="1"/>
                    <a:pt x="2192" y="143"/>
                    <a:pt x="1794" y="530"/>
                  </a:cubicBezTo>
                  <a:cubicBezTo>
                    <a:pt x="1064" y="1229"/>
                    <a:pt x="0" y="3174"/>
                    <a:pt x="31" y="4177"/>
                  </a:cubicBezTo>
                  <a:cubicBezTo>
                    <a:pt x="91" y="5636"/>
                    <a:pt x="1733" y="5667"/>
                    <a:pt x="2797" y="5879"/>
                  </a:cubicBezTo>
                  <a:cubicBezTo>
                    <a:pt x="3205" y="5967"/>
                    <a:pt x="3915" y="6139"/>
                    <a:pt x="4577" y="6139"/>
                  </a:cubicBezTo>
                  <a:cubicBezTo>
                    <a:pt x="5293" y="6139"/>
                    <a:pt x="5952" y="5937"/>
                    <a:pt x="6110" y="5211"/>
                  </a:cubicBezTo>
                  <a:cubicBezTo>
                    <a:pt x="7326" y="3235"/>
                    <a:pt x="7417" y="1685"/>
                    <a:pt x="5228" y="743"/>
                  </a:cubicBezTo>
                  <a:cubicBezTo>
                    <a:pt x="4494" y="433"/>
                    <a:pt x="3747" y="1"/>
                    <a:pt x="3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1259400" y="2870650"/>
              <a:ext cx="201400" cy="165925"/>
            </a:xfrm>
            <a:custGeom>
              <a:avLst/>
              <a:gdLst/>
              <a:ahLst/>
              <a:cxnLst/>
              <a:rect l="l" t="t" r="r" b="b"/>
              <a:pathLst>
                <a:path w="8056" h="6637" extrusionOk="0">
                  <a:moveTo>
                    <a:pt x="3264" y="0"/>
                  </a:moveTo>
                  <a:cubicBezTo>
                    <a:pt x="2815" y="0"/>
                    <a:pt x="2373" y="152"/>
                    <a:pt x="1946" y="568"/>
                  </a:cubicBezTo>
                  <a:cubicBezTo>
                    <a:pt x="1156" y="1328"/>
                    <a:pt x="1" y="3455"/>
                    <a:pt x="62" y="4519"/>
                  </a:cubicBezTo>
                  <a:cubicBezTo>
                    <a:pt x="122" y="6100"/>
                    <a:pt x="1885" y="6161"/>
                    <a:pt x="3040" y="6373"/>
                  </a:cubicBezTo>
                  <a:cubicBezTo>
                    <a:pt x="3475" y="6460"/>
                    <a:pt x="4234" y="6637"/>
                    <a:pt x="4945" y="6637"/>
                  </a:cubicBezTo>
                  <a:cubicBezTo>
                    <a:pt x="5727" y="6637"/>
                    <a:pt x="6452" y="6424"/>
                    <a:pt x="6627" y="5644"/>
                  </a:cubicBezTo>
                  <a:cubicBezTo>
                    <a:pt x="7965" y="3516"/>
                    <a:pt x="8056" y="1844"/>
                    <a:pt x="5654" y="811"/>
                  </a:cubicBezTo>
                  <a:cubicBezTo>
                    <a:pt x="4876" y="480"/>
                    <a:pt x="4061" y="0"/>
                    <a:pt x="3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3"/>
          <p:cNvGrpSpPr/>
          <p:nvPr/>
        </p:nvGrpSpPr>
        <p:grpSpPr>
          <a:xfrm>
            <a:off x="8028500" y="4117488"/>
            <a:ext cx="1041075" cy="1255275"/>
            <a:chOff x="1048150" y="2567200"/>
            <a:chExt cx="1041075" cy="1255275"/>
          </a:xfrm>
        </p:grpSpPr>
        <p:sp>
          <p:nvSpPr>
            <p:cNvPr id="337" name="Google Shape;337;p13"/>
            <p:cNvSpPr/>
            <p:nvPr/>
          </p:nvSpPr>
          <p:spPr>
            <a:xfrm>
              <a:off x="1048150" y="2893950"/>
              <a:ext cx="380750" cy="689250"/>
            </a:xfrm>
            <a:custGeom>
              <a:avLst/>
              <a:gdLst/>
              <a:ahLst/>
              <a:cxnLst/>
              <a:rect l="l" t="t" r="r" b="b"/>
              <a:pathLst>
                <a:path w="15230" h="27570" extrusionOk="0">
                  <a:moveTo>
                    <a:pt x="2888" y="0"/>
                  </a:moveTo>
                  <a:lnTo>
                    <a:pt x="2888" y="0"/>
                  </a:lnTo>
                  <a:cubicBezTo>
                    <a:pt x="3132" y="4773"/>
                    <a:pt x="1" y="7934"/>
                    <a:pt x="1764" y="12858"/>
                  </a:cubicBezTo>
                  <a:cubicBezTo>
                    <a:pt x="2493" y="14925"/>
                    <a:pt x="3010" y="16961"/>
                    <a:pt x="3436" y="19150"/>
                  </a:cubicBezTo>
                  <a:cubicBezTo>
                    <a:pt x="3922" y="21794"/>
                    <a:pt x="5411" y="22736"/>
                    <a:pt x="7539" y="24135"/>
                  </a:cubicBezTo>
                  <a:cubicBezTo>
                    <a:pt x="9272" y="25290"/>
                    <a:pt x="11186" y="26688"/>
                    <a:pt x="13253" y="27569"/>
                  </a:cubicBezTo>
                  <a:cubicBezTo>
                    <a:pt x="11460" y="22037"/>
                    <a:pt x="15229" y="16931"/>
                    <a:pt x="12919" y="11642"/>
                  </a:cubicBezTo>
                  <a:cubicBezTo>
                    <a:pt x="12068" y="9697"/>
                    <a:pt x="10335" y="7903"/>
                    <a:pt x="8724" y="6444"/>
                  </a:cubicBezTo>
                  <a:cubicBezTo>
                    <a:pt x="6323" y="4286"/>
                    <a:pt x="4621" y="2736"/>
                    <a:pt x="2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65025" y="2567200"/>
              <a:ext cx="550950" cy="949875"/>
            </a:xfrm>
            <a:custGeom>
              <a:avLst/>
              <a:gdLst/>
              <a:ahLst/>
              <a:cxnLst/>
              <a:rect l="l" t="t" r="r" b="b"/>
              <a:pathLst>
                <a:path w="22038" h="37995" extrusionOk="0">
                  <a:moveTo>
                    <a:pt x="15563" y="0"/>
                  </a:moveTo>
                  <a:lnTo>
                    <a:pt x="15563" y="0"/>
                  </a:lnTo>
                  <a:cubicBezTo>
                    <a:pt x="15290" y="1095"/>
                    <a:pt x="13831" y="2128"/>
                    <a:pt x="12889" y="3192"/>
                  </a:cubicBezTo>
                  <a:cubicBezTo>
                    <a:pt x="10913" y="5411"/>
                    <a:pt x="9940" y="7447"/>
                    <a:pt x="9971" y="10487"/>
                  </a:cubicBezTo>
                  <a:cubicBezTo>
                    <a:pt x="9971" y="14469"/>
                    <a:pt x="11673" y="17843"/>
                    <a:pt x="10518" y="21764"/>
                  </a:cubicBezTo>
                  <a:cubicBezTo>
                    <a:pt x="9211" y="26293"/>
                    <a:pt x="1" y="32736"/>
                    <a:pt x="4560" y="37995"/>
                  </a:cubicBezTo>
                  <a:cubicBezTo>
                    <a:pt x="7113" y="37721"/>
                    <a:pt x="9575" y="36354"/>
                    <a:pt x="11916" y="35168"/>
                  </a:cubicBezTo>
                  <a:cubicBezTo>
                    <a:pt x="15138" y="33557"/>
                    <a:pt x="16111" y="32220"/>
                    <a:pt x="15989" y="28572"/>
                  </a:cubicBezTo>
                  <a:cubicBezTo>
                    <a:pt x="15867" y="24773"/>
                    <a:pt x="17235" y="22797"/>
                    <a:pt x="18816" y="19423"/>
                  </a:cubicBezTo>
                  <a:cubicBezTo>
                    <a:pt x="22038" y="12493"/>
                    <a:pt x="14864" y="6809"/>
                    <a:pt x="1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1410625" y="3488950"/>
              <a:ext cx="678600" cy="333525"/>
            </a:xfrm>
            <a:custGeom>
              <a:avLst/>
              <a:gdLst/>
              <a:ahLst/>
              <a:cxnLst/>
              <a:rect l="l" t="t" r="r" b="b"/>
              <a:pathLst>
                <a:path w="27144" h="13341" extrusionOk="0">
                  <a:moveTo>
                    <a:pt x="27144" y="61"/>
                  </a:moveTo>
                  <a:cubicBezTo>
                    <a:pt x="23375" y="639"/>
                    <a:pt x="19211" y="0"/>
                    <a:pt x="16262" y="2979"/>
                  </a:cubicBezTo>
                  <a:cubicBezTo>
                    <a:pt x="15381" y="3891"/>
                    <a:pt x="14894" y="4924"/>
                    <a:pt x="13648" y="5532"/>
                  </a:cubicBezTo>
                  <a:cubicBezTo>
                    <a:pt x="12463" y="6110"/>
                    <a:pt x="10791" y="6444"/>
                    <a:pt x="9484" y="6596"/>
                  </a:cubicBezTo>
                  <a:cubicBezTo>
                    <a:pt x="6992" y="6900"/>
                    <a:pt x="1" y="5958"/>
                    <a:pt x="122" y="10152"/>
                  </a:cubicBezTo>
                  <a:cubicBezTo>
                    <a:pt x="1186" y="11034"/>
                    <a:pt x="3010" y="11611"/>
                    <a:pt x="4347" y="12098"/>
                  </a:cubicBezTo>
                  <a:cubicBezTo>
                    <a:pt x="6432" y="12887"/>
                    <a:pt x="8678" y="13341"/>
                    <a:pt x="10919" y="13341"/>
                  </a:cubicBezTo>
                  <a:cubicBezTo>
                    <a:pt x="13253" y="13341"/>
                    <a:pt x="15582" y="12849"/>
                    <a:pt x="17721" y="11733"/>
                  </a:cubicBezTo>
                  <a:cubicBezTo>
                    <a:pt x="22645" y="9180"/>
                    <a:pt x="24317" y="4438"/>
                    <a:pt x="2714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3"/>
          <p:cNvSpPr/>
          <p:nvPr/>
        </p:nvSpPr>
        <p:spPr>
          <a:xfrm>
            <a:off x="3663034" y="4488100"/>
            <a:ext cx="1468390" cy="1219865"/>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3825445" y="4600653"/>
            <a:ext cx="1208926" cy="868970"/>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3"/>
          <p:cNvGrpSpPr/>
          <p:nvPr/>
        </p:nvGrpSpPr>
        <p:grpSpPr>
          <a:xfrm>
            <a:off x="203500" y="640413"/>
            <a:ext cx="322975" cy="1159600"/>
            <a:chOff x="612750" y="3310375"/>
            <a:chExt cx="322975" cy="1159600"/>
          </a:xfrm>
        </p:grpSpPr>
        <p:sp>
          <p:nvSpPr>
            <p:cNvPr id="343" name="Google Shape;343;p13"/>
            <p:cNvSpPr/>
            <p:nvPr/>
          </p:nvSpPr>
          <p:spPr>
            <a:xfrm>
              <a:off x="860475" y="3333175"/>
              <a:ext cx="75250" cy="1108700"/>
            </a:xfrm>
            <a:custGeom>
              <a:avLst/>
              <a:gdLst/>
              <a:ahLst/>
              <a:cxnLst/>
              <a:rect l="l" t="t" r="r" b="b"/>
              <a:pathLst>
                <a:path w="3010" h="44348" fill="none" extrusionOk="0">
                  <a:moveTo>
                    <a:pt x="1763" y="0"/>
                  </a:moveTo>
                  <a:cubicBezTo>
                    <a:pt x="2401" y="1733"/>
                    <a:pt x="3009" y="3496"/>
                    <a:pt x="2371" y="5319"/>
                  </a:cubicBezTo>
                  <a:cubicBezTo>
                    <a:pt x="1763" y="6991"/>
                    <a:pt x="1003" y="8207"/>
                    <a:pt x="942" y="10091"/>
                  </a:cubicBezTo>
                  <a:cubicBezTo>
                    <a:pt x="882" y="11854"/>
                    <a:pt x="1003" y="13465"/>
                    <a:pt x="1337" y="15168"/>
                  </a:cubicBezTo>
                  <a:cubicBezTo>
                    <a:pt x="1581" y="16535"/>
                    <a:pt x="2158" y="17842"/>
                    <a:pt x="2249" y="19241"/>
                  </a:cubicBezTo>
                  <a:cubicBezTo>
                    <a:pt x="2341" y="20943"/>
                    <a:pt x="2158" y="22736"/>
                    <a:pt x="1368" y="24286"/>
                  </a:cubicBezTo>
                  <a:cubicBezTo>
                    <a:pt x="486" y="26019"/>
                    <a:pt x="0" y="27539"/>
                    <a:pt x="243" y="29545"/>
                  </a:cubicBezTo>
                  <a:cubicBezTo>
                    <a:pt x="456" y="31733"/>
                    <a:pt x="1550" y="33830"/>
                    <a:pt x="2280" y="35867"/>
                  </a:cubicBezTo>
                  <a:cubicBezTo>
                    <a:pt x="2675" y="37022"/>
                    <a:pt x="2857" y="38086"/>
                    <a:pt x="2766" y="39332"/>
                  </a:cubicBezTo>
                  <a:cubicBezTo>
                    <a:pt x="2614" y="41065"/>
                    <a:pt x="1702" y="42645"/>
                    <a:pt x="1459" y="44347"/>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776875" y="3327850"/>
              <a:ext cx="76025" cy="1059300"/>
            </a:xfrm>
            <a:custGeom>
              <a:avLst/>
              <a:gdLst/>
              <a:ahLst/>
              <a:cxnLst/>
              <a:rect l="l" t="t" r="r" b="b"/>
              <a:pathLst>
                <a:path w="3041" h="42372" fill="none" extrusionOk="0">
                  <a:moveTo>
                    <a:pt x="2098" y="0"/>
                  </a:moveTo>
                  <a:cubicBezTo>
                    <a:pt x="2493" y="1946"/>
                    <a:pt x="3040" y="4317"/>
                    <a:pt x="2280" y="6323"/>
                  </a:cubicBezTo>
                  <a:cubicBezTo>
                    <a:pt x="1946" y="7174"/>
                    <a:pt x="1460" y="7842"/>
                    <a:pt x="1308" y="8785"/>
                  </a:cubicBezTo>
                  <a:cubicBezTo>
                    <a:pt x="1004" y="10730"/>
                    <a:pt x="1247" y="12371"/>
                    <a:pt x="1642" y="14286"/>
                  </a:cubicBezTo>
                  <a:cubicBezTo>
                    <a:pt x="2311" y="17295"/>
                    <a:pt x="2858" y="19970"/>
                    <a:pt x="2067" y="23101"/>
                  </a:cubicBezTo>
                  <a:cubicBezTo>
                    <a:pt x="1703" y="24408"/>
                    <a:pt x="1186" y="25563"/>
                    <a:pt x="669" y="26779"/>
                  </a:cubicBezTo>
                  <a:cubicBezTo>
                    <a:pt x="1" y="28268"/>
                    <a:pt x="1" y="30092"/>
                    <a:pt x="153" y="31703"/>
                  </a:cubicBezTo>
                  <a:cubicBezTo>
                    <a:pt x="335" y="33983"/>
                    <a:pt x="1156" y="35837"/>
                    <a:pt x="2007" y="37904"/>
                  </a:cubicBezTo>
                  <a:cubicBezTo>
                    <a:pt x="2554" y="39302"/>
                    <a:pt x="2949" y="40852"/>
                    <a:pt x="2615" y="42372"/>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683400" y="3321775"/>
              <a:ext cx="106425" cy="1148200"/>
            </a:xfrm>
            <a:custGeom>
              <a:avLst/>
              <a:gdLst/>
              <a:ahLst/>
              <a:cxnLst/>
              <a:rect l="l" t="t" r="r" b="b"/>
              <a:pathLst>
                <a:path w="4257" h="45928" fill="none" extrusionOk="0">
                  <a:moveTo>
                    <a:pt x="2645" y="0"/>
                  </a:moveTo>
                  <a:cubicBezTo>
                    <a:pt x="3010" y="1398"/>
                    <a:pt x="3436" y="2614"/>
                    <a:pt x="3344" y="4104"/>
                  </a:cubicBezTo>
                  <a:cubicBezTo>
                    <a:pt x="3284" y="5015"/>
                    <a:pt x="2828" y="5988"/>
                    <a:pt x="2493" y="6809"/>
                  </a:cubicBezTo>
                  <a:cubicBezTo>
                    <a:pt x="2037" y="7964"/>
                    <a:pt x="1399" y="8876"/>
                    <a:pt x="1308" y="10152"/>
                  </a:cubicBezTo>
                  <a:cubicBezTo>
                    <a:pt x="1156" y="12098"/>
                    <a:pt x="1429" y="13952"/>
                    <a:pt x="1977" y="15806"/>
                  </a:cubicBezTo>
                  <a:cubicBezTo>
                    <a:pt x="2888" y="18845"/>
                    <a:pt x="2676" y="21763"/>
                    <a:pt x="1429" y="24681"/>
                  </a:cubicBezTo>
                  <a:cubicBezTo>
                    <a:pt x="1" y="28025"/>
                    <a:pt x="518" y="31064"/>
                    <a:pt x="1551" y="34469"/>
                  </a:cubicBezTo>
                  <a:cubicBezTo>
                    <a:pt x="2645" y="38147"/>
                    <a:pt x="4256" y="42250"/>
                    <a:pt x="2341" y="4592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12750" y="3310375"/>
              <a:ext cx="75250" cy="1112500"/>
            </a:xfrm>
            <a:custGeom>
              <a:avLst/>
              <a:gdLst/>
              <a:ahLst/>
              <a:cxnLst/>
              <a:rect l="l" t="t" r="r" b="b"/>
              <a:pathLst>
                <a:path w="3010" h="44500" fill="none" extrusionOk="0">
                  <a:moveTo>
                    <a:pt x="2067" y="0"/>
                  </a:moveTo>
                  <a:cubicBezTo>
                    <a:pt x="2401" y="1277"/>
                    <a:pt x="3009" y="2341"/>
                    <a:pt x="2796" y="3739"/>
                  </a:cubicBezTo>
                  <a:cubicBezTo>
                    <a:pt x="2584" y="5137"/>
                    <a:pt x="1733" y="6292"/>
                    <a:pt x="1246" y="7599"/>
                  </a:cubicBezTo>
                  <a:cubicBezTo>
                    <a:pt x="578" y="9393"/>
                    <a:pt x="395" y="11125"/>
                    <a:pt x="395" y="13010"/>
                  </a:cubicBezTo>
                  <a:cubicBezTo>
                    <a:pt x="426" y="14833"/>
                    <a:pt x="1003" y="16414"/>
                    <a:pt x="1277" y="18177"/>
                  </a:cubicBezTo>
                  <a:cubicBezTo>
                    <a:pt x="1885" y="22159"/>
                    <a:pt x="30" y="26262"/>
                    <a:pt x="30" y="30274"/>
                  </a:cubicBezTo>
                  <a:cubicBezTo>
                    <a:pt x="30" y="31612"/>
                    <a:pt x="0" y="32949"/>
                    <a:pt x="182" y="34256"/>
                  </a:cubicBezTo>
                  <a:cubicBezTo>
                    <a:pt x="365" y="35685"/>
                    <a:pt x="851" y="36961"/>
                    <a:pt x="1125" y="38359"/>
                  </a:cubicBezTo>
                  <a:cubicBezTo>
                    <a:pt x="1429" y="39758"/>
                    <a:pt x="1672" y="41065"/>
                    <a:pt x="1702" y="42463"/>
                  </a:cubicBezTo>
                  <a:cubicBezTo>
                    <a:pt x="1702" y="43101"/>
                    <a:pt x="1915" y="43952"/>
                    <a:pt x="1702" y="44499"/>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txBox="1">
            <a:spLocks noGrp="1"/>
          </p:cNvSpPr>
          <p:nvPr>
            <p:ph type="title"/>
          </p:nvPr>
        </p:nvSpPr>
        <p:spPr>
          <a:xfrm>
            <a:off x="1967800" y="1731100"/>
            <a:ext cx="25443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8" name="Google Shape;348;p13"/>
          <p:cNvSpPr txBox="1">
            <a:spLocks noGrp="1"/>
          </p:cNvSpPr>
          <p:nvPr>
            <p:ph type="title" idx="2" hasCustomPrompt="1"/>
          </p:nvPr>
        </p:nvSpPr>
        <p:spPr>
          <a:xfrm>
            <a:off x="946325" y="1672032"/>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b="1">
                <a:solidFill>
                  <a:schemeClr val="dk1"/>
                </a:solidFill>
                <a:latin typeface="Poppins"/>
                <a:ea typeface="Poppins"/>
                <a:cs typeface="Poppins"/>
                <a:sym typeface="Poppi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9" name="Google Shape;349;p13"/>
          <p:cNvSpPr txBox="1">
            <a:spLocks noGrp="1"/>
          </p:cNvSpPr>
          <p:nvPr>
            <p:ph type="subTitle" idx="1"/>
          </p:nvPr>
        </p:nvSpPr>
        <p:spPr>
          <a:xfrm>
            <a:off x="1967800" y="2087193"/>
            <a:ext cx="25443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0" name="Google Shape;350;p13"/>
          <p:cNvSpPr txBox="1">
            <a:spLocks noGrp="1"/>
          </p:cNvSpPr>
          <p:nvPr>
            <p:ph type="title" idx="3"/>
          </p:nvPr>
        </p:nvSpPr>
        <p:spPr>
          <a:xfrm>
            <a:off x="5776075" y="1731100"/>
            <a:ext cx="2421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1" name="Google Shape;351;p13"/>
          <p:cNvSpPr txBox="1">
            <a:spLocks noGrp="1"/>
          </p:cNvSpPr>
          <p:nvPr>
            <p:ph type="title" idx="4" hasCustomPrompt="1"/>
          </p:nvPr>
        </p:nvSpPr>
        <p:spPr>
          <a:xfrm>
            <a:off x="4754600" y="1665992"/>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b="1">
                <a:solidFill>
                  <a:schemeClr val="dk1"/>
                </a:solidFill>
                <a:latin typeface="Poppins"/>
                <a:ea typeface="Poppins"/>
                <a:cs typeface="Poppins"/>
                <a:sym typeface="Poppi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2" name="Google Shape;352;p13"/>
          <p:cNvSpPr txBox="1">
            <a:spLocks noGrp="1"/>
          </p:cNvSpPr>
          <p:nvPr>
            <p:ph type="subTitle" idx="5"/>
          </p:nvPr>
        </p:nvSpPr>
        <p:spPr>
          <a:xfrm>
            <a:off x="5776075" y="2087193"/>
            <a:ext cx="2421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3" name="Google Shape;353;p13"/>
          <p:cNvSpPr txBox="1">
            <a:spLocks noGrp="1"/>
          </p:cNvSpPr>
          <p:nvPr>
            <p:ph type="title" idx="6"/>
          </p:nvPr>
        </p:nvSpPr>
        <p:spPr>
          <a:xfrm>
            <a:off x="1967800" y="3233675"/>
            <a:ext cx="25443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13"/>
          <p:cNvSpPr txBox="1">
            <a:spLocks noGrp="1"/>
          </p:cNvSpPr>
          <p:nvPr>
            <p:ph type="title" idx="7" hasCustomPrompt="1"/>
          </p:nvPr>
        </p:nvSpPr>
        <p:spPr>
          <a:xfrm>
            <a:off x="946325" y="3169367"/>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b="1">
                <a:solidFill>
                  <a:schemeClr val="dk1"/>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55" name="Google Shape;355;p13"/>
          <p:cNvSpPr txBox="1">
            <a:spLocks noGrp="1"/>
          </p:cNvSpPr>
          <p:nvPr>
            <p:ph type="subTitle" idx="8"/>
          </p:nvPr>
        </p:nvSpPr>
        <p:spPr>
          <a:xfrm>
            <a:off x="1967800" y="3589793"/>
            <a:ext cx="25443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6" name="Google Shape;356;p13"/>
          <p:cNvSpPr txBox="1">
            <a:spLocks noGrp="1"/>
          </p:cNvSpPr>
          <p:nvPr>
            <p:ph type="title" idx="9"/>
          </p:nvPr>
        </p:nvSpPr>
        <p:spPr>
          <a:xfrm>
            <a:off x="5776075" y="3233675"/>
            <a:ext cx="2421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7" name="Google Shape;357;p13"/>
          <p:cNvSpPr txBox="1">
            <a:spLocks noGrp="1"/>
          </p:cNvSpPr>
          <p:nvPr>
            <p:ph type="title" idx="13" hasCustomPrompt="1"/>
          </p:nvPr>
        </p:nvSpPr>
        <p:spPr>
          <a:xfrm>
            <a:off x="4754600" y="3169367"/>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b="1">
                <a:solidFill>
                  <a:schemeClr val="dk1"/>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58" name="Google Shape;358;p13"/>
          <p:cNvSpPr txBox="1">
            <a:spLocks noGrp="1"/>
          </p:cNvSpPr>
          <p:nvPr>
            <p:ph type="subTitle" idx="14"/>
          </p:nvPr>
        </p:nvSpPr>
        <p:spPr>
          <a:xfrm>
            <a:off x="5776075" y="3589793"/>
            <a:ext cx="2421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9" name="Google Shape;359;p13"/>
          <p:cNvSpPr txBox="1">
            <a:spLocks noGrp="1"/>
          </p:cNvSpPr>
          <p:nvPr>
            <p:ph type="title" idx="15"/>
          </p:nvPr>
        </p:nvSpPr>
        <p:spPr>
          <a:xfrm>
            <a:off x="720000" y="538025"/>
            <a:ext cx="7704000" cy="53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b="1">
                <a:solidFill>
                  <a:schemeClr val="dk1"/>
                </a:solidFill>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31"/>
        <p:cNvGrpSpPr/>
        <p:nvPr/>
      </p:nvGrpSpPr>
      <p:grpSpPr>
        <a:xfrm>
          <a:off x="0" y="0"/>
          <a:ext cx="0" cy="0"/>
          <a:chOff x="0" y="0"/>
          <a:chExt cx="0" cy="0"/>
        </a:xfrm>
      </p:grpSpPr>
      <p:sp>
        <p:nvSpPr>
          <p:cNvPr id="432" name="Google Shape;432;p16"/>
          <p:cNvSpPr txBox="1">
            <a:spLocks noGrp="1"/>
          </p:cNvSpPr>
          <p:nvPr>
            <p:ph type="subTitle" idx="1"/>
          </p:nvPr>
        </p:nvSpPr>
        <p:spPr>
          <a:xfrm>
            <a:off x="1303700" y="4067650"/>
            <a:ext cx="6536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p:nvPr/>
        </p:nvSpPr>
        <p:spPr>
          <a:xfrm rot="-8999832" flipH="1">
            <a:off x="-672563" y="-1209944"/>
            <a:ext cx="2736093" cy="2450564"/>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10800000" flipH="1">
            <a:off x="-968741" y="3680572"/>
            <a:ext cx="2377144" cy="184706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8100000" flipH="1">
            <a:off x="7064777" y="-956016"/>
            <a:ext cx="2773279" cy="1845478"/>
          </a:xfrm>
          <a:custGeom>
            <a:avLst/>
            <a:gdLst/>
            <a:ahLst/>
            <a:cxnLst/>
            <a:rect l="l" t="t" r="r" b="b"/>
            <a:pathLst>
              <a:path w="88483" h="58881" extrusionOk="0">
                <a:moveTo>
                  <a:pt x="27222" y="1"/>
                </a:moveTo>
                <a:cubicBezTo>
                  <a:pt x="23691" y="1"/>
                  <a:pt x="20244" y="582"/>
                  <a:pt x="17235" y="2099"/>
                </a:cubicBezTo>
                <a:cubicBezTo>
                  <a:pt x="14773" y="3345"/>
                  <a:pt x="12554" y="5078"/>
                  <a:pt x="10092" y="6993"/>
                </a:cubicBezTo>
                <a:cubicBezTo>
                  <a:pt x="4682" y="11187"/>
                  <a:pt x="1" y="16233"/>
                  <a:pt x="1" y="23497"/>
                </a:cubicBezTo>
                <a:cubicBezTo>
                  <a:pt x="457" y="33467"/>
                  <a:pt x="9028" y="38756"/>
                  <a:pt x="16141" y="44379"/>
                </a:cubicBezTo>
                <a:cubicBezTo>
                  <a:pt x="27098" y="53057"/>
                  <a:pt x="42102" y="58881"/>
                  <a:pt x="56703" y="58881"/>
                </a:cubicBezTo>
                <a:cubicBezTo>
                  <a:pt x="62151" y="58881"/>
                  <a:pt x="67542" y="58070"/>
                  <a:pt x="72646" y="56294"/>
                </a:cubicBezTo>
                <a:cubicBezTo>
                  <a:pt x="82039" y="53042"/>
                  <a:pt x="88482" y="43589"/>
                  <a:pt x="87115" y="33346"/>
                </a:cubicBezTo>
                <a:cubicBezTo>
                  <a:pt x="85838" y="23923"/>
                  <a:pt x="71187" y="17145"/>
                  <a:pt x="63923" y="12737"/>
                </a:cubicBezTo>
                <a:cubicBezTo>
                  <a:pt x="56932" y="8482"/>
                  <a:pt x="49302" y="4774"/>
                  <a:pt x="41430" y="2403"/>
                </a:cubicBezTo>
                <a:cubicBezTo>
                  <a:pt x="37159" y="1115"/>
                  <a:pt x="32110" y="1"/>
                  <a:pt x="27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8100000" flipH="1">
            <a:off x="6801657" y="-683609"/>
            <a:ext cx="2762779" cy="1854912"/>
          </a:xfrm>
          <a:custGeom>
            <a:avLst/>
            <a:gdLst/>
            <a:ahLst/>
            <a:cxnLst/>
            <a:rect l="l" t="t" r="r" b="b"/>
            <a:pathLst>
              <a:path w="88148" h="59182" extrusionOk="0">
                <a:moveTo>
                  <a:pt x="27391" y="239"/>
                </a:moveTo>
                <a:cubicBezTo>
                  <a:pt x="28739" y="239"/>
                  <a:pt x="30089" y="326"/>
                  <a:pt x="31429" y="483"/>
                </a:cubicBezTo>
                <a:cubicBezTo>
                  <a:pt x="36110" y="1091"/>
                  <a:pt x="40700" y="2367"/>
                  <a:pt x="45108" y="4009"/>
                </a:cubicBezTo>
                <a:cubicBezTo>
                  <a:pt x="49515" y="5650"/>
                  <a:pt x="53801" y="7626"/>
                  <a:pt x="57935" y="9875"/>
                </a:cubicBezTo>
                <a:cubicBezTo>
                  <a:pt x="60001" y="11000"/>
                  <a:pt x="62038" y="12185"/>
                  <a:pt x="64044" y="13401"/>
                </a:cubicBezTo>
                <a:cubicBezTo>
                  <a:pt x="66081" y="14647"/>
                  <a:pt x="68147" y="15772"/>
                  <a:pt x="70184" y="16957"/>
                </a:cubicBezTo>
                <a:cubicBezTo>
                  <a:pt x="74257" y="19328"/>
                  <a:pt x="78300" y="21821"/>
                  <a:pt x="81704" y="24982"/>
                </a:cubicBezTo>
                <a:cubicBezTo>
                  <a:pt x="83376" y="26562"/>
                  <a:pt x="84926" y="28356"/>
                  <a:pt x="85899" y="30392"/>
                </a:cubicBezTo>
                <a:cubicBezTo>
                  <a:pt x="86415" y="31395"/>
                  <a:pt x="86750" y="32489"/>
                  <a:pt x="86902" y="33614"/>
                </a:cubicBezTo>
                <a:lnTo>
                  <a:pt x="87054" y="35316"/>
                </a:lnTo>
                <a:cubicBezTo>
                  <a:pt x="87054" y="35894"/>
                  <a:pt x="87054" y="36471"/>
                  <a:pt x="87054" y="37049"/>
                </a:cubicBezTo>
                <a:cubicBezTo>
                  <a:pt x="86871" y="41669"/>
                  <a:pt x="85078" y="46167"/>
                  <a:pt x="82038" y="49693"/>
                </a:cubicBezTo>
                <a:cubicBezTo>
                  <a:pt x="80549" y="51456"/>
                  <a:pt x="78756" y="52976"/>
                  <a:pt x="76780" y="54192"/>
                </a:cubicBezTo>
                <a:cubicBezTo>
                  <a:pt x="74804" y="55408"/>
                  <a:pt x="72616" y="56228"/>
                  <a:pt x="70336" y="56897"/>
                </a:cubicBezTo>
                <a:cubicBezTo>
                  <a:pt x="66033" y="58147"/>
                  <a:pt x="61536" y="58785"/>
                  <a:pt x="57030" y="58785"/>
                </a:cubicBezTo>
                <a:cubicBezTo>
                  <a:pt x="56825" y="58785"/>
                  <a:pt x="56620" y="58784"/>
                  <a:pt x="56415" y="58782"/>
                </a:cubicBezTo>
                <a:cubicBezTo>
                  <a:pt x="51703" y="58751"/>
                  <a:pt x="46992" y="58113"/>
                  <a:pt x="42402" y="56927"/>
                </a:cubicBezTo>
                <a:cubicBezTo>
                  <a:pt x="40123" y="56350"/>
                  <a:pt x="37873" y="55681"/>
                  <a:pt x="35654" y="54860"/>
                </a:cubicBezTo>
                <a:cubicBezTo>
                  <a:pt x="33436" y="54009"/>
                  <a:pt x="31277" y="53067"/>
                  <a:pt x="29180" y="52034"/>
                </a:cubicBezTo>
                <a:cubicBezTo>
                  <a:pt x="24955" y="49936"/>
                  <a:pt x="20943" y="47444"/>
                  <a:pt x="17265" y="44526"/>
                </a:cubicBezTo>
                <a:cubicBezTo>
                  <a:pt x="13587" y="41547"/>
                  <a:pt x="9666" y="38842"/>
                  <a:pt x="6414" y="35499"/>
                </a:cubicBezTo>
                <a:cubicBezTo>
                  <a:pt x="4803" y="33827"/>
                  <a:pt x="3374" y="31973"/>
                  <a:pt x="2371" y="29875"/>
                </a:cubicBezTo>
                <a:cubicBezTo>
                  <a:pt x="1368" y="27808"/>
                  <a:pt x="791" y="25529"/>
                  <a:pt x="730" y="23219"/>
                </a:cubicBezTo>
                <a:lnTo>
                  <a:pt x="730" y="22368"/>
                </a:lnTo>
                <a:cubicBezTo>
                  <a:pt x="760" y="22094"/>
                  <a:pt x="791" y="21790"/>
                  <a:pt x="821" y="21517"/>
                </a:cubicBezTo>
                <a:lnTo>
                  <a:pt x="882" y="21061"/>
                </a:lnTo>
                <a:cubicBezTo>
                  <a:pt x="882" y="20939"/>
                  <a:pt x="912" y="20787"/>
                  <a:pt x="943" y="20635"/>
                </a:cubicBezTo>
                <a:lnTo>
                  <a:pt x="1125" y="19784"/>
                </a:lnTo>
                <a:cubicBezTo>
                  <a:pt x="1399" y="18659"/>
                  <a:pt x="1794" y="17565"/>
                  <a:pt x="2280" y="16501"/>
                </a:cubicBezTo>
                <a:cubicBezTo>
                  <a:pt x="3313" y="14404"/>
                  <a:pt x="4742" y="12519"/>
                  <a:pt x="6383" y="10848"/>
                </a:cubicBezTo>
                <a:cubicBezTo>
                  <a:pt x="7994" y="9115"/>
                  <a:pt x="9849" y="7656"/>
                  <a:pt x="11733" y="6197"/>
                </a:cubicBezTo>
                <a:cubicBezTo>
                  <a:pt x="13587" y="4738"/>
                  <a:pt x="15502" y="3340"/>
                  <a:pt x="17599" y="2276"/>
                </a:cubicBezTo>
                <a:cubicBezTo>
                  <a:pt x="19727" y="1212"/>
                  <a:pt x="22037" y="635"/>
                  <a:pt x="24378" y="392"/>
                </a:cubicBezTo>
                <a:cubicBezTo>
                  <a:pt x="25378" y="288"/>
                  <a:pt x="26384" y="239"/>
                  <a:pt x="27391" y="239"/>
                </a:cubicBezTo>
                <a:close/>
                <a:moveTo>
                  <a:pt x="27811" y="0"/>
                </a:moveTo>
                <a:cubicBezTo>
                  <a:pt x="26656" y="0"/>
                  <a:pt x="25498" y="62"/>
                  <a:pt x="24347" y="209"/>
                </a:cubicBezTo>
                <a:cubicBezTo>
                  <a:pt x="22007" y="483"/>
                  <a:pt x="19666" y="1091"/>
                  <a:pt x="17539" y="2155"/>
                </a:cubicBezTo>
                <a:cubicBezTo>
                  <a:pt x="15441" y="3218"/>
                  <a:pt x="13496" y="4647"/>
                  <a:pt x="11611" y="6076"/>
                </a:cubicBezTo>
                <a:cubicBezTo>
                  <a:pt x="9727" y="7474"/>
                  <a:pt x="7873" y="8963"/>
                  <a:pt x="6171" y="10635"/>
                </a:cubicBezTo>
                <a:cubicBezTo>
                  <a:pt x="4468" y="12276"/>
                  <a:pt x="2949" y="14161"/>
                  <a:pt x="1824" y="16289"/>
                </a:cubicBezTo>
                <a:cubicBezTo>
                  <a:pt x="1277" y="17352"/>
                  <a:pt x="851" y="18477"/>
                  <a:pt x="517" y="19632"/>
                </a:cubicBezTo>
                <a:lnTo>
                  <a:pt x="335" y="20513"/>
                </a:lnTo>
                <a:cubicBezTo>
                  <a:pt x="304" y="20665"/>
                  <a:pt x="243" y="20817"/>
                  <a:pt x="243" y="20969"/>
                </a:cubicBezTo>
                <a:lnTo>
                  <a:pt x="183" y="21425"/>
                </a:lnTo>
                <a:cubicBezTo>
                  <a:pt x="122" y="21729"/>
                  <a:pt x="92" y="22003"/>
                  <a:pt x="61" y="22307"/>
                </a:cubicBezTo>
                <a:lnTo>
                  <a:pt x="0" y="23219"/>
                </a:lnTo>
                <a:cubicBezTo>
                  <a:pt x="0" y="25650"/>
                  <a:pt x="517" y="28082"/>
                  <a:pt x="1550" y="30270"/>
                </a:cubicBezTo>
                <a:cubicBezTo>
                  <a:pt x="1794" y="30818"/>
                  <a:pt x="2128" y="31334"/>
                  <a:pt x="2402" y="31881"/>
                </a:cubicBezTo>
                <a:cubicBezTo>
                  <a:pt x="2706" y="32398"/>
                  <a:pt x="3040" y="32915"/>
                  <a:pt x="3374" y="33401"/>
                </a:cubicBezTo>
                <a:cubicBezTo>
                  <a:pt x="3769" y="33888"/>
                  <a:pt x="4104" y="34374"/>
                  <a:pt x="4499" y="34830"/>
                </a:cubicBezTo>
                <a:cubicBezTo>
                  <a:pt x="4894" y="35286"/>
                  <a:pt x="5289" y="35742"/>
                  <a:pt x="5715" y="36167"/>
                </a:cubicBezTo>
                <a:cubicBezTo>
                  <a:pt x="7356" y="37930"/>
                  <a:pt x="9180" y="39480"/>
                  <a:pt x="11064" y="40939"/>
                </a:cubicBezTo>
                <a:cubicBezTo>
                  <a:pt x="12918" y="42429"/>
                  <a:pt x="14803" y="43827"/>
                  <a:pt x="16688" y="45255"/>
                </a:cubicBezTo>
                <a:cubicBezTo>
                  <a:pt x="20487" y="48143"/>
                  <a:pt x="24590" y="50605"/>
                  <a:pt x="28907" y="52611"/>
                </a:cubicBezTo>
                <a:cubicBezTo>
                  <a:pt x="31065" y="53614"/>
                  <a:pt x="33253" y="54496"/>
                  <a:pt x="35503" y="55286"/>
                </a:cubicBezTo>
                <a:cubicBezTo>
                  <a:pt x="37721" y="56076"/>
                  <a:pt x="40001" y="56775"/>
                  <a:pt x="42311" y="57323"/>
                </a:cubicBezTo>
                <a:cubicBezTo>
                  <a:pt x="44621" y="57900"/>
                  <a:pt x="46962" y="58326"/>
                  <a:pt x="49302" y="58630"/>
                </a:cubicBezTo>
                <a:cubicBezTo>
                  <a:pt x="51643" y="58964"/>
                  <a:pt x="54013" y="59146"/>
                  <a:pt x="56415" y="59177"/>
                </a:cubicBezTo>
                <a:cubicBezTo>
                  <a:pt x="56675" y="59180"/>
                  <a:pt x="56936" y="59182"/>
                  <a:pt x="57197" y="59182"/>
                </a:cubicBezTo>
                <a:cubicBezTo>
                  <a:pt x="61681" y="59182"/>
                  <a:pt x="66181" y="58683"/>
                  <a:pt x="70518" y="57505"/>
                </a:cubicBezTo>
                <a:cubicBezTo>
                  <a:pt x="72798" y="56897"/>
                  <a:pt x="75108" y="56076"/>
                  <a:pt x="77175" y="54860"/>
                </a:cubicBezTo>
                <a:cubicBezTo>
                  <a:pt x="79272" y="53645"/>
                  <a:pt x="81157" y="52094"/>
                  <a:pt x="82737" y="50271"/>
                </a:cubicBezTo>
                <a:cubicBezTo>
                  <a:pt x="84318" y="48477"/>
                  <a:pt x="85625" y="46380"/>
                  <a:pt x="86537" y="44161"/>
                </a:cubicBezTo>
                <a:cubicBezTo>
                  <a:pt x="87479" y="41912"/>
                  <a:pt x="87996" y="39511"/>
                  <a:pt x="88117" y="37079"/>
                </a:cubicBezTo>
                <a:cubicBezTo>
                  <a:pt x="88117" y="36471"/>
                  <a:pt x="88148" y="35863"/>
                  <a:pt x="88148" y="35286"/>
                </a:cubicBezTo>
                <a:lnTo>
                  <a:pt x="87996" y="33462"/>
                </a:lnTo>
                <a:cubicBezTo>
                  <a:pt x="87844" y="32216"/>
                  <a:pt x="87449" y="31000"/>
                  <a:pt x="86932" y="29906"/>
                </a:cubicBezTo>
                <a:cubicBezTo>
                  <a:pt x="85868" y="27656"/>
                  <a:pt x="84257" y="25802"/>
                  <a:pt x="82525" y="24131"/>
                </a:cubicBezTo>
                <a:cubicBezTo>
                  <a:pt x="80762" y="22459"/>
                  <a:pt x="78847" y="21030"/>
                  <a:pt x="76871" y="19662"/>
                </a:cubicBezTo>
                <a:cubicBezTo>
                  <a:pt x="74895" y="18325"/>
                  <a:pt x="72859" y="17109"/>
                  <a:pt x="70792" y="15924"/>
                </a:cubicBezTo>
                <a:cubicBezTo>
                  <a:pt x="68755" y="14738"/>
                  <a:pt x="66658" y="13614"/>
                  <a:pt x="64652" y="12398"/>
                </a:cubicBezTo>
                <a:cubicBezTo>
                  <a:pt x="62615" y="11182"/>
                  <a:pt x="60549" y="9997"/>
                  <a:pt x="58451" y="8902"/>
                </a:cubicBezTo>
                <a:cubicBezTo>
                  <a:pt x="54226" y="6714"/>
                  <a:pt x="49849" y="4799"/>
                  <a:pt x="45351" y="3279"/>
                </a:cubicBezTo>
                <a:cubicBezTo>
                  <a:pt x="43101" y="2519"/>
                  <a:pt x="40822" y="1881"/>
                  <a:pt x="38481" y="1334"/>
                </a:cubicBezTo>
                <a:cubicBezTo>
                  <a:pt x="36171" y="817"/>
                  <a:pt x="33831" y="392"/>
                  <a:pt x="31460" y="179"/>
                </a:cubicBezTo>
                <a:cubicBezTo>
                  <a:pt x="30255" y="69"/>
                  <a:pt x="29035" y="0"/>
                  <a:pt x="27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10800000" flipH="1">
            <a:off x="841777" y="539393"/>
            <a:ext cx="953779" cy="889057"/>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6"/>
          <p:cNvGrpSpPr/>
          <p:nvPr/>
        </p:nvGrpSpPr>
        <p:grpSpPr>
          <a:xfrm rot="10800000" flipH="1">
            <a:off x="902610" y="2930847"/>
            <a:ext cx="439924" cy="615125"/>
            <a:chOff x="3259450" y="2191750"/>
            <a:chExt cx="372375" cy="520675"/>
          </a:xfrm>
        </p:grpSpPr>
        <p:sp>
          <p:nvSpPr>
            <p:cNvPr id="439" name="Google Shape;439;p16"/>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16"/>
          <p:cNvSpPr/>
          <p:nvPr/>
        </p:nvSpPr>
        <p:spPr>
          <a:xfrm rot="-4499825" flipH="1">
            <a:off x="-667929" y="1635609"/>
            <a:ext cx="1786121" cy="1483819"/>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rot="-4499825" flipH="1">
            <a:off x="-594307" y="1867584"/>
            <a:ext cx="1470514" cy="1056998"/>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rot="-4499825" flipH="1">
            <a:off x="-166707" y="2194063"/>
            <a:ext cx="596681" cy="370484"/>
          </a:xfrm>
          <a:custGeom>
            <a:avLst/>
            <a:gdLst/>
            <a:ahLst/>
            <a:cxnLst/>
            <a:rect l="l" t="t" r="r" b="b"/>
            <a:pathLst>
              <a:path w="15516" h="9634" extrusionOk="0">
                <a:moveTo>
                  <a:pt x="5532" y="0"/>
                </a:moveTo>
                <a:cubicBezTo>
                  <a:pt x="4104" y="0"/>
                  <a:pt x="2158" y="1003"/>
                  <a:pt x="1155" y="1976"/>
                </a:cubicBezTo>
                <a:cubicBezTo>
                  <a:pt x="152" y="2918"/>
                  <a:pt x="0" y="4225"/>
                  <a:pt x="486" y="5472"/>
                </a:cubicBezTo>
                <a:cubicBezTo>
                  <a:pt x="1611" y="8329"/>
                  <a:pt x="4407" y="9301"/>
                  <a:pt x="7265" y="9575"/>
                </a:cubicBezTo>
                <a:cubicBezTo>
                  <a:pt x="7612" y="9612"/>
                  <a:pt x="8017" y="9633"/>
                  <a:pt x="8456" y="9633"/>
                </a:cubicBezTo>
                <a:cubicBezTo>
                  <a:pt x="11280" y="9633"/>
                  <a:pt x="15515" y="8748"/>
                  <a:pt x="15016" y="5380"/>
                </a:cubicBezTo>
                <a:cubicBezTo>
                  <a:pt x="14712" y="3435"/>
                  <a:pt x="12462" y="3131"/>
                  <a:pt x="10973" y="2493"/>
                </a:cubicBezTo>
                <a:cubicBezTo>
                  <a:pt x="9879" y="2006"/>
                  <a:pt x="8876" y="1307"/>
                  <a:pt x="7781" y="760"/>
                </a:cubicBezTo>
                <a:cubicBezTo>
                  <a:pt x="6991" y="395"/>
                  <a:pt x="6383" y="213"/>
                  <a:pt x="5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flipH="1">
            <a:off x="2724281" y="-1313821"/>
            <a:ext cx="3594780" cy="1491255"/>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16"/>
          <p:cNvGrpSpPr/>
          <p:nvPr/>
        </p:nvGrpSpPr>
        <p:grpSpPr>
          <a:xfrm rot="-6299960" flipH="1">
            <a:off x="8344649" y="1657888"/>
            <a:ext cx="616282" cy="615082"/>
            <a:chOff x="4593050" y="1824950"/>
            <a:chExt cx="616300" cy="615100"/>
          </a:xfrm>
        </p:grpSpPr>
        <p:sp>
          <p:nvSpPr>
            <p:cNvPr id="453" name="Google Shape;453;p16"/>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16"/>
          <p:cNvSpPr/>
          <p:nvPr/>
        </p:nvSpPr>
        <p:spPr>
          <a:xfrm rot="-7199891" flipH="1">
            <a:off x="7640062" y="3658095"/>
            <a:ext cx="1861009" cy="1418083"/>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rot="2700215" flipH="1">
            <a:off x="1161107" y="4545335"/>
            <a:ext cx="2326389" cy="1694823"/>
          </a:xfrm>
          <a:custGeom>
            <a:avLst/>
            <a:gdLst/>
            <a:ahLst/>
            <a:cxnLst/>
            <a:rect l="l" t="t" r="r" b="b"/>
            <a:pathLst>
              <a:path w="41156" h="29983" extrusionOk="0">
                <a:moveTo>
                  <a:pt x="10660" y="0"/>
                </a:moveTo>
                <a:cubicBezTo>
                  <a:pt x="8309" y="0"/>
                  <a:pt x="6083" y="555"/>
                  <a:pt x="4438" y="1922"/>
                </a:cubicBezTo>
                <a:cubicBezTo>
                  <a:pt x="1581" y="4718"/>
                  <a:pt x="0" y="10919"/>
                  <a:pt x="669" y="14931"/>
                </a:cubicBezTo>
                <a:cubicBezTo>
                  <a:pt x="1581" y="20433"/>
                  <a:pt x="6292" y="22682"/>
                  <a:pt x="10791" y="24627"/>
                </a:cubicBezTo>
                <a:cubicBezTo>
                  <a:pt x="16591" y="27142"/>
                  <a:pt x="21936" y="29982"/>
                  <a:pt x="28198" y="29982"/>
                </a:cubicBezTo>
                <a:cubicBezTo>
                  <a:pt x="29352" y="29982"/>
                  <a:pt x="30538" y="29886"/>
                  <a:pt x="31764" y="29673"/>
                </a:cubicBezTo>
                <a:cubicBezTo>
                  <a:pt x="38603" y="28518"/>
                  <a:pt x="41156" y="22955"/>
                  <a:pt x="36779" y="17697"/>
                </a:cubicBezTo>
                <a:cubicBezTo>
                  <a:pt x="34286" y="14688"/>
                  <a:pt x="30730" y="13685"/>
                  <a:pt x="27934" y="10858"/>
                </a:cubicBezTo>
                <a:cubicBezTo>
                  <a:pt x="25776" y="8670"/>
                  <a:pt x="24074" y="5630"/>
                  <a:pt x="21642" y="3654"/>
                </a:cubicBezTo>
                <a:cubicBezTo>
                  <a:pt x="19193" y="1668"/>
                  <a:pt x="14739" y="0"/>
                  <a:pt x="10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6"/>
          <p:cNvGrpSpPr/>
          <p:nvPr/>
        </p:nvGrpSpPr>
        <p:grpSpPr>
          <a:xfrm rot="5400000" flipH="1">
            <a:off x="8013566" y="3198574"/>
            <a:ext cx="1159600" cy="322975"/>
            <a:chOff x="4230600" y="3286825"/>
            <a:chExt cx="1159600" cy="322975"/>
          </a:xfrm>
        </p:grpSpPr>
        <p:sp>
          <p:nvSpPr>
            <p:cNvPr id="459" name="Google Shape;459;p16"/>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16"/>
          <p:cNvSpPr txBox="1">
            <a:spLocks noGrp="1"/>
          </p:cNvSpPr>
          <p:nvPr>
            <p:ph type="title"/>
          </p:nvPr>
        </p:nvSpPr>
        <p:spPr>
          <a:xfrm>
            <a:off x="720000" y="538025"/>
            <a:ext cx="7704000" cy="53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b="1">
                <a:solidFill>
                  <a:schemeClr val="dk1"/>
                </a:solidFill>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9"/>
        <p:cNvGrpSpPr/>
        <p:nvPr/>
      </p:nvGrpSpPr>
      <p:grpSpPr>
        <a:xfrm>
          <a:off x="0" y="0"/>
          <a:ext cx="0" cy="0"/>
          <a:chOff x="0" y="0"/>
          <a:chExt cx="0" cy="0"/>
        </a:xfrm>
      </p:grpSpPr>
      <p:sp>
        <p:nvSpPr>
          <p:cNvPr id="1040" name="Google Shape;1040;p33"/>
          <p:cNvSpPr/>
          <p:nvPr/>
        </p:nvSpPr>
        <p:spPr>
          <a:xfrm rot="-5400000" flipH="1">
            <a:off x="1692108" y="-524377"/>
            <a:ext cx="3631691" cy="2767337"/>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rot="-8999982" flipH="1">
            <a:off x="2399166" y="4058539"/>
            <a:ext cx="2544248" cy="2278739"/>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flipH="1">
            <a:off x="7158726" y="-1187021"/>
            <a:ext cx="2544348" cy="2347712"/>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flipH="1">
            <a:off x="-968075" y="2047283"/>
            <a:ext cx="1905761" cy="1954671"/>
          </a:xfrm>
          <a:custGeom>
            <a:avLst/>
            <a:gdLst/>
            <a:ahLst/>
            <a:cxnLst/>
            <a:rect l="l" t="t" r="r" b="b"/>
            <a:pathLst>
              <a:path w="44926" h="46079" extrusionOk="0">
                <a:moveTo>
                  <a:pt x="20870" y="0"/>
                </a:moveTo>
                <a:cubicBezTo>
                  <a:pt x="16701" y="0"/>
                  <a:pt x="12797" y="1302"/>
                  <a:pt x="10183" y="4569"/>
                </a:cubicBezTo>
                <a:cubicBezTo>
                  <a:pt x="7387" y="8065"/>
                  <a:pt x="5350" y="12685"/>
                  <a:pt x="3405" y="16697"/>
                </a:cubicBezTo>
                <a:cubicBezTo>
                  <a:pt x="456" y="22685"/>
                  <a:pt x="1" y="28156"/>
                  <a:pt x="3709" y="34022"/>
                </a:cubicBezTo>
                <a:cubicBezTo>
                  <a:pt x="6657" y="38673"/>
                  <a:pt x="10882" y="43810"/>
                  <a:pt x="16353" y="45542"/>
                </a:cubicBezTo>
                <a:cubicBezTo>
                  <a:pt x="17447" y="45892"/>
                  <a:pt x="18612" y="46078"/>
                  <a:pt x="19769" y="46078"/>
                </a:cubicBezTo>
                <a:cubicBezTo>
                  <a:pt x="21731" y="46078"/>
                  <a:pt x="23669" y="45542"/>
                  <a:pt x="25199" y="44357"/>
                </a:cubicBezTo>
                <a:cubicBezTo>
                  <a:pt x="27205" y="42776"/>
                  <a:pt x="28299" y="40345"/>
                  <a:pt x="29515" y="38095"/>
                </a:cubicBezTo>
                <a:cubicBezTo>
                  <a:pt x="33618" y="30405"/>
                  <a:pt x="44925" y="19189"/>
                  <a:pt x="40336" y="9676"/>
                </a:cubicBezTo>
                <a:cubicBezTo>
                  <a:pt x="39819" y="8612"/>
                  <a:pt x="39059" y="7578"/>
                  <a:pt x="38056" y="6636"/>
                </a:cubicBezTo>
                <a:cubicBezTo>
                  <a:pt x="34086" y="2977"/>
                  <a:pt x="27175" y="0"/>
                  <a:pt x="20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flipH="1">
            <a:off x="-610269" y="-956545"/>
            <a:ext cx="1758930" cy="163957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flipH="1">
            <a:off x="8014757" y="3426450"/>
            <a:ext cx="1758954" cy="2586285"/>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33"/>
          <p:cNvGrpSpPr/>
          <p:nvPr/>
        </p:nvGrpSpPr>
        <p:grpSpPr>
          <a:xfrm rot="-8999956" flipH="1">
            <a:off x="2624479" y="4381852"/>
            <a:ext cx="372367" cy="520664"/>
            <a:chOff x="3259450" y="2191750"/>
            <a:chExt cx="372375" cy="520675"/>
          </a:xfrm>
        </p:grpSpPr>
        <p:sp>
          <p:nvSpPr>
            <p:cNvPr id="1047" name="Google Shape;1047;p33"/>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3"/>
          <p:cNvGrpSpPr/>
          <p:nvPr/>
        </p:nvGrpSpPr>
        <p:grpSpPr>
          <a:xfrm flipH="1">
            <a:off x="8471948" y="2761838"/>
            <a:ext cx="630350" cy="525525"/>
            <a:chOff x="1890125" y="4263000"/>
            <a:chExt cx="630350" cy="525525"/>
          </a:xfrm>
        </p:grpSpPr>
        <p:sp>
          <p:nvSpPr>
            <p:cNvPr id="1057" name="Google Shape;1057;p33"/>
            <p:cNvSpPr/>
            <p:nvPr/>
          </p:nvSpPr>
          <p:spPr>
            <a:xfrm>
              <a:off x="2229025" y="4650725"/>
              <a:ext cx="122375" cy="137800"/>
            </a:xfrm>
            <a:custGeom>
              <a:avLst/>
              <a:gdLst/>
              <a:ahLst/>
              <a:cxnLst/>
              <a:rect l="l" t="t" r="r" b="b"/>
              <a:pathLst>
                <a:path w="4895" h="5512" extrusionOk="0">
                  <a:moveTo>
                    <a:pt x="1656" y="0"/>
                  </a:moveTo>
                  <a:cubicBezTo>
                    <a:pt x="1425" y="0"/>
                    <a:pt x="1194" y="57"/>
                    <a:pt x="973" y="186"/>
                  </a:cubicBezTo>
                  <a:cubicBezTo>
                    <a:pt x="426" y="521"/>
                    <a:pt x="31" y="1676"/>
                    <a:pt x="1" y="2466"/>
                  </a:cubicBezTo>
                  <a:cubicBezTo>
                    <a:pt x="338" y="3580"/>
                    <a:pt x="1447" y="5511"/>
                    <a:pt x="2803" y="5511"/>
                  </a:cubicBezTo>
                  <a:cubicBezTo>
                    <a:pt x="3038" y="5511"/>
                    <a:pt x="3280" y="5453"/>
                    <a:pt x="3527" y="5323"/>
                  </a:cubicBezTo>
                  <a:cubicBezTo>
                    <a:pt x="4894" y="4594"/>
                    <a:pt x="4499" y="2497"/>
                    <a:pt x="3800" y="1433"/>
                  </a:cubicBezTo>
                  <a:cubicBezTo>
                    <a:pt x="3370" y="763"/>
                    <a:pt x="2507" y="0"/>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2122650" y="4489475"/>
              <a:ext cx="103850" cy="86250"/>
            </a:xfrm>
            <a:custGeom>
              <a:avLst/>
              <a:gdLst/>
              <a:ahLst/>
              <a:cxnLst/>
              <a:rect l="l" t="t" r="r" b="b"/>
              <a:pathLst>
                <a:path w="4154" h="3450" extrusionOk="0">
                  <a:moveTo>
                    <a:pt x="1502" y="0"/>
                  </a:moveTo>
                  <a:cubicBezTo>
                    <a:pt x="1243" y="0"/>
                    <a:pt x="985" y="93"/>
                    <a:pt x="730" y="314"/>
                  </a:cubicBezTo>
                  <a:cubicBezTo>
                    <a:pt x="244" y="740"/>
                    <a:pt x="0" y="1469"/>
                    <a:pt x="274" y="2016"/>
                  </a:cubicBezTo>
                  <a:lnTo>
                    <a:pt x="244" y="1773"/>
                  </a:lnTo>
                  <a:lnTo>
                    <a:pt x="244" y="1773"/>
                  </a:lnTo>
                  <a:cubicBezTo>
                    <a:pt x="604" y="2992"/>
                    <a:pt x="1275" y="3450"/>
                    <a:pt x="1910" y="3450"/>
                  </a:cubicBezTo>
                  <a:cubicBezTo>
                    <a:pt x="3095" y="3450"/>
                    <a:pt x="4153" y="1856"/>
                    <a:pt x="2827" y="649"/>
                  </a:cubicBezTo>
                  <a:cubicBezTo>
                    <a:pt x="2402" y="281"/>
                    <a:pt x="1952" y="0"/>
                    <a:pt x="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2321750" y="4430975"/>
              <a:ext cx="128975" cy="98300"/>
            </a:xfrm>
            <a:custGeom>
              <a:avLst/>
              <a:gdLst/>
              <a:ahLst/>
              <a:cxnLst/>
              <a:rect l="l" t="t" r="r" b="b"/>
              <a:pathLst>
                <a:path w="5159" h="3932" extrusionOk="0">
                  <a:moveTo>
                    <a:pt x="1994" y="0"/>
                  </a:moveTo>
                  <a:cubicBezTo>
                    <a:pt x="901" y="0"/>
                    <a:pt x="212" y="1154"/>
                    <a:pt x="0" y="2381"/>
                  </a:cubicBezTo>
                  <a:cubicBezTo>
                    <a:pt x="531" y="3505"/>
                    <a:pt x="1277" y="3932"/>
                    <a:pt x="1986" y="3932"/>
                  </a:cubicBezTo>
                  <a:cubicBezTo>
                    <a:pt x="3675" y="3932"/>
                    <a:pt x="5159" y="1512"/>
                    <a:pt x="3040" y="314"/>
                  </a:cubicBezTo>
                  <a:cubicBezTo>
                    <a:pt x="2659" y="96"/>
                    <a:pt x="2310"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2221425" y="4275300"/>
              <a:ext cx="91975" cy="54400"/>
            </a:xfrm>
            <a:custGeom>
              <a:avLst/>
              <a:gdLst/>
              <a:ahLst/>
              <a:cxnLst/>
              <a:rect l="l" t="t" r="r" b="b"/>
              <a:pathLst>
                <a:path w="3679" h="2176" extrusionOk="0">
                  <a:moveTo>
                    <a:pt x="1754" y="0"/>
                  </a:moveTo>
                  <a:cubicBezTo>
                    <a:pt x="1561" y="0"/>
                    <a:pt x="1370" y="39"/>
                    <a:pt x="1186" y="127"/>
                  </a:cubicBezTo>
                  <a:cubicBezTo>
                    <a:pt x="609" y="401"/>
                    <a:pt x="1" y="1495"/>
                    <a:pt x="609" y="1890"/>
                  </a:cubicBezTo>
                  <a:lnTo>
                    <a:pt x="821" y="1951"/>
                  </a:lnTo>
                  <a:cubicBezTo>
                    <a:pt x="1241" y="2083"/>
                    <a:pt x="1668" y="2176"/>
                    <a:pt x="2065" y="2176"/>
                  </a:cubicBezTo>
                  <a:cubicBezTo>
                    <a:pt x="2763" y="2176"/>
                    <a:pt x="3369" y="1891"/>
                    <a:pt x="3679" y="1039"/>
                  </a:cubicBezTo>
                  <a:cubicBezTo>
                    <a:pt x="3245" y="558"/>
                    <a:pt x="2488"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2022900" y="4633150"/>
              <a:ext cx="60800" cy="78025"/>
            </a:xfrm>
            <a:custGeom>
              <a:avLst/>
              <a:gdLst/>
              <a:ahLst/>
              <a:cxnLst/>
              <a:rect l="l" t="t" r="r" b="b"/>
              <a:pathLst>
                <a:path w="2432" h="3121" extrusionOk="0">
                  <a:moveTo>
                    <a:pt x="981" y="1"/>
                  </a:moveTo>
                  <a:cubicBezTo>
                    <a:pt x="599" y="1"/>
                    <a:pt x="238" y="283"/>
                    <a:pt x="39" y="981"/>
                  </a:cubicBezTo>
                  <a:cubicBezTo>
                    <a:pt x="0" y="2044"/>
                    <a:pt x="995" y="3120"/>
                    <a:pt x="1708" y="3120"/>
                  </a:cubicBezTo>
                  <a:cubicBezTo>
                    <a:pt x="2116" y="3120"/>
                    <a:pt x="2432" y="2769"/>
                    <a:pt x="2410" y="1862"/>
                  </a:cubicBezTo>
                  <a:cubicBezTo>
                    <a:pt x="2371" y="858"/>
                    <a:pt x="1645"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a:off x="2435725" y="4622600"/>
              <a:ext cx="84750" cy="80900"/>
            </a:xfrm>
            <a:custGeom>
              <a:avLst/>
              <a:gdLst/>
              <a:ahLst/>
              <a:cxnLst/>
              <a:rect l="l" t="t" r="r" b="b"/>
              <a:pathLst>
                <a:path w="3390" h="3236" extrusionOk="0">
                  <a:moveTo>
                    <a:pt x="1031" y="1"/>
                  </a:moveTo>
                  <a:cubicBezTo>
                    <a:pt x="693" y="1"/>
                    <a:pt x="424" y="186"/>
                    <a:pt x="335" y="643"/>
                  </a:cubicBezTo>
                  <a:cubicBezTo>
                    <a:pt x="0" y="1737"/>
                    <a:pt x="456" y="2527"/>
                    <a:pt x="1551" y="3014"/>
                  </a:cubicBezTo>
                  <a:cubicBezTo>
                    <a:pt x="1858" y="3156"/>
                    <a:pt x="2114" y="3236"/>
                    <a:pt x="2327" y="3236"/>
                  </a:cubicBezTo>
                  <a:cubicBezTo>
                    <a:pt x="2703" y="3236"/>
                    <a:pt x="2945" y="2988"/>
                    <a:pt x="3101" y="2406"/>
                  </a:cubicBezTo>
                  <a:cubicBezTo>
                    <a:pt x="3390" y="1382"/>
                    <a:pt x="1953"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a:off x="2074025" y="4281325"/>
              <a:ext cx="57000" cy="62150"/>
            </a:xfrm>
            <a:custGeom>
              <a:avLst/>
              <a:gdLst/>
              <a:ahLst/>
              <a:cxnLst/>
              <a:rect l="l" t="t" r="r" b="b"/>
              <a:pathLst>
                <a:path w="2280" h="2486" extrusionOk="0">
                  <a:moveTo>
                    <a:pt x="788" y="1"/>
                  </a:moveTo>
                  <a:cubicBezTo>
                    <a:pt x="759" y="1"/>
                    <a:pt x="729" y="3"/>
                    <a:pt x="699" y="8"/>
                  </a:cubicBezTo>
                  <a:cubicBezTo>
                    <a:pt x="334" y="69"/>
                    <a:pt x="0" y="737"/>
                    <a:pt x="274" y="1041"/>
                  </a:cubicBezTo>
                  <a:lnTo>
                    <a:pt x="182" y="1102"/>
                  </a:lnTo>
                  <a:cubicBezTo>
                    <a:pt x="419" y="1497"/>
                    <a:pt x="907" y="2485"/>
                    <a:pt x="1508" y="2485"/>
                  </a:cubicBezTo>
                  <a:cubicBezTo>
                    <a:pt x="1601" y="2485"/>
                    <a:pt x="1696" y="2462"/>
                    <a:pt x="1793" y="2409"/>
                  </a:cubicBezTo>
                  <a:cubicBezTo>
                    <a:pt x="2280" y="2136"/>
                    <a:pt x="2067" y="1528"/>
                    <a:pt x="1885" y="1132"/>
                  </a:cubicBezTo>
                  <a:cubicBezTo>
                    <a:pt x="1740" y="758"/>
                    <a:pt x="1323"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a:off x="1890125" y="4444800"/>
              <a:ext cx="84375" cy="59125"/>
            </a:xfrm>
            <a:custGeom>
              <a:avLst/>
              <a:gdLst/>
              <a:ahLst/>
              <a:cxnLst/>
              <a:rect l="l" t="t" r="r" b="b"/>
              <a:pathLst>
                <a:path w="3375" h="2365" extrusionOk="0">
                  <a:moveTo>
                    <a:pt x="1138" y="0"/>
                  </a:moveTo>
                  <a:cubicBezTo>
                    <a:pt x="640" y="0"/>
                    <a:pt x="191" y="238"/>
                    <a:pt x="0" y="794"/>
                  </a:cubicBezTo>
                  <a:cubicBezTo>
                    <a:pt x="287" y="1439"/>
                    <a:pt x="1173" y="2364"/>
                    <a:pt x="1996" y="2364"/>
                  </a:cubicBezTo>
                  <a:cubicBezTo>
                    <a:pt x="2222" y="2364"/>
                    <a:pt x="2442" y="2295"/>
                    <a:pt x="2645" y="2132"/>
                  </a:cubicBezTo>
                  <a:cubicBezTo>
                    <a:pt x="3374" y="1554"/>
                    <a:pt x="2857" y="794"/>
                    <a:pt x="2250" y="369"/>
                  </a:cubicBezTo>
                  <a:cubicBezTo>
                    <a:pt x="1911" y="134"/>
                    <a:pt x="1511" y="0"/>
                    <a:pt x="1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1890875" y="4263000"/>
              <a:ext cx="71450" cy="54400"/>
            </a:xfrm>
            <a:custGeom>
              <a:avLst/>
              <a:gdLst/>
              <a:ahLst/>
              <a:cxnLst/>
              <a:rect l="l" t="t" r="r" b="b"/>
              <a:pathLst>
                <a:path w="2858" h="2176" extrusionOk="0">
                  <a:moveTo>
                    <a:pt x="1298" y="1"/>
                  </a:moveTo>
                  <a:cubicBezTo>
                    <a:pt x="730" y="1"/>
                    <a:pt x="163" y="263"/>
                    <a:pt x="1" y="862"/>
                  </a:cubicBezTo>
                  <a:cubicBezTo>
                    <a:pt x="315" y="1361"/>
                    <a:pt x="1082" y="2175"/>
                    <a:pt x="1775" y="2175"/>
                  </a:cubicBezTo>
                  <a:cubicBezTo>
                    <a:pt x="1885" y="2175"/>
                    <a:pt x="1994" y="2155"/>
                    <a:pt x="2098" y="2109"/>
                  </a:cubicBezTo>
                  <a:cubicBezTo>
                    <a:pt x="2675" y="1865"/>
                    <a:pt x="2858" y="1106"/>
                    <a:pt x="2524" y="558"/>
                  </a:cubicBezTo>
                  <a:cubicBezTo>
                    <a:pt x="2296" y="203"/>
                    <a:pt x="1796"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3"/>
          <p:cNvGrpSpPr/>
          <p:nvPr/>
        </p:nvGrpSpPr>
        <p:grpSpPr>
          <a:xfrm rot="-8999956" flipH="1">
            <a:off x="4182705" y="4190914"/>
            <a:ext cx="677835" cy="698060"/>
            <a:chOff x="874150" y="2338500"/>
            <a:chExt cx="677850" cy="698075"/>
          </a:xfrm>
        </p:grpSpPr>
        <p:sp>
          <p:nvSpPr>
            <p:cNvPr id="1067" name="Google Shape;1067;p33"/>
            <p:cNvSpPr/>
            <p:nvPr/>
          </p:nvSpPr>
          <p:spPr>
            <a:xfrm>
              <a:off x="1122625" y="2338500"/>
              <a:ext cx="429375" cy="342100"/>
            </a:xfrm>
            <a:custGeom>
              <a:avLst/>
              <a:gdLst/>
              <a:ahLst/>
              <a:cxnLst/>
              <a:rect l="l" t="t" r="r" b="b"/>
              <a:pathLst>
                <a:path w="17175" h="13684" extrusionOk="0">
                  <a:moveTo>
                    <a:pt x="7025" y="1"/>
                  </a:moveTo>
                  <a:cubicBezTo>
                    <a:pt x="6235" y="1"/>
                    <a:pt x="5529" y="288"/>
                    <a:pt x="5046" y="1063"/>
                  </a:cubicBezTo>
                  <a:cubicBezTo>
                    <a:pt x="1277" y="4133"/>
                    <a:pt x="1" y="7081"/>
                    <a:pt x="3709" y="10486"/>
                  </a:cubicBezTo>
                  <a:cubicBezTo>
                    <a:pt x="5232" y="11863"/>
                    <a:pt x="6658" y="13683"/>
                    <a:pt x="8646" y="13683"/>
                  </a:cubicBezTo>
                  <a:cubicBezTo>
                    <a:pt x="9158" y="13683"/>
                    <a:pt x="9707" y="13562"/>
                    <a:pt x="10305" y="13282"/>
                  </a:cubicBezTo>
                  <a:cubicBezTo>
                    <a:pt x="12189" y="12401"/>
                    <a:pt x="15654" y="9300"/>
                    <a:pt x="16262" y="7325"/>
                  </a:cubicBezTo>
                  <a:cubicBezTo>
                    <a:pt x="17174" y="4407"/>
                    <a:pt x="13983" y="3191"/>
                    <a:pt x="12007" y="2036"/>
                  </a:cubicBezTo>
                  <a:cubicBezTo>
                    <a:pt x="10939" y="1408"/>
                    <a:pt x="8775" y="1"/>
                    <a:pt x="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874150" y="2591200"/>
              <a:ext cx="185425" cy="153475"/>
            </a:xfrm>
            <a:custGeom>
              <a:avLst/>
              <a:gdLst/>
              <a:ahLst/>
              <a:cxnLst/>
              <a:rect l="l" t="t" r="r" b="b"/>
              <a:pathLst>
                <a:path w="7417" h="6139" extrusionOk="0">
                  <a:moveTo>
                    <a:pt x="3019" y="1"/>
                  </a:moveTo>
                  <a:cubicBezTo>
                    <a:pt x="2602" y="1"/>
                    <a:pt x="2192" y="143"/>
                    <a:pt x="1794" y="530"/>
                  </a:cubicBezTo>
                  <a:cubicBezTo>
                    <a:pt x="1064" y="1229"/>
                    <a:pt x="0" y="3174"/>
                    <a:pt x="31" y="4177"/>
                  </a:cubicBezTo>
                  <a:cubicBezTo>
                    <a:pt x="91" y="5636"/>
                    <a:pt x="1733" y="5667"/>
                    <a:pt x="2797" y="5879"/>
                  </a:cubicBezTo>
                  <a:cubicBezTo>
                    <a:pt x="3205" y="5967"/>
                    <a:pt x="3915" y="6139"/>
                    <a:pt x="4577" y="6139"/>
                  </a:cubicBezTo>
                  <a:cubicBezTo>
                    <a:pt x="5293" y="6139"/>
                    <a:pt x="5952" y="5937"/>
                    <a:pt x="6110" y="5211"/>
                  </a:cubicBezTo>
                  <a:cubicBezTo>
                    <a:pt x="7326" y="3235"/>
                    <a:pt x="7417" y="1685"/>
                    <a:pt x="5228" y="743"/>
                  </a:cubicBezTo>
                  <a:cubicBezTo>
                    <a:pt x="4494" y="433"/>
                    <a:pt x="3747" y="1"/>
                    <a:pt x="3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1259400" y="2870650"/>
              <a:ext cx="201400" cy="165925"/>
            </a:xfrm>
            <a:custGeom>
              <a:avLst/>
              <a:gdLst/>
              <a:ahLst/>
              <a:cxnLst/>
              <a:rect l="l" t="t" r="r" b="b"/>
              <a:pathLst>
                <a:path w="8056" h="6637" extrusionOk="0">
                  <a:moveTo>
                    <a:pt x="3264" y="0"/>
                  </a:moveTo>
                  <a:cubicBezTo>
                    <a:pt x="2815" y="0"/>
                    <a:pt x="2373" y="152"/>
                    <a:pt x="1946" y="568"/>
                  </a:cubicBezTo>
                  <a:cubicBezTo>
                    <a:pt x="1156" y="1328"/>
                    <a:pt x="1" y="3455"/>
                    <a:pt x="62" y="4519"/>
                  </a:cubicBezTo>
                  <a:cubicBezTo>
                    <a:pt x="122" y="6100"/>
                    <a:pt x="1885" y="6161"/>
                    <a:pt x="3040" y="6373"/>
                  </a:cubicBezTo>
                  <a:cubicBezTo>
                    <a:pt x="3475" y="6460"/>
                    <a:pt x="4234" y="6637"/>
                    <a:pt x="4945" y="6637"/>
                  </a:cubicBezTo>
                  <a:cubicBezTo>
                    <a:pt x="5727" y="6637"/>
                    <a:pt x="6452" y="6424"/>
                    <a:pt x="6627" y="5644"/>
                  </a:cubicBezTo>
                  <a:cubicBezTo>
                    <a:pt x="7965" y="3516"/>
                    <a:pt x="8056" y="1844"/>
                    <a:pt x="5654" y="811"/>
                  </a:cubicBezTo>
                  <a:cubicBezTo>
                    <a:pt x="4876" y="480"/>
                    <a:pt x="4061" y="0"/>
                    <a:pt x="3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3"/>
          <p:cNvGrpSpPr/>
          <p:nvPr/>
        </p:nvGrpSpPr>
        <p:grpSpPr>
          <a:xfrm flipH="1">
            <a:off x="6134836" y="4214338"/>
            <a:ext cx="1041075" cy="1255275"/>
            <a:chOff x="1048150" y="2567200"/>
            <a:chExt cx="1041075" cy="1255275"/>
          </a:xfrm>
        </p:grpSpPr>
        <p:sp>
          <p:nvSpPr>
            <p:cNvPr id="1071" name="Google Shape;1071;p33"/>
            <p:cNvSpPr/>
            <p:nvPr/>
          </p:nvSpPr>
          <p:spPr>
            <a:xfrm>
              <a:off x="1048150" y="2893950"/>
              <a:ext cx="380750" cy="689250"/>
            </a:xfrm>
            <a:custGeom>
              <a:avLst/>
              <a:gdLst/>
              <a:ahLst/>
              <a:cxnLst/>
              <a:rect l="l" t="t" r="r" b="b"/>
              <a:pathLst>
                <a:path w="15230" h="27570" extrusionOk="0">
                  <a:moveTo>
                    <a:pt x="2888" y="0"/>
                  </a:moveTo>
                  <a:lnTo>
                    <a:pt x="2888" y="0"/>
                  </a:lnTo>
                  <a:cubicBezTo>
                    <a:pt x="3132" y="4773"/>
                    <a:pt x="1" y="7934"/>
                    <a:pt x="1764" y="12858"/>
                  </a:cubicBezTo>
                  <a:cubicBezTo>
                    <a:pt x="2493" y="14925"/>
                    <a:pt x="3010" y="16961"/>
                    <a:pt x="3436" y="19150"/>
                  </a:cubicBezTo>
                  <a:cubicBezTo>
                    <a:pt x="3922" y="21794"/>
                    <a:pt x="5411" y="22736"/>
                    <a:pt x="7539" y="24135"/>
                  </a:cubicBezTo>
                  <a:cubicBezTo>
                    <a:pt x="9272" y="25290"/>
                    <a:pt x="11186" y="26688"/>
                    <a:pt x="13253" y="27569"/>
                  </a:cubicBezTo>
                  <a:cubicBezTo>
                    <a:pt x="11460" y="22037"/>
                    <a:pt x="15229" y="16931"/>
                    <a:pt x="12919" y="11642"/>
                  </a:cubicBezTo>
                  <a:cubicBezTo>
                    <a:pt x="12068" y="9697"/>
                    <a:pt x="10335" y="7903"/>
                    <a:pt x="8724" y="6444"/>
                  </a:cubicBezTo>
                  <a:cubicBezTo>
                    <a:pt x="6323" y="4286"/>
                    <a:pt x="4621" y="2736"/>
                    <a:pt x="2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1365025" y="2567200"/>
              <a:ext cx="550950" cy="949875"/>
            </a:xfrm>
            <a:custGeom>
              <a:avLst/>
              <a:gdLst/>
              <a:ahLst/>
              <a:cxnLst/>
              <a:rect l="l" t="t" r="r" b="b"/>
              <a:pathLst>
                <a:path w="22038" h="37995" extrusionOk="0">
                  <a:moveTo>
                    <a:pt x="15563" y="0"/>
                  </a:moveTo>
                  <a:lnTo>
                    <a:pt x="15563" y="0"/>
                  </a:lnTo>
                  <a:cubicBezTo>
                    <a:pt x="15290" y="1095"/>
                    <a:pt x="13831" y="2128"/>
                    <a:pt x="12889" y="3192"/>
                  </a:cubicBezTo>
                  <a:cubicBezTo>
                    <a:pt x="10913" y="5411"/>
                    <a:pt x="9940" y="7447"/>
                    <a:pt x="9971" y="10487"/>
                  </a:cubicBezTo>
                  <a:cubicBezTo>
                    <a:pt x="9971" y="14469"/>
                    <a:pt x="11673" y="17843"/>
                    <a:pt x="10518" y="21764"/>
                  </a:cubicBezTo>
                  <a:cubicBezTo>
                    <a:pt x="9211" y="26293"/>
                    <a:pt x="1" y="32736"/>
                    <a:pt x="4560" y="37995"/>
                  </a:cubicBezTo>
                  <a:cubicBezTo>
                    <a:pt x="7113" y="37721"/>
                    <a:pt x="9575" y="36354"/>
                    <a:pt x="11916" y="35168"/>
                  </a:cubicBezTo>
                  <a:cubicBezTo>
                    <a:pt x="15138" y="33557"/>
                    <a:pt x="16111" y="32220"/>
                    <a:pt x="15989" y="28572"/>
                  </a:cubicBezTo>
                  <a:cubicBezTo>
                    <a:pt x="15867" y="24773"/>
                    <a:pt x="17235" y="22797"/>
                    <a:pt x="18816" y="19423"/>
                  </a:cubicBezTo>
                  <a:cubicBezTo>
                    <a:pt x="22038" y="12493"/>
                    <a:pt x="14864" y="6809"/>
                    <a:pt x="1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3"/>
            <p:cNvSpPr/>
            <p:nvPr/>
          </p:nvSpPr>
          <p:spPr>
            <a:xfrm>
              <a:off x="1410625" y="3488950"/>
              <a:ext cx="678600" cy="333525"/>
            </a:xfrm>
            <a:custGeom>
              <a:avLst/>
              <a:gdLst/>
              <a:ahLst/>
              <a:cxnLst/>
              <a:rect l="l" t="t" r="r" b="b"/>
              <a:pathLst>
                <a:path w="27144" h="13341" extrusionOk="0">
                  <a:moveTo>
                    <a:pt x="27144" y="61"/>
                  </a:moveTo>
                  <a:cubicBezTo>
                    <a:pt x="23375" y="639"/>
                    <a:pt x="19211" y="0"/>
                    <a:pt x="16262" y="2979"/>
                  </a:cubicBezTo>
                  <a:cubicBezTo>
                    <a:pt x="15381" y="3891"/>
                    <a:pt x="14894" y="4924"/>
                    <a:pt x="13648" y="5532"/>
                  </a:cubicBezTo>
                  <a:cubicBezTo>
                    <a:pt x="12463" y="6110"/>
                    <a:pt x="10791" y="6444"/>
                    <a:pt x="9484" y="6596"/>
                  </a:cubicBezTo>
                  <a:cubicBezTo>
                    <a:pt x="6992" y="6900"/>
                    <a:pt x="1" y="5958"/>
                    <a:pt x="122" y="10152"/>
                  </a:cubicBezTo>
                  <a:cubicBezTo>
                    <a:pt x="1186" y="11034"/>
                    <a:pt x="3010" y="11611"/>
                    <a:pt x="4347" y="12098"/>
                  </a:cubicBezTo>
                  <a:cubicBezTo>
                    <a:pt x="6432" y="12887"/>
                    <a:pt x="8678" y="13341"/>
                    <a:pt x="10919" y="13341"/>
                  </a:cubicBezTo>
                  <a:cubicBezTo>
                    <a:pt x="13253" y="13341"/>
                    <a:pt x="15582" y="12849"/>
                    <a:pt x="17721" y="11733"/>
                  </a:cubicBezTo>
                  <a:cubicBezTo>
                    <a:pt x="22645" y="9180"/>
                    <a:pt x="24317" y="4438"/>
                    <a:pt x="2714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33"/>
          <p:cNvSpPr/>
          <p:nvPr/>
        </p:nvSpPr>
        <p:spPr>
          <a:xfrm flipH="1">
            <a:off x="413012" y="4232050"/>
            <a:ext cx="1468390" cy="1219865"/>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flipH="1">
            <a:off x="510065" y="4344603"/>
            <a:ext cx="1208926" cy="868970"/>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33"/>
          <p:cNvGrpSpPr/>
          <p:nvPr/>
        </p:nvGrpSpPr>
        <p:grpSpPr>
          <a:xfrm flipH="1">
            <a:off x="271936" y="279475"/>
            <a:ext cx="322975" cy="1159600"/>
            <a:chOff x="612750" y="3310375"/>
            <a:chExt cx="322975" cy="1159600"/>
          </a:xfrm>
        </p:grpSpPr>
        <p:sp>
          <p:nvSpPr>
            <p:cNvPr id="1077" name="Google Shape;1077;p33"/>
            <p:cNvSpPr/>
            <p:nvPr/>
          </p:nvSpPr>
          <p:spPr>
            <a:xfrm>
              <a:off x="860475" y="3333175"/>
              <a:ext cx="75250" cy="1108700"/>
            </a:xfrm>
            <a:custGeom>
              <a:avLst/>
              <a:gdLst/>
              <a:ahLst/>
              <a:cxnLst/>
              <a:rect l="l" t="t" r="r" b="b"/>
              <a:pathLst>
                <a:path w="3010" h="44348" fill="none" extrusionOk="0">
                  <a:moveTo>
                    <a:pt x="1763" y="0"/>
                  </a:moveTo>
                  <a:cubicBezTo>
                    <a:pt x="2401" y="1733"/>
                    <a:pt x="3009" y="3496"/>
                    <a:pt x="2371" y="5319"/>
                  </a:cubicBezTo>
                  <a:cubicBezTo>
                    <a:pt x="1763" y="6991"/>
                    <a:pt x="1003" y="8207"/>
                    <a:pt x="942" y="10091"/>
                  </a:cubicBezTo>
                  <a:cubicBezTo>
                    <a:pt x="882" y="11854"/>
                    <a:pt x="1003" y="13465"/>
                    <a:pt x="1337" y="15168"/>
                  </a:cubicBezTo>
                  <a:cubicBezTo>
                    <a:pt x="1581" y="16535"/>
                    <a:pt x="2158" y="17842"/>
                    <a:pt x="2249" y="19241"/>
                  </a:cubicBezTo>
                  <a:cubicBezTo>
                    <a:pt x="2341" y="20943"/>
                    <a:pt x="2158" y="22736"/>
                    <a:pt x="1368" y="24286"/>
                  </a:cubicBezTo>
                  <a:cubicBezTo>
                    <a:pt x="486" y="26019"/>
                    <a:pt x="0" y="27539"/>
                    <a:pt x="243" y="29545"/>
                  </a:cubicBezTo>
                  <a:cubicBezTo>
                    <a:pt x="456" y="31733"/>
                    <a:pt x="1550" y="33830"/>
                    <a:pt x="2280" y="35867"/>
                  </a:cubicBezTo>
                  <a:cubicBezTo>
                    <a:pt x="2675" y="37022"/>
                    <a:pt x="2857" y="38086"/>
                    <a:pt x="2766" y="39332"/>
                  </a:cubicBezTo>
                  <a:cubicBezTo>
                    <a:pt x="2614" y="41065"/>
                    <a:pt x="1702" y="42645"/>
                    <a:pt x="1459" y="44347"/>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776875" y="3327850"/>
              <a:ext cx="76025" cy="1059300"/>
            </a:xfrm>
            <a:custGeom>
              <a:avLst/>
              <a:gdLst/>
              <a:ahLst/>
              <a:cxnLst/>
              <a:rect l="l" t="t" r="r" b="b"/>
              <a:pathLst>
                <a:path w="3041" h="42372" fill="none" extrusionOk="0">
                  <a:moveTo>
                    <a:pt x="2098" y="0"/>
                  </a:moveTo>
                  <a:cubicBezTo>
                    <a:pt x="2493" y="1946"/>
                    <a:pt x="3040" y="4317"/>
                    <a:pt x="2280" y="6323"/>
                  </a:cubicBezTo>
                  <a:cubicBezTo>
                    <a:pt x="1946" y="7174"/>
                    <a:pt x="1460" y="7842"/>
                    <a:pt x="1308" y="8785"/>
                  </a:cubicBezTo>
                  <a:cubicBezTo>
                    <a:pt x="1004" y="10730"/>
                    <a:pt x="1247" y="12371"/>
                    <a:pt x="1642" y="14286"/>
                  </a:cubicBezTo>
                  <a:cubicBezTo>
                    <a:pt x="2311" y="17295"/>
                    <a:pt x="2858" y="19970"/>
                    <a:pt x="2067" y="23101"/>
                  </a:cubicBezTo>
                  <a:cubicBezTo>
                    <a:pt x="1703" y="24408"/>
                    <a:pt x="1186" y="25563"/>
                    <a:pt x="669" y="26779"/>
                  </a:cubicBezTo>
                  <a:cubicBezTo>
                    <a:pt x="1" y="28268"/>
                    <a:pt x="1" y="30092"/>
                    <a:pt x="153" y="31703"/>
                  </a:cubicBezTo>
                  <a:cubicBezTo>
                    <a:pt x="335" y="33983"/>
                    <a:pt x="1156" y="35837"/>
                    <a:pt x="2007" y="37904"/>
                  </a:cubicBezTo>
                  <a:cubicBezTo>
                    <a:pt x="2554" y="39302"/>
                    <a:pt x="2949" y="40852"/>
                    <a:pt x="2615" y="42372"/>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683400" y="3321775"/>
              <a:ext cx="106425" cy="1148200"/>
            </a:xfrm>
            <a:custGeom>
              <a:avLst/>
              <a:gdLst/>
              <a:ahLst/>
              <a:cxnLst/>
              <a:rect l="l" t="t" r="r" b="b"/>
              <a:pathLst>
                <a:path w="4257" h="45928" fill="none" extrusionOk="0">
                  <a:moveTo>
                    <a:pt x="2645" y="0"/>
                  </a:moveTo>
                  <a:cubicBezTo>
                    <a:pt x="3010" y="1398"/>
                    <a:pt x="3436" y="2614"/>
                    <a:pt x="3344" y="4104"/>
                  </a:cubicBezTo>
                  <a:cubicBezTo>
                    <a:pt x="3284" y="5015"/>
                    <a:pt x="2828" y="5988"/>
                    <a:pt x="2493" y="6809"/>
                  </a:cubicBezTo>
                  <a:cubicBezTo>
                    <a:pt x="2037" y="7964"/>
                    <a:pt x="1399" y="8876"/>
                    <a:pt x="1308" y="10152"/>
                  </a:cubicBezTo>
                  <a:cubicBezTo>
                    <a:pt x="1156" y="12098"/>
                    <a:pt x="1429" y="13952"/>
                    <a:pt x="1977" y="15806"/>
                  </a:cubicBezTo>
                  <a:cubicBezTo>
                    <a:pt x="2888" y="18845"/>
                    <a:pt x="2676" y="21763"/>
                    <a:pt x="1429" y="24681"/>
                  </a:cubicBezTo>
                  <a:cubicBezTo>
                    <a:pt x="1" y="28025"/>
                    <a:pt x="518" y="31064"/>
                    <a:pt x="1551" y="34469"/>
                  </a:cubicBezTo>
                  <a:cubicBezTo>
                    <a:pt x="2645" y="38147"/>
                    <a:pt x="4256" y="42250"/>
                    <a:pt x="2341" y="4592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612750" y="3310375"/>
              <a:ext cx="75250" cy="1112500"/>
            </a:xfrm>
            <a:custGeom>
              <a:avLst/>
              <a:gdLst/>
              <a:ahLst/>
              <a:cxnLst/>
              <a:rect l="l" t="t" r="r" b="b"/>
              <a:pathLst>
                <a:path w="3010" h="44500" fill="none" extrusionOk="0">
                  <a:moveTo>
                    <a:pt x="2067" y="0"/>
                  </a:moveTo>
                  <a:cubicBezTo>
                    <a:pt x="2401" y="1277"/>
                    <a:pt x="3009" y="2341"/>
                    <a:pt x="2796" y="3739"/>
                  </a:cubicBezTo>
                  <a:cubicBezTo>
                    <a:pt x="2584" y="5137"/>
                    <a:pt x="1733" y="6292"/>
                    <a:pt x="1246" y="7599"/>
                  </a:cubicBezTo>
                  <a:cubicBezTo>
                    <a:pt x="578" y="9393"/>
                    <a:pt x="395" y="11125"/>
                    <a:pt x="395" y="13010"/>
                  </a:cubicBezTo>
                  <a:cubicBezTo>
                    <a:pt x="426" y="14833"/>
                    <a:pt x="1003" y="16414"/>
                    <a:pt x="1277" y="18177"/>
                  </a:cubicBezTo>
                  <a:cubicBezTo>
                    <a:pt x="1885" y="22159"/>
                    <a:pt x="30" y="26262"/>
                    <a:pt x="30" y="30274"/>
                  </a:cubicBezTo>
                  <a:cubicBezTo>
                    <a:pt x="30" y="31612"/>
                    <a:pt x="0" y="32949"/>
                    <a:pt x="182" y="34256"/>
                  </a:cubicBezTo>
                  <a:cubicBezTo>
                    <a:pt x="365" y="35685"/>
                    <a:pt x="851" y="36961"/>
                    <a:pt x="1125" y="38359"/>
                  </a:cubicBezTo>
                  <a:cubicBezTo>
                    <a:pt x="1429" y="39758"/>
                    <a:pt x="1672" y="41065"/>
                    <a:pt x="1702" y="42463"/>
                  </a:cubicBezTo>
                  <a:cubicBezTo>
                    <a:pt x="1702" y="43101"/>
                    <a:pt x="1915" y="43952"/>
                    <a:pt x="1702" y="44499"/>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81"/>
        <p:cNvGrpSpPr/>
        <p:nvPr/>
      </p:nvGrpSpPr>
      <p:grpSpPr>
        <a:xfrm>
          <a:off x="0" y="0"/>
          <a:ext cx="0" cy="0"/>
          <a:chOff x="0" y="0"/>
          <a:chExt cx="0" cy="0"/>
        </a:xfrm>
      </p:grpSpPr>
      <p:sp>
        <p:nvSpPr>
          <p:cNvPr id="1082" name="Google Shape;1082;p34"/>
          <p:cNvSpPr/>
          <p:nvPr/>
        </p:nvSpPr>
        <p:spPr>
          <a:xfrm rot="2700000" flipH="1">
            <a:off x="2242952" y="2834817"/>
            <a:ext cx="2838508" cy="2620150"/>
          </a:xfrm>
          <a:custGeom>
            <a:avLst/>
            <a:gdLst/>
            <a:ahLst/>
            <a:cxnLst/>
            <a:rect l="l" t="t" r="r" b="b"/>
            <a:pathLst>
              <a:path w="80245" h="74072" extrusionOk="0">
                <a:moveTo>
                  <a:pt x="59978" y="0"/>
                </a:moveTo>
                <a:cubicBezTo>
                  <a:pt x="59905" y="0"/>
                  <a:pt x="59831" y="1"/>
                  <a:pt x="59758" y="2"/>
                </a:cubicBezTo>
                <a:cubicBezTo>
                  <a:pt x="55168" y="93"/>
                  <a:pt x="50974" y="2403"/>
                  <a:pt x="46779" y="4318"/>
                </a:cubicBezTo>
                <a:cubicBezTo>
                  <a:pt x="32554" y="10914"/>
                  <a:pt x="4134" y="14774"/>
                  <a:pt x="426" y="33437"/>
                </a:cubicBezTo>
                <a:cubicBezTo>
                  <a:pt x="31" y="35534"/>
                  <a:pt x="0" y="37784"/>
                  <a:pt x="426" y="40246"/>
                </a:cubicBezTo>
                <a:cubicBezTo>
                  <a:pt x="3018" y="54669"/>
                  <a:pt x="16920" y="74071"/>
                  <a:pt x="33164" y="74071"/>
                </a:cubicBezTo>
                <a:cubicBezTo>
                  <a:pt x="34824" y="74071"/>
                  <a:pt x="36508" y="73869"/>
                  <a:pt x="38208" y="73438"/>
                </a:cubicBezTo>
                <a:cubicBezTo>
                  <a:pt x="46019" y="71432"/>
                  <a:pt x="53983" y="67024"/>
                  <a:pt x="61126" y="63377"/>
                </a:cubicBezTo>
                <a:cubicBezTo>
                  <a:pt x="71825" y="57936"/>
                  <a:pt x="78421" y="50611"/>
                  <a:pt x="79455" y="38148"/>
                </a:cubicBezTo>
                <a:cubicBezTo>
                  <a:pt x="80245" y="28239"/>
                  <a:pt x="79728" y="16294"/>
                  <a:pt x="73801" y="7874"/>
                </a:cubicBezTo>
                <a:cubicBezTo>
                  <a:pt x="70621" y="3375"/>
                  <a:pt x="65488" y="0"/>
                  <a:pt x="59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rot="8999790" flipH="1">
            <a:off x="7365611" y="-1350370"/>
            <a:ext cx="2216855" cy="2241011"/>
          </a:xfrm>
          <a:custGeom>
            <a:avLst/>
            <a:gdLst/>
            <a:ahLst/>
            <a:cxnLst/>
            <a:rect l="l" t="t" r="r" b="b"/>
            <a:pathLst>
              <a:path w="33405" h="33769" extrusionOk="0">
                <a:moveTo>
                  <a:pt x="15797" y="1"/>
                </a:moveTo>
                <a:cubicBezTo>
                  <a:pt x="13108" y="1"/>
                  <a:pt x="10580" y="819"/>
                  <a:pt x="8724" y="2838"/>
                </a:cubicBezTo>
                <a:cubicBezTo>
                  <a:pt x="6474" y="5239"/>
                  <a:pt x="4742" y="8522"/>
                  <a:pt x="3100" y="11349"/>
                </a:cubicBezTo>
                <a:cubicBezTo>
                  <a:pt x="638" y="15604"/>
                  <a:pt x="0" y="19586"/>
                  <a:pt x="2432" y="24054"/>
                </a:cubicBezTo>
                <a:cubicBezTo>
                  <a:pt x="4347" y="27641"/>
                  <a:pt x="7173" y="31622"/>
                  <a:pt x="11064" y="33173"/>
                </a:cubicBezTo>
                <a:cubicBezTo>
                  <a:pt x="12027" y="33558"/>
                  <a:pt x="13077" y="33768"/>
                  <a:pt x="14112" y="33768"/>
                </a:cubicBezTo>
                <a:cubicBezTo>
                  <a:pt x="15365" y="33768"/>
                  <a:pt x="16598" y="33460"/>
                  <a:pt x="17630" y="32777"/>
                </a:cubicBezTo>
                <a:cubicBezTo>
                  <a:pt x="19180" y="31714"/>
                  <a:pt x="20092" y="29981"/>
                  <a:pt x="21095" y="28400"/>
                </a:cubicBezTo>
                <a:cubicBezTo>
                  <a:pt x="24529" y="22990"/>
                  <a:pt x="33405" y="15361"/>
                  <a:pt x="30517" y="8157"/>
                </a:cubicBezTo>
                <a:cubicBezTo>
                  <a:pt x="30213" y="7336"/>
                  <a:pt x="29697" y="6546"/>
                  <a:pt x="28998" y="5817"/>
                </a:cubicBezTo>
                <a:cubicBezTo>
                  <a:pt x="26097" y="2700"/>
                  <a:pt x="20680" y="1"/>
                  <a:pt x="15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34"/>
          <p:cNvGrpSpPr/>
          <p:nvPr/>
        </p:nvGrpSpPr>
        <p:grpSpPr>
          <a:xfrm rot="8999956" flipH="1">
            <a:off x="7901562" y="586751"/>
            <a:ext cx="685435" cy="634086"/>
            <a:chOff x="5693375" y="3822700"/>
            <a:chExt cx="685450" cy="634100"/>
          </a:xfrm>
        </p:grpSpPr>
        <p:sp>
          <p:nvSpPr>
            <p:cNvPr id="1085" name="Google Shape;1085;p34"/>
            <p:cNvSpPr/>
            <p:nvPr/>
          </p:nvSpPr>
          <p:spPr>
            <a:xfrm>
              <a:off x="6007975" y="4021225"/>
              <a:ext cx="370850" cy="360675"/>
            </a:xfrm>
            <a:custGeom>
              <a:avLst/>
              <a:gdLst/>
              <a:ahLst/>
              <a:cxnLst/>
              <a:rect l="l" t="t" r="r" b="b"/>
              <a:pathLst>
                <a:path w="14834" h="14427" extrusionOk="0">
                  <a:moveTo>
                    <a:pt x="7081" y="0"/>
                  </a:moveTo>
                  <a:cubicBezTo>
                    <a:pt x="5242" y="0"/>
                    <a:pt x="3756" y="1088"/>
                    <a:pt x="2675" y="3694"/>
                  </a:cubicBezTo>
                  <a:cubicBezTo>
                    <a:pt x="1672" y="6096"/>
                    <a:pt x="1" y="8588"/>
                    <a:pt x="2280" y="10868"/>
                  </a:cubicBezTo>
                  <a:cubicBezTo>
                    <a:pt x="3709" y="12327"/>
                    <a:pt x="7704" y="14427"/>
                    <a:pt x="9810" y="14427"/>
                  </a:cubicBezTo>
                  <a:cubicBezTo>
                    <a:pt x="9854" y="14427"/>
                    <a:pt x="9898" y="14426"/>
                    <a:pt x="9940" y="14424"/>
                  </a:cubicBezTo>
                  <a:cubicBezTo>
                    <a:pt x="12980" y="14272"/>
                    <a:pt x="13040" y="10837"/>
                    <a:pt x="13435" y="8618"/>
                  </a:cubicBezTo>
                  <a:cubicBezTo>
                    <a:pt x="13770" y="6856"/>
                    <a:pt x="14834" y="2327"/>
                    <a:pt x="11946" y="1749"/>
                  </a:cubicBezTo>
                  <a:cubicBezTo>
                    <a:pt x="10131" y="649"/>
                    <a:pt x="8501" y="0"/>
                    <a:pt x="7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5833950" y="3822700"/>
              <a:ext cx="169500" cy="159675"/>
            </a:xfrm>
            <a:custGeom>
              <a:avLst/>
              <a:gdLst/>
              <a:ahLst/>
              <a:cxnLst/>
              <a:rect l="l" t="t" r="r" b="b"/>
              <a:pathLst>
                <a:path w="6780" h="6387" extrusionOk="0">
                  <a:moveTo>
                    <a:pt x="2520" y="1"/>
                  </a:moveTo>
                  <a:cubicBezTo>
                    <a:pt x="2063" y="1"/>
                    <a:pt x="1653" y="53"/>
                    <a:pt x="1369" y="176"/>
                  </a:cubicBezTo>
                  <a:cubicBezTo>
                    <a:pt x="1" y="723"/>
                    <a:pt x="548" y="2274"/>
                    <a:pt x="700" y="3368"/>
                  </a:cubicBezTo>
                  <a:cubicBezTo>
                    <a:pt x="845" y="4180"/>
                    <a:pt x="1046" y="6239"/>
                    <a:pt x="2280" y="6239"/>
                  </a:cubicBezTo>
                  <a:cubicBezTo>
                    <a:pt x="2339" y="6239"/>
                    <a:pt x="2400" y="6235"/>
                    <a:pt x="2463" y="6225"/>
                  </a:cubicBezTo>
                  <a:cubicBezTo>
                    <a:pt x="2980" y="6328"/>
                    <a:pt x="3456" y="6386"/>
                    <a:pt x="3885" y="6386"/>
                  </a:cubicBezTo>
                  <a:cubicBezTo>
                    <a:pt x="5348" y="6386"/>
                    <a:pt x="6260" y="5711"/>
                    <a:pt x="6354" y="3854"/>
                  </a:cubicBezTo>
                  <a:cubicBezTo>
                    <a:pt x="6414" y="2608"/>
                    <a:pt x="6779" y="1240"/>
                    <a:pt x="5381" y="571"/>
                  </a:cubicBezTo>
                  <a:cubicBezTo>
                    <a:pt x="4774" y="257"/>
                    <a:pt x="3532" y="1"/>
                    <a:pt x="2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5693375" y="4283650"/>
              <a:ext cx="183175" cy="173150"/>
            </a:xfrm>
            <a:custGeom>
              <a:avLst/>
              <a:gdLst/>
              <a:ahLst/>
              <a:cxnLst/>
              <a:rect l="l" t="t" r="r" b="b"/>
              <a:pathLst>
                <a:path w="7327" h="6926" extrusionOk="0">
                  <a:moveTo>
                    <a:pt x="2711" y="1"/>
                  </a:moveTo>
                  <a:cubicBezTo>
                    <a:pt x="2216" y="1"/>
                    <a:pt x="1771" y="57"/>
                    <a:pt x="1460" y="188"/>
                  </a:cubicBezTo>
                  <a:cubicBezTo>
                    <a:pt x="1" y="796"/>
                    <a:pt x="578" y="2468"/>
                    <a:pt x="761" y="3623"/>
                  </a:cubicBezTo>
                  <a:cubicBezTo>
                    <a:pt x="877" y="4526"/>
                    <a:pt x="1133" y="6767"/>
                    <a:pt x="2490" y="6767"/>
                  </a:cubicBezTo>
                  <a:cubicBezTo>
                    <a:pt x="2550" y="6767"/>
                    <a:pt x="2612" y="6763"/>
                    <a:pt x="2676" y="6754"/>
                  </a:cubicBezTo>
                  <a:cubicBezTo>
                    <a:pt x="3230" y="6863"/>
                    <a:pt x="3742" y="6925"/>
                    <a:pt x="4203" y="6925"/>
                  </a:cubicBezTo>
                  <a:cubicBezTo>
                    <a:pt x="5788" y="6925"/>
                    <a:pt x="6776" y="6195"/>
                    <a:pt x="6870" y="4170"/>
                  </a:cubicBezTo>
                  <a:cubicBezTo>
                    <a:pt x="6931" y="2833"/>
                    <a:pt x="7326" y="1313"/>
                    <a:pt x="5837" y="614"/>
                  </a:cubicBezTo>
                  <a:cubicBezTo>
                    <a:pt x="5165" y="278"/>
                    <a:pt x="3814" y="1"/>
                    <a:pt x="2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34"/>
          <p:cNvGrpSpPr/>
          <p:nvPr/>
        </p:nvGrpSpPr>
        <p:grpSpPr>
          <a:xfrm rot="10800000" flipH="1">
            <a:off x="-1108" y="-28825"/>
            <a:ext cx="1205225" cy="1358150"/>
            <a:chOff x="5852200" y="4116600"/>
            <a:chExt cx="1205225" cy="1358150"/>
          </a:xfrm>
        </p:grpSpPr>
        <p:sp>
          <p:nvSpPr>
            <p:cNvPr id="1089" name="Google Shape;1089;p34"/>
            <p:cNvSpPr/>
            <p:nvPr/>
          </p:nvSpPr>
          <p:spPr>
            <a:xfrm>
              <a:off x="5852200" y="4497325"/>
              <a:ext cx="436200" cy="780425"/>
            </a:xfrm>
            <a:custGeom>
              <a:avLst/>
              <a:gdLst/>
              <a:ahLst/>
              <a:cxnLst/>
              <a:rect l="l" t="t" r="r" b="b"/>
              <a:pathLst>
                <a:path w="17448" h="31217" extrusionOk="0">
                  <a:moveTo>
                    <a:pt x="3162" y="0"/>
                  </a:moveTo>
                  <a:lnTo>
                    <a:pt x="3162" y="0"/>
                  </a:lnTo>
                  <a:cubicBezTo>
                    <a:pt x="3526" y="5441"/>
                    <a:pt x="0" y="9058"/>
                    <a:pt x="2067" y="14620"/>
                  </a:cubicBezTo>
                  <a:cubicBezTo>
                    <a:pt x="2949" y="16991"/>
                    <a:pt x="3557" y="19271"/>
                    <a:pt x="4073" y="21763"/>
                  </a:cubicBezTo>
                  <a:cubicBezTo>
                    <a:pt x="4651" y="24773"/>
                    <a:pt x="6384" y="25836"/>
                    <a:pt x="8785" y="27387"/>
                  </a:cubicBezTo>
                  <a:cubicBezTo>
                    <a:pt x="10821" y="28694"/>
                    <a:pt x="12979" y="30274"/>
                    <a:pt x="15350" y="31216"/>
                  </a:cubicBezTo>
                  <a:cubicBezTo>
                    <a:pt x="13223" y="24955"/>
                    <a:pt x="17448" y="19089"/>
                    <a:pt x="14742" y="13101"/>
                  </a:cubicBezTo>
                  <a:cubicBezTo>
                    <a:pt x="13739" y="10912"/>
                    <a:pt x="11764" y="8876"/>
                    <a:pt x="9879" y="7265"/>
                  </a:cubicBezTo>
                  <a:cubicBezTo>
                    <a:pt x="7113" y="4833"/>
                    <a:pt x="5198" y="3070"/>
                    <a:pt x="3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6216950" y="4116600"/>
              <a:ext cx="620100" cy="1085150"/>
            </a:xfrm>
            <a:custGeom>
              <a:avLst/>
              <a:gdLst/>
              <a:ahLst/>
              <a:cxnLst/>
              <a:rect l="l" t="t" r="r" b="b"/>
              <a:pathLst>
                <a:path w="24804" h="43406" extrusionOk="0">
                  <a:moveTo>
                    <a:pt x="17235" y="1"/>
                  </a:moveTo>
                  <a:lnTo>
                    <a:pt x="17235" y="1"/>
                  </a:lnTo>
                  <a:cubicBezTo>
                    <a:pt x="16961" y="1247"/>
                    <a:pt x="15320" y="2433"/>
                    <a:pt x="14256" y="3648"/>
                  </a:cubicBezTo>
                  <a:cubicBezTo>
                    <a:pt x="12037" y="6232"/>
                    <a:pt x="10973" y="8542"/>
                    <a:pt x="11004" y="12007"/>
                  </a:cubicBezTo>
                  <a:cubicBezTo>
                    <a:pt x="11095" y="16536"/>
                    <a:pt x="13071" y="20366"/>
                    <a:pt x="11794" y="24865"/>
                  </a:cubicBezTo>
                  <a:cubicBezTo>
                    <a:pt x="10365" y="30001"/>
                    <a:pt x="0" y="37479"/>
                    <a:pt x="5259" y="43406"/>
                  </a:cubicBezTo>
                  <a:cubicBezTo>
                    <a:pt x="8177" y="43041"/>
                    <a:pt x="10943" y="41430"/>
                    <a:pt x="13587" y="40062"/>
                  </a:cubicBezTo>
                  <a:cubicBezTo>
                    <a:pt x="17235" y="38178"/>
                    <a:pt x="18329" y="36658"/>
                    <a:pt x="18147" y="32494"/>
                  </a:cubicBezTo>
                  <a:cubicBezTo>
                    <a:pt x="17934" y="28178"/>
                    <a:pt x="19454" y="25928"/>
                    <a:pt x="21217" y="22068"/>
                  </a:cubicBezTo>
                  <a:cubicBezTo>
                    <a:pt x="24803" y="14105"/>
                    <a:pt x="16566" y="7752"/>
                    <a:pt x="17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6288375" y="5090800"/>
              <a:ext cx="769050" cy="383950"/>
            </a:xfrm>
            <a:custGeom>
              <a:avLst/>
              <a:gdLst/>
              <a:ahLst/>
              <a:cxnLst/>
              <a:rect l="l" t="t" r="r" b="b"/>
              <a:pathLst>
                <a:path w="30762" h="15358" extrusionOk="0">
                  <a:moveTo>
                    <a:pt x="30761" y="0"/>
                  </a:moveTo>
                  <a:cubicBezTo>
                    <a:pt x="26506" y="699"/>
                    <a:pt x="21764" y="30"/>
                    <a:pt x="18451" y="3496"/>
                  </a:cubicBezTo>
                  <a:cubicBezTo>
                    <a:pt x="17448" y="4529"/>
                    <a:pt x="16901" y="5684"/>
                    <a:pt x="15502" y="6414"/>
                  </a:cubicBezTo>
                  <a:cubicBezTo>
                    <a:pt x="14135" y="7113"/>
                    <a:pt x="12280" y="7508"/>
                    <a:pt x="10761" y="7690"/>
                  </a:cubicBezTo>
                  <a:cubicBezTo>
                    <a:pt x="7964" y="8055"/>
                    <a:pt x="1" y="7082"/>
                    <a:pt x="183" y="11885"/>
                  </a:cubicBezTo>
                  <a:cubicBezTo>
                    <a:pt x="1399" y="12857"/>
                    <a:pt x="3496" y="13465"/>
                    <a:pt x="4985" y="14012"/>
                  </a:cubicBezTo>
                  <a:cubicBezTo>
                    <a:pt x="7320" y="14868"/>
                    <a:pt x="9822" y="15357"/>
                    <a:pt x="12310" y="15357"/>
                  </a:cubicBezTo>
                  <a:cubicBezTo>
                    <a:pt x="15038" y="15357"/>
                    <a:pt x="17750" y="14770"/>
                    <a:pt x="20214" y="13435"/>
                  </a:cubicBezTo>
                  <a:cubicBezTo>
                    <a:pt x="25776" y="10456"/>
                    <a:pt x="27630" y="5015"/>
                    <a:pt x="30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34"/>
          <p:cNvSpPr/>
          <p:nvPr/>
        </p:nvSpPr>
        <p:spPr>
          <a:xfrm rot="4500183" flipH="1">
            <a:off x="-2031788" y="2829456"/>
            <a:ext cx="4342000" cy="1801231"/>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34"/>
          <p:cNvGrpSpPr/>
          <p:nvPr/>
        </p:nvGrpSpPr>
        <p:grpSpPr>
          <a:xfrm flipH="1">
            <a:off x="572685" y="4564000"/>
            <a:ext cx="1159600" cy="322975"/>
            <a:chOff x="4230600" y="3286825"/>
            <a:chExt cx="1159600" cy="322975"/>
          </a:xfrm>
        </p:grpSpPr>
        <p:sp>
          <p:nvSpPr>
            <p:cNvPr id="1094" name="Google Shape;1094;p34"/>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8" name="Google Shape;1098;p34"/>
          <p:cNvSpPr/>
          <p:nvPr/>
        </p:nvSpPr>
        <p:spPr>
          <a:xfrm rot="-9900216" flipH="1">
            <a:off x="6065717" y="4128468"/>
            <a:ext cx="1990181" cy="1816298"/>
          </a:xfrm>
          <a:custGeom>
            <a:avLst/>
            <a:gdLst/>
            <a:ahLst/>
            <a:cxnLst/>
            <a:rect l="l" t="t" r="r" b="b"/>
            <a:pathLst>
              <a:path w="66750" h="60918" extrusionOk="0">
                <a:moveTo>
                  <a:pt x="25557" y="1"/>
                </a:moveTo>
                <a:cubicBezTo>
                  <a:pt x="21893" y="1"/>
                  <a:pt x="18220" y="1042"/>
                  <a:pt x="14682" y="3590"/>
                </a:cubicBezTo>
                <a:cubicBezTo>
                  <a:pt x="12098" y="5444"/>
                  <a:pt x="10305" y="8180"/>
                  <a:pt x="8754" y="10976"/>
                </a:cubicBezTo>
                <a:cubicBezTo>
                  <a:pt x="5198" y="17329"/>
                  <a:pt x="0" y="26690"/>
                  <a:pt x="1277" y="34198"/>
                </a:cubicBezTo>
                <a:cubicBezTo>
                  <a:pt x="1824" y="37511"/>
                  <a:pt x="3678" y="40490"/>
                  <a:pt x="5532" y="43286"/>
                </a:cubicBezTo>
                <a:cubicBezTo>
                  <a:pt x="11476" y="52130"/>
                  <a:pt x="18997" y="60918"/>
                  <a:pt x="30283" y="60918"/>
                </a:cubicBezTo>
                <a:cubicBezTo>
                  <a:pt x="30829" y="60918"/>
                  <a:pt x="31383" y="60897"/>
                  <a:pt x="31946" y="60855"/>
                </a:cubicBezTo>
                <a:cubicBezTo>
                  <a:pt x="38117" y="60399"/>
                  <a:pt x="43922" y="57816"/>
                  <a:pt x="49333" y="54806"/>
                </a:cubicBezTo>
                <a:cubicBezTo>
                  <a:pt x="56506" y="50855"/>
                  <a:pt x="64682" y="45019"/>
                  <a:pt x="65625" y="36174"/>
                </a:cubicBezTo>
                <a:cubicBezTo>
                  <a:pt x="66749" y="25870"/>
                  <a:pt x="55868" y="16447"/>
                  <a:pt x="48664" y="10611"/>
                </a:cubicBezTo>
                <a:cubicBezTo>
                  <a:pt x="43679" y="6599"/>
                  <a:pt x="37509" y="2374"/>
                  <a:pt x="31065" y="733"/>
                </a:cubicBezTo>
                <a:cubicBezTo>
                  <a:pt x="29243" y="265"/>
                  <a:pt x="27401" y="1"/>
                  <a:pt x="25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rot="-9900216" flipH="1">
            <a:off x="5795059" y="3908599"/>
            <a:ext cx="1962990" cy="1826823"/>
          </a:xfrm>
          <a:custGeom>
            <a:avLst/>
            <a:gdLst/>
            <a:ahLst/>
            <a:cxnLst/>
            <a:rect l="l" t="t" r="r" b="b"/>
            <a:pathLst>
              <a:path w="65838" h="61271" extrusionOk="0">
                <a:moveTo>
                  <a:pt x="25037" y="150"/>
                </a:moveTo>
                <a:cubicBezTo>
                  <a:pt x="26848" y="150"/>
                  <a:pt x="28675" y="440"/>
                  <a:pt x="30427" y="857"/>
                </a:cubicBezTo>
                <a:cubicBezTo>
                  <a:pt x="34287" y="1891"/>
                  <a:pt x="37904" y="3714"/>
                  <a:pt x="41217" y="5903"/>
                </a:cubicBezTo>
                <a:cubicBezTo>
                  <a:pt x="42859" y="7028"/>
                  <a:pt x="44470" y="8183"/>
                  <a:pt x="46020" y="9429"/>
                </a:cubicBezTo>
                <a:cubicBezTo>
                  <a:pt x="47570" y="10675"/>
                  <a:pt x="49090" y="11982"/>
                  <a:pt x="50609" y="13289"/>
                </a:cubicBezTo>
                <a:cubicBezTo>
                  <a:pt x="53588" y="15903"/>
                  <a:pt x="56445" y="18699"/>
                  <a:pt x="58907" y="21769"/>
                </a:cubicBezTo>
                <a:cubicBezTo>
                  <a:pt x="59546" y="22529"/>
                  <a:pt x="60123" y="23320"/>
                  <a:pt x="60670" y="24140"/>
                </a:cubicBezTo>
                <a:cubicBezTo>
                  <a:pt x="61218" y="24931"/>
                  <a:pt x="61734" y="25782"/>
                  <a:pt x="62190" y="26633"/>
                </a:cubicBezTo>
                <a:cubicBezTo>
                  <a:pt x="62677" y="27484"/>
                  <a:pt x="63072" y="28365"/>
                  <a:pt x="63406" y="29277"/>
                </a:cubicBezTo>
                <a:cubicBezTo>
                  <a:pt x="63771" y="30189"/>
                  <a:pt x="64014" y="31101"/>
                  <a:pt x="64196" y="32043"/>
                </a:cubicBezTo>
                <a:cubicBezTo>
                  <a:pt x="64591" y="33928"/>
                  <a:pt x="64561" y="35873"/>
                  <a:pt x="64166" y="37757"/>
                </a:cubicBezTo>
                <a:cubicBezTo>
                  <a:pt x="63740" y="39642"/>
                  <a:pt x="62981" y="41435"/>
                  <a:pt x="61947" y="43046"/>
                </a:cubicBezTo>
                <a:cubicBezTo>
                  <a:pt x="59880" y="46359"/>
                  <a:pt x="56871" y="49004"/>
                  <a:pt x="53649" y="51253"/>
                </a:cubicBezTo>
                <a:cubicBezTo>
                  <a:pt x="52038" y="52378"/>
                  <a:pt x="50336" y="53411"/>
                  <a:pt x="48603" y="54384"/>
                </a:cubicBezTo>
                <a:cubicBezTo>
                  <a:pt x="46871" y="55357"/>
                  <a:pt x="45108" y="56299"/>
                  <a:pt x="43314" y="57119"/>
                </a:cubicBezTo>
                <a:cubicBezTo>
                  <a:pt x="39728" y="58761"/>
                  <a:pt x="35959" y="60098"/>
                  <a:pt x="32038" y="60554"/>
                </a:cubicBezTo>
                <a:cubicBezTo>
                  <a:pt x="31190" y="60659"/>
                  <a:pt x="30336" y="60712"/>
                  <a:pt x="29483" y="60712"/>
                </a:cubicBezTo>
                <a:cubicBezTo>
                  <a:pt x="26391" y="60712"/>
                  <a:pt x="23305" y="60021"/>
                  <a:pt x="20518" y="58639"/>
                </a:cubicBezTo>
                <a:cubicBezTo>
                  <a:pt x="16931" y="56907"/>
                  <a:pt x="13861" y="54262"/>
                  <a:pt x="11217" y="51314"/>
                </a:cubicBezTo>
                <a:cubicBezTo>
                  <a:pt x="8572" y="48335"/>
                  <a:pt x="6323" y="45022"/>
                  <a:pt x="4195" y="41679"/>
                </a:cubicBezTo>
                <a:cubicBezTo>
                  <a:pt x="3162" y="39976"/>
                  <a:pt x="2220" y="38244"/>
                  <a:pt x="1612" y="36390"/>
                </a:cubicBezTo>
                <a:cubicBezTo>
                  <a:pt x="1308" y="35447"/>
                  <a:pt x="1095" y="34505"/>
                  <a:pt x="1004" y="33533"/>
                </a:cubicBezTo>
                <a:lnTo>
                  <a:pt x="943" y="32833"/>
                </a:lnTo>
                <a:lnTo>
                  <a:pt x="943" y="32104"/>
                </a:lnTo>
                <a:lnTo>
                  <a:pt x="943" y="31374"/>
                </a:lnTo>
                <a:lnTo>
                  <a:pt x="1004" y="30645"/>
                </a:lnTo>
                <a:cubicBezTo>
                  <a:pt x="1156" y="28700"/>
                  <a:pt x="1612" y="26785"/>
                  <a:pt x="2189" y="24900"/>
                </a:cubicBezTo>
                <a:cubicBezTo>
                  <a:pt x="2797" y="23016"/>
                  <a:pt x="3527" y="21192"/>
                  <a:pt x="4347" y="19399"/>
                </a:cubicBezTo>
                <a:cubicBezTo>
                  <a:pt x="5168" y="17575"/>
                  <a:pt x="6080" y="15812"/>
                  <a:pt x="6992" y="14049"/>
                </a:cubicBezTo>
                <a:lnTo>
                  <a:pt x="8420" y="11435"/>
                </a:lnTo>
                <a:cubicBezTo>
                  <a:pt x="8876" y="10553"/>
                  <a:pt x="9363" y="9672"/>
                  <a:pt x="9879" y="8851"/>
                </a:cubicBezTo>
                <a:cubicBezTo>
                  <a:pt x="10913" y="7180"/>
                  <a:pt x="12129" y="5599"/>
                  <a:pt x="13618" y="4322"/>
                </a:cubicBezTo>
                <a:cubicBezTo>
                  <a:pt x="15138" y="3076"/>
                  <a:pt x="16870" y="2043"/>
                  <a:pt x="18724" y="1344"/>
                </a:cubicBezTo>
                <a:cubicBezTo>
                  <a:pt x="19180" y="1131"/>
                  <a:pt x="19636" y="1009"/>
                  <a:pt x="20123" y="857"/>
                </a:cubicBezTo>
                <a:cubicBezTo>
                  <a:pt x="20366" y="766"/>
                  <a:pt x="20609" y="705"/>
                  <a:pt x="20852" y="644"/>
                </a:cubicBezTo>
                <a:cubicBezTo>
                  <a:pt x="21065" y="584"/>
                  <a:pt x="21308" y="553"/>
                  <a:pt x="21551" y="493"/>
                </a:cubicBezTo>
                <a:cubicBezTo>
                  <a:pt x="22524" y="280"/>
                  <a:pt x="23527" y="219"/>
                  <a:pt x="24530" y="158"/>
                </a:cubicBezTo>
                <a:cubicBezTo>
                  <a:pt x="24699" y="153"/>
                  <a:pt x="24868" y="150"/>
                  <a:pt x="25037" y="150"/>
                </a:cubicBezTo>
                <a:close/>
                <a:moveTo>
                  <a:pt x="24924" y="0"/>
                </a:moveTo>
                <a:cubicBezTo>
                  <a:pt x="24793" y="0"/>
                  <a:pt x="24662" y="2"/>
                  <a:pt x="24530" y="6"/>
                </a:cubicBezTo>
                <a:cubicBezTo>
                  <a:pt x="22524" y="37"/>
                  <a:pt x="20518" y="371"/>
                  <a:pt x="18603" y="1040"/>
                </a:cubicBezTo>
                <a:cubicBezTo>
                  <a:pt x="16718" y="1708"/>
                  <a:pt x="14925" y="2711"/>
                  <a:pt x="13314" y="3927"/>
                </a:cubicBezTo>
                <a:cubicBezTo>
                  <a:pt x="11703" y="5204"/>
                  <a:pt x="10396" y="6784"/>
                  <a:pt x="9271" y="8456"/>
                </a:cubicBezTo>
                <a:cubicBezTo>
                  <a:pt x="8724" y="9307"/>
                  <a:pt x="8207" y="10158"/>
                  <a:pt x="7691" y="11009"/>
                </a:cubicBezTo>
                <a:cubicBezTo>
                  <a:pt x="7174" y="11891"/>
                  <a:pt x="6688" y="12742"/>
                  <a:pt x="6201" y="13623"/>
                </a:cubicBezTo>
                <a:cubicBezTo>
                  <a:pt x="5229" y="15386"/>
                  <a:pt x="4286" y="17149"/>
                  <a:pt x="3435" y="18973"/>
                </a:cubicBezTo>
                <a:cubicBezTo>
                  <a:pt x="2584" y="20797"/>
                  <a:pt x="1824" y="22681"/>
                  <a:pt x="1216" y="24596"/>
                </a:cubicBezTo>
                <a:cubicBezTo>
                  <a:pt x="609" y="26542"/>
                  <a:pt x="183" y="28548"/>
                  <a:pt x="61" y="30584"/>
                </a:cubicBezTo>
                <a:lnTo>
                  <a:pt x="1" y="31344"/>
                </a:lnTo>
                <a:lnTo>
                  <a:pt x="31" y="32104"/>
                </a:lnTo>
                <a:lnTo>
                  <a:pt x="61" y="32894"/>
                </a:lnTo>
                <a:lnTo>
                  <a:pt x="153" y="33654"/>
                </a:lnTo>
                <a:cubicBezTo>
                  <a:pt x="244" y="34688"/>
                  <a:pt x="517" y="35691"/>
                  <a:pt x="852" y="36633"/>
                </a:cubicBezTo>
                <a:cubicBezTo>
                  <a:pt x="1551" y="38578"/>
                  <a:pt x="2584" y="40341"/>
                  <a:pt x="3679" y="42013"/>
                </a:cubicBezTo>
                <a:cubicBezTo>
                  <a:pt x="4773" y="43685"/>
                  <a:pt x="5928" y="45326"/>
                  <a:pt x="7144" y="46907"/>
                </a:cubicBezTo>
                <a:cubicBezTo>
                  <a:pt x="8329" y="48518"/>
                  <a:pt x="9606" y="50068"/>
                  <a:pt x="10943" y="51557"/>
                </a:cubicBezTo>
                <a:cubicBezTo>
                  <a:pt x="12280" y="53046"/>
                  <a:pt x="13739" y="54445"/>
                  <a:pt x="15290" y="55721"/>
                </a:cubicBezTo>
                <a:cubicBezTo>
                  <a:pt x="16840" y="56998"/>
                  <a:pt x="18512" y="58123"/>
                  <a:pt x="20335" y="59004"/>
                </a:cubicBezTo>
                <a:cubicBezTo>
                  <a:pt x="22129" y="59916"/>
                  <a:pt x="24074" y="60554"/>
                  <a:pt x="26050" y="60919"/>
                </a:cubicBezTo>
                <a:cubicBezTo>
                  <a:pt x="27053" y="61132"/>
                  <a:pt x="28056" y="61223"/>
                  <a:pt x="29059" y="61253"/>
                </a:cubicBezTo>
                <a:cubicBezTo>
                  <a:pt x="29393" y="61263"/>
                  <a:pt x="29731" y="61270"/>
                  <a:pt x="30070" y="61270"/>
                </a:cubicBezTo>
                <a:cubicBezTo>
                  <a:pt x="30748" y="61270"/>
                  <a:pt x="31430" y="61243"/>
                  <a:pt x="32098" y="61162"/>
                </a:cubicBezTo>
                <a:cubicBezTo>
                  <a:pt x="36111" y="60797"/>
                  <a:pt x="40032" y="59582"/>
                  <a:pt x="43710" y="57940"/>
                </a:cubicBezTo>
                <a:cubicBezTo>
                  <a:pt x="45533" y="57119"/>
                  <a:pt x="47327" y="56238"/>
                  <a:pt x="49090" y="55265"/>
                </a:cubicBezTo>
                <a:cubicBezTo>
                  <a:pt x="50853" y="54323"/>
                  <a:pt x="52585" y="53290"/>
                  <a:pt x="54257" y="52135"/>
                </a:cubicBezTo>
                <a:cubicBezTo>
                  <a:pt x="55929" y="51010"/>
                  <a:pt x="57540" y="49764"/>
                  <a:pt x="58999" y="48366"/>
                </a:cubicBezTo>
                <a:cubicBezTo>
                  <a:pt x="60488" y="46967"/>
                  <a:pt x="61856" y="45417"/>
                  <a:pt x="62950" y="43685"/>
                </a:cubicBezTo>
                <a:cubicBezTo>
                  <a:pt x="64075" y="41982"/>
                  <a:pt x="64895" y="40037"/>
                  <a:pt x="65351" y="38001"/>
                </a:cubicBezTo>
                <a:cubicBezTo>
                  <a:pt x="65777" y="35995"/>
                  <a:pt x="65838" y="33836"/>
                  <a:pt x="65412" y="31830"/>
                </a:cubicBezTo>
                <a:cubicBezTo>
                  <a:pt x="65199" y="30797"/>
                  <a:pt x="64895" y="29794"/>
                  <a:pt x="64531" y="28852"/>
                </a:cubicBezTo>
                <a:cubicBezTo>
                  <a:pt x="64166" y="27879"/>
                  <a:pt x="63740" y="26967"/>
                  <a:pt x="63224" y="26055"/>
                </a:cubicBezTo>
                <a:cubicBezTo>
                  <a:pt x="62251" y="24292"/>
                  <a:pt x="61066" y="22620"/>
                  <a:pt x="59759" y="21070"/>
                </a:cubicBezTo>
                <a:cubicBezTo>
                  <a:pt x="57175" y="17940"/>
                  <a:pt x="54196" y="15234"/>
                  <a:pt x="51096" y="12712"/>
                </a:cubicBezTo>
                <a:cubicBezTo>
                  <a:pt x="47965" y="10189"/>
                  <a:pt x="44804" y="7727"/>
                  <a:pt x="41369" y="5660"/>
                </a:cubicBezTo>
                <a:cubicBezTo>
                  <a:pt x="39667" y="4596"/>
                  <a:pt x="37934" y="3623"/>
                  <a:pt x="36111" y="2803"/>
                </a:cubicBezTo>
                <a:cubicBezTo>
                  <a:pt x="34287" y="1952"/>
                  <a:pt x="32402" y="1252"/>
                  <a:pt x="30457" y="766"/>
                </a:cubicBezTo>
                <a:cubicBezTo>
                  <a:pt x="29484" y="523"/>
                  <a:pt x="28512" y="310"/>
                  <a:pt x="27509" y="189"/>
                </a:cubicBezTo>
                <a:cubicBezTo>
                  <a:pt x="26638" y="83"/>
                  <a:pt x="25789" y="0"/>
                  <a:pt x="24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rot="1800007" flipH="1">
            <a:off x="1940980" y="-1368107"/>
            <a:ext cx="2548783" cy="2190400"/>
          </a:xfrm>
          <a:custGeom>
            <a:avLst/>
            <a:gdLst/>
            <a:ahLst/>
            <a:cxnLst/>
            <a:rect l="l" t="t" r="r" b="b"/>
            <a:pathLst>
              <a:path w="63680" h="54726" extrusionOk="0">
                <a:moveTo>
                  <a:pt x="26718" y="0"/>
                </a:moveTo>
                <a:cubicBezTo>
                  <a:pt x="15958" y="2645"/>
                  <a:pt x="0" y="12553"/>
                  <a:pt x="2645" y="25806"/>
                </a:cubicBezTo>
                <a:cubicBezTo>
                  <a:pt x="3769" y="31429"/>
                  <a:pt x="9636" y="37326"/>
                  <a:pt x="13435" y="41399"/>
                </a:cubicBezTo>
                <a:cubicBezTo>
                  <a:pt x="17691" y="45958"/>
                  <a:pt x="22432" y="49089"/>
                  <a:pt x="27873" y="51977"/>
                </a:cubicBezTo>
                <a:cubicBezTo>
                  <a:pt x="31350" y="53829"/>
                  <a:pt x="35250" y="54726"/>
                  <a:pt x="39108" y="54726"/>
                </a:cubicBezTo>
                <a:cubicBezTo>
                  <a:pt x="48101" y="54726"/>
                  <a:pt x="56875" y="49858"/>
                  <a:pt x="59576" y="40882"/>
                </a:cubicBezTo>
                <a:cubicBezTo>
                  <a:pt x="63679" y="27204"/>
                  <a:pt x="57722" y="14955"/>
                  <a:pt x="47570" y="5988"/>
                </a:cubicBezTo>
                <a:cubicBezTo>
                  <a:pt x="41460" y="608"/>
                  <a:pt x="34864" y="1155"/>
                  <a:pt x="26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34"/>
          <p:cNvGrpSpPr/>
          <p:nvPr/>
        </p:nvGrpSpPr>
        <p:grpSpPr>
          <a:xfrm rot="1800044" flipH="1">
            <a:off x="3380790" y="205034"/>
            <a:ext cx="616286" cy="615086"/>
            <a:chOff x="4593050" y="1824950"/>
            <a:chExt cx="616300" cy="615100"/>
          </a:xfrm>
        </p:grpSpPr>
        <p:sp>
          <p:nvSpPr>
            <p:cNvPr id="1102" name="Google Shape;1102;p34"/>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34"/>
          <p:cNvSpPr/>
          <p:nvPr/>
        </p:nvSpPr>
        <p:spPr>
          <a:xfrm rot="899960" flipH="1">
            <a:off x="7858678" y="1937038"/>
            <a:ext cx="2006840" cy="1851745"/>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rot="899960" flipH="1">
            <a:off x="8386691" y="3369089"/>
            <a:ext cx="1060793" cy="1116767"/>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1pPr>
            <a:lvl2pPr marL="914400" lvl="1"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2pPr>
            <a:lvl3pPr marL="1371600" lvl="2"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3pPr>
            <a:lvl4pPr marL="1828800" lvl="3"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4pPr>
            <a:lvl5pPr marL="2286000" lvl="4"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5pPr>
            <a:lvl6pPr marL="2743200" lvl="5"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6pPr>
            <a:lvl7pPr marL="3200400" lvl="6"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7pPr>
            <a:lvl8pPr marL="3657600" lvl="7"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8pPr>
            <a:lvl9pPr marL="4114800" lvl="8" indent="-317500">
              <a:lnSpc>
                <a:spcPct val="115000"/>
              </a:lnSpc>
              <a:spcBef>
                <a:spcPts val="1600"/>
              </a:spcBef>
              <a:spcAft>
                <a:spcPts val="160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2" r:id="rId7"/>
    <p:sldLayoutId id="2147483679"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Shape 1116"/>
        <p:cNvGrpSpPr/>
        <p:nvPr/>
      </p:nvGrpSpPr>
      <p:grpSpPr>
        <a:xfrm>
          <a:off x="0" y="0"/>
          <a:ext cx="0" cy="0"/>
          <a:chOff x="0" y="0"/>
          <a:chExt cx="0" cy="0"/>
        </a:xfrm>
      </p:grpSpPr>
      <p:sp>
        <p:nvSpPr>
          <p:cNvPr id="1117" name="Google Shape;1117;p38"/>
          <p:cNvSpPr/>
          <p:nvPr/>
        </p:nvSpPr>
        <p:spPr>
          <a:xfrm rot="6299812">
            <a:off x="5223378" y="-695318"/>
            <a:ext cx="2797112" cy="2131282"/>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8" name="Google Shape;1118;p38"/>
          <p:cNvSpPr txBox="1">
            <a:spLocks noGrp="1"/>
          </p:cNvSpPr>
          <p:nvPr>
            <p:ph type="ctrTitle"/>
          </p:nvPr>
        </p:nvSpPr>
        <p:spPr>
          <a:xfrm>
            <a:off x="1698900" y="910300"/>
            <a:ext cx="5746200" cy="241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br>
              <a:rPr lang="en-IN" dirty="0">
                <a:solidFill>
                  <a:schemeClr val="dk1"/>
                </a:solidFill>
                <a:latin typeface="Arial" panose="020B0604020202020204" pitchFamily="34" charset="0"/>
                <a:cs typeface="Arial" panose="020B0604020202020204" pitchFamily="34" charset="0"/>
              </a:rPr>
            </a:br>
            <a:r>
              <a:rPr lang="en-IN" dirty="0">
                <a:solidFill>
                  <a:schemeClr val="dk1"/>
                </a:solidFill>
                <a:latin typeface="Arial" panose="020B0604020202020204" pitchFamily="34" charset="0"/>
                <a:cs typeface="Arial" panose="020B0604020202020204" pitchFamily="34" charset="0"/>
              </a:rPr>
              <a:t>MEDICA</a:t>
            </a:r>
            <a:endParaRPr dirty="0">
              <a:solidFill>
                <a:schemeClr val="dk1"/>
              </a:solidFill>
              <a:latin typeface="Arial" panose="020B0604020202020204" pitchFamily="34" charset="0"/>
              <a:cs typeface="Arial" panose="020B0604020202020204" pitchFamily="34" charset="0"/>
            </a:endParaRPr>
          </a:p>
        </p:txBody>
      </p:sp>
      <p:sp>
        <p:nvSpPr>
          <p:cNvPr id="1119" name="Google Shape;1119;p38"/>
          <p:cNvSpPr txBox="1">
            <a:spLocks noGrp="1"/>
          </p:cNvSpPr>
          <p:nvPr>
            <p:ph type="subTitle" idx="1"/>
          </p:nvPr>
        </p:nvSpPr>
        <p:spPr>
          <a:xfrm>
            <a:off x="2222850" y="2438400"/>
            <a:ext cx="4698300" cy="3846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accent2"/>
                </a:solidFill>
                <a:latin typeface="Arial" panose="020B0604020202020204" pitchFamily="34" charset="0"/>
                <a:cs typeface="Arial" panose="020B0604020202020204" pitchFamily="34" charset="0"/>
              </a:rPr>
              <a:t>JHHUKJILK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176;p43">
            <a:extLst>
              <a:ext uri="{FF2B5EF4-FFF2-40B4-BE49-F238E27FC236}">
                <a16:creationId xmlns:a16="http://schemas.microsoft.com/office/drawing/2014/main" id="{72AF3E48-2FE2-218A-657B-8CB68367B23E}"/>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2;p43">
            <a:extLst>
              <a:ext uri="{FF2B5EF4-FFF2-40B4-BE49-F238E27FC236}">
                <a16:creationId xmlns:a16="http://schemas.microsoft.com/office/drawing/2014/main" id="{664BDEF1-7D95-6F05-9E0F-F3E34033827F}"/>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355CFEE1-FF4A-915E-2678-2DCB0EFBF5A5}"/>
              </a:ext>
            </a:extLst>
          </p:cNvPr>
          <p:cNvSpPr>
            <a:spLocks noGrp="1"/>
          </p:cNvSpPr>
          <p:nvPr>
            <p:ph type="body" idx="1"/>
          </p:nvPr>
        </p:nvSpPr>
        <p:spPr>
          <a:xfrm>
            <a:off x="4621225" y="1155031"/>
            <a:ext cx="3809700" cy="2007273"/>
          </a:xfrm>
        </p:spPr>
        <p:txBody>
          <a:bodyPr/>
          <a:lstStyle/>
          <a:p>
            <a:r>
              <a:rPr lang="en-IN" b="1" dirty="0">
                <a:latin typeface="Microsoft JhengHei UI Light" panose="020B0304030504040204" pitchFamily="34" charset="-120"/>
                <a:ea typeface="Microsoft JhengHei UI Light" panose="020B0304030504040204" pitchFamily="34" charset="-120"/>
              </a:rPr>
              <a:t>This page will allow the user to upload their prescriptions manually or through the scanner. </a:t>
            </a:r>
          </a:p>
          <a:p>
            <a:r>
              <a:rPr lang="en-IN" b="1" dirty="0">
                <a:latin typeface="Microsoft JhengHei UI Light" panose="020B0304030504040204" pitchFamily="34" charset="-120"/>
                <a:ea typeface="Microsoft JhengHei UI Light" panose="020B0304030504040204" pitchFamily="34" charset="-120"/>
              </a:rPr>
              <a:t>To enter manually the user will be required to click on the ‘Manually’ button present on the lower ride side of the screen. </a:t>
            </a:r>
          </a:p>
          <a:p>
            <a:r>
              <a:rPr lang="en-IN" b="1" dirty="0">
                <a:latin typeface="Microsoft JhengHei UI Light" panose="020B0304030504040204" pitchFamily="34" charset="-120"/>
                <a:ea typeface="Microsoft JhengHei UI Light" panose="020B0304030504040204" pitchFamily="34" charset="-120"/>
              </a:rPr>
              <a:t>And these prescriptions will be stored in the database.</a:t>
            </a:r>
          </a:p>
          <a:p>
            <a:r>
              <a:rPr lang="en-IN" b="1" dirty="0">
                <a:latin typeface="Microsoft JhengHei UI Light" panose="020B0304030504040204" pitchFamily="34" charset="-120"/>
                <a:ea typeface="Microsoft JhengHei UI Light" panose="020B0304030504040204" pitchFamily="34" charset="-120"/>
              </a:rPr>
              <a:t>In the future, we will also be adding a feature where the app will detect a few common medicines such as paracetamol using AI.</a:t>
            </a:r>
          </a:p>
          <a:p>
            <a:endParaRPr lang="en-IN" dirty="0"/>
          </a:p>
        </p:txBody>
      </p:sp>
      <p:sp>
        <p:nvSpPr>
          <p:cNvPr id="3" name="Title 2">
            <a:extLst>
              <a:ext uri="{FF2B5EF4-FFF2-40B4-BE49-F238E27FC236}">
                <a16:creationId xmlns:a16="http://schemas.microsoft.com/office/drawing/2014/main" id="{CE020C15-EF6B-1643-AB72-E6A68DA92251}"/>
              </a:ext>
            </a:extLst>
          </p:cNvPr>
          <p:cNvSpPr>
            <a:spLocks noGrp="1"/>
          </p:cNvSpPr>
          <p:nvPr>
            <p:ph type="title"/>
          </p:nvPr>
        </p:nvSpPr>
        <p:spPr>
          <a:xfrm>
            <a:off x="4621225" y="462013"/>
            <a:ext cx="3809700" cy="356134"/>
          </a:xfrm>
        </p:spPr>
        <p:txBody>
          <a:bodyPr/>
          <a:lstStyle/>
          <a:p>
            <a:r>
              <a:rPr lang="en-IN" dirty="0"/>
              <a:t>Scanner</a:t>
            </a:r>
          </a:p>
        </p:txBody>
      </p:sp>
      <p:pic>
        <p:nvPicPr>
          <p:cNvPr id="14" name="Picture 13">
            <a:extLst>
              <a:ext uri="{FF2B5EF4-FFF2-40B4-BE49-F238E27FC236}">
                <a16:creationId xmlns:a16="http://schemas.microsoft.com/office/drawing/2014/main" id="{F4140DEF-B76C-C08F-8D5D-7749409DF869}"/>
              </a:ext>
            </a:extLst>
          </p:cNvPr>
          <p:cNvPicPr>
            <a:picLocks noChangeAspect="1"/>
          </p:cNvPicPr>
          <p:nvPr/>
        </p:nvPicPr>
        <p:blipFill>
          <a:blip r:embed="rId2"/>
          <a:stretch>
            <a:fillRect/>
          </a:stretch>
        </p:blipFill>
        <p:spPr>
          <a:xfrm>
            <a:off x="511870" y="640079"/>
            <a:ext cx="1931996" cy="4080783"/>
          </a:xfrm>
          <a:prstGeom prst="rect">
            <a:avLst/>
          </a:prstGeom>
        </p:spPr>
      </p:pic>
      <p:pic>
        <p:nvPicPr>
          <p:cNvPr id="17" name="Picture 16">
            <a:extLst>
              <a:ext uri="{FF2B5EF4-FFF2-40B4-BE49-F238E27FC236}">
                <a16:creationId xmlns:a16="http://schemas.microsoft.com/office/drawing/2014/main" id="{43C4FF0B-5A0A-2167-0D1B-1E18B5907EC9}"/>
              </a:ext>
            </a:extLst>
          </p:cNvPr>
          <p:cNvPicPr>
            <a:picLocks noChangeAspect="1"/>
          </p:cNvPicPr>
          <p:nvPr/>
        </p:nvPicPr>
        <p:blipFill>
          <a:blip r:embed="rId3"/>
          <a:stretch>
            <a:fillRect/>
          </a:stretch>
        </p:blipFill>
        <p:spPr>
          <a:xfrm>
            <a:off x="2614232" y="640079"/>
            <a:ext cx="1931997" cy="4080783"/>
          </a:xfrm>
          <a:prstGeom prst="rect">
            <a:avLst/>
          </a:prstGeom>
        </p:spPr>
      </p:pic>
    </p:spTree>
    <p:extLst>
      <p:ext uri="{BB962C8B-B14F-4D97-AF65-F5344CB8AC3E}">
        <p14:creationId xmlns:p14="http://schemas.microsoft.com/office/powerpoint/2010/main" val="122865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89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64"/>
          <p:cNvSpPr/>
          <p:nvPr/>
        </p:nvSpPr>
        <p:spPr>
          <a:xfrm rot="-9899636" flipH="1">
            <a:off x="4679062" y="2508759"/>
            <a:ext cx="3044999" cy="2774806"/>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4"/>
          <p:cNvSpPr txBox="1">
            <a:spLocks noGrp="1"/>
          </p:cNvSpPr>
          <p:nvPr>
            <p:ph type="title"/>
          </p:nvPr>
        </p:nvSpPr>
        <p:spPr>
          <a:xfrm>
            <a:off x="720000" y="538024"/>
            <a:ext cx="7704000" cy="11574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r>
              <a:rPr lang="es" sz="6000" dirty="0"/>
              <a:t>¡THANK YOUU!</a:t>
            </a:r>
            <a:endParaRPr sz="5400" dirty="0"/>
          </a:p>
        </p:txBody>
      </p:sp>
      <p:sp>
        <p:nvSpPr>
          <p:cNvPr id="7" name="TextBox 6">
            <a:extLst>
              <a:ext uri="{FF2B5EF4-FFF2-40B4-BE49-F238E27FC236}">
                <a16:creationId xmlns:a16="http://schemas.microsoft.com/office/drawing/2014/main" id="{05AD03C8-C967-1731-DA99-DCFE5EEDE2B1}"/>
              </a:ext>
            </a:extLst>
          </p:cNvPr>
          <p:cNvSpPr txBox="1"/>
          <p:nvPr/>
        </p:nvSpPr>
        <p:spPr>
          <a:xfrm>
            <a:off x="1998133" y="1695450"/>
            <a:ext cx="4694767"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BY </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Gayathri Valiveti: 1NH20CS077</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Saifuddin Hisham K M: 1NH20CS192</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Jumainah Khan: 1NH20CS100</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Yukthaa A Shreeniwas</a:t>
            </a:r>
            <a:r>
              <a:rPr kumimoji="0" lang="en-IN" sz="1600" b="1" i="0" u="none"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 1NH20IS187</a:t>
            </a:r>
          </a:p>
        </p:txBody>
      </p:sp>
      <p:sp>
        <p:nvSpPr>
          <p:cNvPr id="9" name="Subtitle 8">
            <a:extLst>
              <a:ext uri="{FF2B5EF4-FFF2-40B4-BE49-F238E27FC236}">
                <a16:creationId xmlns:a16="http://schemas.microsoft.com/office/drawing/2014/main" id="{E0E8E50D-8D4E-9C1B-1D9E-C9CAE762478A}"/>
              </a:ext>
            </a:extLst>
          </p:cNvPr>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1"/>
          <p:cNvSpPr txBox="1">
            <a:spLocks noGrp="1"/>
          </p:cNvSpPr>
          <p:nvPr>
            <p:ph type="title"/>
          </p:nvPr>
        </p:nvSpPr>
        <p:spPr>
          <a:xfrm>
            <a:off x="2088300" y="1451550"/>
            <a:ext cx="4967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Why MEDICA?</a:t>
            </a:r>
            <a:endParaRPr dirty="0"/>
          </a:p>
        </p:txBody>
      </p:sp>
      <p:sp>
        <p:nvSpPr>
          <p:cNvPr id="1159" name="Google Shape;1159;p41"/>
          <p:cNvSpPr txBox="1">
            <a:spLocks noGrp="1"/>
          </p:cNvSpPr>
          <p:nvPr>
            <p:ph type="subTitle" idx="1"/>
          </p:nvPr>
        </p:nvSpPr>
        <p:spPr>
          <a:xfrm>
            <a:off x="2088300" y="2423550"/>
            <a:ext cx="4967400" cy="23879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well a lot of the time, people have often found themselves in situations where they have either lost or misplaced their prescription while they are still on the prescribed medication(s).</a:t>
            </a:r>
          </a:p>
          <a:p>
            <a:pPr marL="0" lvl="0" indent="0" algn="ctr" rtl="0">
              <a:spcBef>
                <a:spcPts val="0"/>
              </a:spcBef>
              <a:spcAft>
                <a:spcPts val="0"/>
              </a:spcAft>
              <a:buNone/>
            </a:pPr>
            <a:endParaRPr lang="en-IN" b="1" dirty="0">
              <a:latin typeface="Microsoft JhengHei UI Light" panose="020B0304030504040204" pitchFamily="34" charset="-120"/>
              <a:ea typeface="Microsoft JhengHei UI Light" panose="020B0304030504040204" pitchFamily="34" charset="-120"/>
            </a:endParaRPr>
          </a:p>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Worry no more, cause this app will take care of all it.</a:t>
            </a:r>
            <a:endParaRPr b="1" dirty="0">
              <a:latin typeface="Microsoft JhengHei UI Light" panose="020B0304030504040204" pitchFamily="34" charset="-120"/>
              <a:ea typeface="Microsoft JhengHei UI Light" panose="020B03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5" name="Google Shape;1165;p42"/>
          <p:cNvSpPr txBox="1">
            <a:spLocks noGrp="1"/>
          </p:cNvSpPr>
          <p:nvPr>
            <p:ph type="title"/>
          </p:nvPr>
        </p:nvSpPr>
        <p:spPr>
          <a:xfrm>
            <a:off x="1880725" y="2345475"/>
            <a:ext cx="5382600" cy="5138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2"/>
              </a:solidFill>
            </a:endParaRPr>
          </a:p>
        </p:txBody>
      </p:sp>
      <p:sp>
        <p:nvSpPr>
          <p:cNvPr id="1167" name="Google Shape;1167;p42"/>
          <p:cNvSpPr txBox="1">
            <a:spLocks noGrp="1"/>
          </p:cNvSpPr>
          <p:nvPr>
            <p:ph type="subTitle" idx="1"/>
          </p:nvPr>
        </p:nvSpPr>
        <p:spPr>
          <a:xfrm>
            <a:off x="1673817" y="1402598"/>
            <a:ext cx="5866108" cy="26812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Medica is a one stop app, where the user after scanning and uploading their prescriptions, will be able to access it at anytime and all of this information is stored in an organised manner. Also the app keeps a track of the number of appointments for their own reference and dates for the future appointments. </a:t>
            </a:r>
          </a:p>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Medica also provides detail description of the medications present in the prescriptions.</a:t>
            </a:r>
            <a:endParaRPr b="1" dirty="0">
              <a:latin typeface="Microsoft JhengHei UI Light" panose="020B0304030504040204" pitchFamily="34" charset="-120"/>
              <a:ea typeface="Microsoft JhengHei UI Light" panose="020B030403050404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136"/>
        <p:cNvGrpSpPr/>
        <p:nvPr/>
      </p:nvGrpSpPr>
      <p:grpSpPr>
        <a:xfrm>
          <a:off x="0" y="0"/>
          <a:ext cx="0" cy="0"/>
          <a:chOff x="0" y="0"/>
          <a:chExt cx="0" cy="0"/>
        </a:xfrm>
      </p:grpSpPr>
      <p:sp>
        <p:nvSpPr>
          <p:cNvPr id="1137" name="Google Shape;1137;p40"/>
          <p:cNvSpPr/>
          <p:nvPr/>
        </p:nvSpPr>
        <p:spPr>
          <a:xfrm rot="2700000">
            <a:off x="929504" y="2983967"/>
            <a:ext cx="1708194" cy="1301638"/>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rot="10800000">
            <a:off x="4682164" y="1544501"/>
            <a:ext cx="1600924" cy="1219899"/>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rot="-8100000">
            <a:off x="4651407" y="3029916"/>
            <a:ext cx="1662431" cy="1266767"/>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rot="1799881">
            <a:off x="860838" y="1330113"/>
            <a:ext cx="1703749" cy="1298290"/>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txBox="1">
            <a:spLocks noGrp="1"/>
          </p:cNvSpPr>
          <p:nvPr>
            <p:ph type="title" idx="15"/>
          </p:nvPr>
        </p:nvSpPr>
        <p:spPr>
          <a:xfrm>
            <a:off x="720000" y="603135"/>
            <a:ext cx="7704000" cy="53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BENEFITS</a:t>
            </a:r>
            <a:endParaRPr dirty="0"/>
          </a:p>
        </p:txBody>
      </p:sp>
      <p:sp>
        <p:nvSpPr>
          <p:cNvPr id="1142" name="Google Shape;1142;p40"/>
          <p:cNvSpPr txBox="1">
            <a:spLocks noGrp="1"/>
          </p:cNvSpPr>
          <p:nvPr>
            <p:ph type="title"/>
          </p:nvPr>
        </p:nvSpPr>
        <p:spPr>
          <a:xfrm>
            <a:off x="1967800" y="1731100"/>
            <a:ext cx="25443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Organization</a:t>
            </a:r>
            <a:endParaRPr sz="1800" dirty="0"/>
          </a:p>
        </p:txBody>
      </p:sp>
      <p:sp>
        <p:nvSpPr>
          <p:cNvPr id="1143" name="Google Shape;1143;p40"/>
          <p:cNvSpPr txBox="1">
            <a:spLocks noGrp="1"/>
          </p:cNvSpPr>
          <p:nvPr>
            <p:ph type="title" idx="6"/>
          </p:nvPr>
        </p:nvSpPr>
        <p:spPr>
          <a:xfrm>
            <a:off x="1885295" y="2951000"/>
            <a:ext cx="2976991" cy="13928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Eliminating the possibility of misplacement and loss of prescription</a:t>
            </a:r>
            <a:endParaRPr sz="1800" dirty="0"/>
          </a:p>
        </p:txBody>
      </p:sp>
      <p:sp>
        <p:nvSpPr>
          <p:cNvPr id="1145" name="Google Shape;1145;p40"/>
          <p:cNvSpPr txBox="1">
            <a:spLocks noGrp="1"/>
          </p:cNvSpPr>
          <p:nvPr>
            <p:ph type="title" idx="9"/>
          </p:nvPr>
        </p:nvSpPr>
        <p:spPr>
          <a:xfrm>
            <a:off x="5776075" y="3233675"/>
            <a:ext cx="24216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r>
              <a:rPr lang="en-IN" sz="1800" dirty="0"/>
              <a:t>Personal assistant </a:t>
            </a:r>
            <a:endParaRPr sz="1800" dirty="0"/>
          </a:p>
        </p:txBody>
      </p:sp>
      <p:sp>
        <p:nvSpPr>
          <p:cNvPr id="1146" name="Google Shape;1146;p40"/>
          <p:cNvSpPr txBox="1">
            <a:spLocks noGrp="1"/>
          </p:cNvSpPr>
          <p:nvPr>
            <p:ph type="subTitle" idx="14"/>
          </p:nvPr>
        </p:nvSpPr>
        <p:spPr>
          <a:xfrm>
            <a:off x="5776075" y="3589793"/>
            <a:ext cx="2421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icrosoft JhengHei UI Light" panose="020B0304030504040204" pitchFamily="34" charset="-120"/>
                <a:ea typeface="Microsoft JhengHei UI Light" panose="020B0304030504040204" pitchFamily="34" charset="-120"/>
              </a:rPr>
              <a:t>Reminders for future appointments.</a:t>
            </a:r>
            <a:endParaRPr dirty="0">
              <a:latin typeface="Microsoft JhengHei UI Light" panose="020B0304030504040204" pitchFamily="34" charset="-120"/>
              <a:ea typeface="Microsoft JhengHei UI Light" panose="020B0304030504040204" pitchFamily="34" charset="-120"/>
            </a:endParaRPr>
          </a:p>
        </p:txBody>
      </p:sp>
      <p:sp>
        <p:nvSpPr>
          <p:cNvPr id="1147" name="Google Shape;1147;p40"/>
          <p:cNvSpPr txBox="1">
            <a:spLocks noGrp="1"/>
          </p:cNvSpPr>
          <p:nvPr>
            <p:ph type="title" idx="2"/>
          </p:nvPr>
        </p:nvSpPr>
        <p:spPr>
          <a:xfrm>
            <a:off x="946325" y="1672032"/>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01</a:t>
            </a:r>
            <a:endParaRPr dirty="0"/>
          </a:p>
        </p:txBody>
      </p:sp>
      <p:sp>
        <p:nvSpPr>
          <p:cNvPr id="1148" name="Google Shape;1148;p40"/>
          <p:cNvSpPr txBox="1">
            <a:spLocks noGrp="1"/>
          </p:cNvSpPr>
          <p:nvPr>
            <p:ph type="subTitle" idx="1"/>
          </p:nvPr>
        </p:nvSpPr>
        <p:spPr>
          <a:xfrm>
            <a:off x="1967800" y="2087193"/>
            <a:ext cx="25443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tx1"/>
                </a:solidFill>
                <a:latin typeface="Microsoft JhengHei UI Light" panose="020B0304030504040204" pitchFamily="34" charset="-120"/>
                <a:ea typeface="Microsoft JhengHei UI Light" panose="020B0304030504040204" pitchFamily="34" charset="-120"/>
              </a:rPr>
              <a:t>Scans and saves prescriptions.</a:t>
            </a:r>
            <a:endParaRPr sz="1600" dirty="0">
              <a:solidFill>
                <a:schemeClr val="tx1"/>
              </a:solidFill>
              <a:latin typeface="Microsoft JhengHei UI Light" panose="020B0304030504040204" pitchFamily="34" charset="-120"/>
              <a:ea typeface="Microsoft JhengHei UI Light" panose="020B0304030504040204" pitchFamily="34" charset="-120"/>
            </a:endParaRPr>
          </a:p>
        </p:txBody>
      </p:sp>
      <p:sp>
        <p:nvSpPr>
          <p:cNvPr id="1149" name="Google Shape;1149;p40"/>
          <p:cNvSpPr txBox="1">
            <a:spLocks noGrp="1"/>
          </p:cNvSpPr>
          <p:nvPr>
            <p:ph type="title" idx="3"/>
          </p:nvPr>
        </p:nvSpPr>
        <p:spPr>
          <a:xfrm>
            <a:off x="5776075" y="1731100"/>
            <a:ext cx="24216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dirty="0">
                <a:solidFill>
                  <a:schemeClr val="tx1"/>
                </a:solidFill>
              </a:rPr>
              <a:t>Tracking</a:t>
            </a:r>
            <a:endParaRPr sz="1800" dirty="0">
              <a:solidFill>
                <a:schemeClr val="tx1"/>
              </a:solidFill>
            </a:endParaRPr>
          </a:p>
        </p:txBody>
      </p:sp>
      <p:sp>
        <p:nvSpPr>
          <p:cNvPr id="1150" name="Google Shape;1150;p40"/>
          <p:cNvSpPr txBox="1">
            <a:spLocks noGrp="1"/>
          </p:cNvSpPr>
          <p:nvPr>
            <p:ph type="subTitle" idx="5"/>
          </p:nvPr>
        </p:nvSpPr>
        <p:spPr>
          <a:xfrm>
            <a:off x="5776075" y="2087193"/>
            <a:ext cx="2421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icrosoft JhengHei UI Light" panose="020B0304030504040204" pitchFamily="34" charset="-120"/>
                <a:ea typeface="Microsoft JhengHei UI Light" panose="020B0304030504040204" pitchFamily="34" charset="-120"/>
              </a:rPr>
              <a:t>Helps keep track of medicine intake.</a:t>
            </a:r>
            <a:endParaRPr dirty="0">
              <a:latin typeface="Microsoft JhengHei UI Light" panose="020B0304030504040204" pitchFamily="34" charset="-120"/>
              <a:ea typeface="Microsoft JhengHei UI Light" panose="020B0304030504040204" pitchFamily="34" charset="-120"/>
            </a:endParaRPr>
          </a:p>
        </p:txBody>
      </p:sp>
      <p:sp>
        <p:nvSpPr>
          <p:cNvPr id="1151" name="Google Shape;1151;p40"/>
          <p:cNvSpPr txBox="1">
            <a:spLocks noGrp="1"/>
          </p:cNvSpPr>
          <p:nvPr>
            <p:ph type="title" idx="4"/>
          </p:nvPr>
        </p:nvSpPr>
        <p:spPr>
          <a:xfrm>
            <a:off x="4754600" y="1665992"/>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02</a:t>
            </a:r>
            <a:endParaRPr dirty="0"/>
          </a:p>
        </p:txBody>
      </p:sp>
      <p:sp>
        <p:nvSpPr>
          <p:cNvPr id="1152" name="Google Shape;1152;p40"/>
          <p:cNvSpPr txBox="1">
            <a:spLocks noGrp="1"/>
          </p:cNvSpPr>
          <p:nvPr>
            <p:ph type="title" idx="7"/>
          </p:nvPr>
        </p:nvSpPr>
        <p:spPr>
          <a:xfrm>
            <a:off x="946325" y="3169367"/>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03</a:t>
            </a:r>
            <a:endParaRPr dirty="0"/>
          </a:p>
        </p:txBody>
      </p:sp>
      <p:sp>
        <p:nvSpPr>
          <p:cNvPr id="1153" name="Google Shape;1153;p40"/>
          <p:cNvSpPr txBox="1">
            <a:spLocks noGrp="1"/>
          </p:cNvSpPr>
          <p:nvPr>
            <p:ph type="title" idx="13"/>
          </p:nvPr>
        </p:nvSpPr>
        <p:spPr>
          <a:xfrm>
            <a:off x="4754600" y="3169367"/>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43"/>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txBox="1">
            <a:spLocks noGrp="1"/>
          </p:cNvSpPr>
          <p:nvPr>
            <p:ph type="title"/>
          </p:nvPr>
        </p:nvSpPr>
        <p:spPr>
          <a:xfrm>
            <a:off x="4621225" y="595086"/>
            <a:ext cx="3809700" cy="718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a:t>
            </a:r>
            <a:r>
              <a:rPr lang="es" dirty="0"/>
              <a:t>ome page</a:t>
            </a:r>
            <a:endParaRPr dirty="0"/>
          </a:p>
        </p:txBody>
      </p:sp>
      <p:sp>
        <p:nvSpPr>
          <p:cNvPr id="1174" name="Google Shape;1174;p43"/>
          <p:cNvSpPr txBox="1">
            <a:spLocks noGrp="1"/>
          </p:cNvSpPr>
          <p:nvPr>
            <p:ph type="body" idx="1"/>
          </p:nvPr>
        </p:nvSpPr>
        <p:spPr>
          <a:xfrm>
            <a:off x="4621224" y="1393375"/>
            <a:ext cx="4158565" cy="3426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The home page consists of 6 interface elements:</a:t>
            </a:r>
          </a:p>
          <a:p>
            <a:pPr marL="285750" indent="-285750"/>
            <a:r>
              <a:rPr lang="en-IN" b="1" dirty="0">
                <a:latin typeface="Microsoft JhengHei UI Light" panose="020B0304030504040204" pitchFamily="34" charset="-120"/>
                <a:ea typeface="Microsoft JhengHei UI Light" panose="020B0304030504040204" pitchFamily="34" charset="-120"/>
              </a:rPr>
              <a:t>The number and information of all the scanned and uploaded prescriptions. </a:t>
            </a:r>
          </a:p>
          <a:p>
            <a:pPr marL="285750" indent="-285750"/>
            <a:r>
              <a:rPr lang="en-US" b="1" dirty="0">
                <a:latin typeface="Microsoft JhengHei UI Light" panose="020B0304030504040204" pitchFamily="34" charset="-120"/>
                <a:ea typeface="Microsoft JhengHei UI Light" panose="020B0304030504040204" pitchFamily="34" charset="-120"/>
              </a:rPr>
              <a:t>The number of doctors a person currently sees or has previously consulted</a:t>
            </a:r>
            <a:r>
              <a:rPr lang="en-IN" b="1" dirty="0">
                <a:latin typeface="Microsoft JhengHei UI Light" panose="020B0304030504040204" pitchFamily="34" charset="-120"/>
                <a:ea typeface="Microsoft JhengHei UI Light" panose="020B0304030504040204" pitchFamily="34" charset="-120"/>
              </a:rPr>
              <a:t>. </a:t>
            </a:r>
          </a:p>
          <a:p>
            <a:pPr marL="285750" indent="-285750"/>
            <a:r>
              <a:rPr lang="en-IN" b="1" dirty="0">
                <a:latin typeface="Microsoft JhengHei UI Light" panose="020B0304030504040204" pitchFamily="34" charset="-120"/>
                <a:ea typeface="Microsoft JhengHei UI Light" panose="020B0304030504040204" pitchFamily="34" charset="-120"/>
              </a:rPr>
              <a:t>A blog which consists of all the information related to your prescribed medicines. </a:t>
            </a:r>
          </a:p>
          <a:p>
            <a:pPr marL="285750" indent="-285750"/>
            <a:r>
              <a:rPr lang="en-IN" b="1" dirty="0">
                <a:latin typeface="Microsoft JhengHei UI Light" panose="020B0304030504040204" pitchFamily="34" charset="-120"/>
                <a:ea typeface="Microsoft JhengHei UI Light" panose="020B0304030504040204" pitchFamily="34" charset="-120"/>
              </a:rPr>
              <a:t>A tracker for the intake of your pills for the present day </a:t>
            </a:r>
          </a:p>
          <a:p>
            <a:pPr marL="285750" indent="-285750"/>
            <a:r>
              <a:rPr lang="en-IN" b="1" dirty="0">
                <a:latin typeface="Microsoft JhengHei UI Light" panose="020B0304030504040204" pitchFamily="34" charset="-120"/>
                <a:ea typeface="Microsoft JhengHei UI Light" panose="020B0304030504040204" pitchFamily="34" charset="-120"/>
              </a:rPr>
              <a:t>A monthly statical analysis of one’s medicine intake.</a:t>
            </a:r>
          </a:p>
          <a:p>
            <a:pPr marL="285750" indent="-285750"/>
            <a:r>
              <a:rPr lang="en-IN" b="1" dirty="0">
                <a:latin typeface="Microsoft JhengHei UI Light" panose="020B0304030504040204" pitchFamily="34" charset="-120"/>
                <a:ea typeface="Microsoft JhengHei UI Light" panose="020B0304030504040204" pitchFamily="34" charset="-120"/>
              </a:rPr>
              <a:t>A reminder for one’s next appointment </a:t>
            </a:r>
          </a:p>
        </p:txBody>
      </p:sp>
      <p:sp>
        <p:nvSpPr>
          <p:cNvPr id="1176" name="Google Shape;1176;p43"/>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01CABF68-FAE4-5B46-0ADF-A5F4B8BBA775}"/>
              </a:ext>
            </a:extLst>
          </p:cNvPr>
          <p:cNvPicPr>
            <a:picLocks noChangeAspect="1"/>
          </p:cNvPicPr>
          <p:nvPr/>
        </p:nvPicPr>
        <p:blipFill>
          <a:blip r:embed="rId3"/>
          <a:stretch>
            <a:fillRect/>
          </a:stretch>
        </p:blipFill>
        <p:spPr>
          <a:xfrm>
            <a:off x="1960947" y="455083"/>
            <a:ext cx="2004219" cy="42333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72;p43">
            <a:extLst>
              <a:ext uri="{FF2B5EF4-FFF2-40B4-BE49-F238E27FC236}">
                <a16:creationId xmlns:a16="http://schemas.microsoft.com/office/drawing/2014/main" id="{2F3BAFC4-0D4E-96BC-F911-6F96C437F970}"/>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76;p43">
            <a:extLst>
              <a:ext uri="{FF2B5EF4-FFF2-40B4-BE49-F238E27FC236}">
                <a16:creationId xmlns:a16="http://schemas.microsoft.com/office/drawing/2014/main" id="{4B0A0CC7-C300-462F-1F3F-2DCAF7DC7565}"/>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03B4D9FF-0EA7-0FD7-B134-FF37B20B704B}"/>
              </a:ext>
            </a:extLst>
          </p:cNvPr>
          <p:cNvSpPr>
            <a:spLocks noGrp="1"/>
          </p:cNvSpPr>
          <p:nvPr>
            <p:ph type="body" idx="1"/>
          </p:nvPr>
        </p:nvSpPr>
        <p:spPr>
          <a:xfrm>
            <a:off x="4621225" y="1176866"/>
            <a:ext cx="3809700" cy="2726583"/>
          </a:xfrm>
        </p:spPr>
        <p:txBody>
          <a:bodyPr/>
          <a:lstStyle/>
          <a:p>
            <a:r>
              <a:rPr lang="en-IN" b="1" dirty="0">
                <a:latin typeface="Microsoft JhengHei UI Light" panose="020B0304030504040204" pitchFamily="34" charset="-120"/>
                <a:ea typeface="Microsoft JhengHei UI Light" panose="020B0304030504040204" pitchFamily="34" charset="-120"/>
              </a:rPr>
              <a:t>The user can learn about the medicines prescribed to them by clicking on the lower left element present in the home page </a:t>
            </a:r>
          </a:p>
          <a:p>
            <a:pPr marL="139700" indent="0">
              <a:buNone/>
            </a:pPr>
            <a:endParaRPr lang="en-IN" dirty="0"/>
          </a:p>
          <a:p>
            <a:endParaRPr lang="en-IN" dirty="0"/>
          </a:p>
        </p:txBody>
      </p:sp>
      <p:sp>
        <p:nvSpPr>
          <p:cNvPr id="3" name="Title 2">
            <a:extLst>
              <a:ext uri="{FF2B5EF4-FFF2-40B4-BE49-F238E27FC236}">
                <a16:creationId xmlns:a16="http://schemas.microsoft.com/office/drawing/2014/main" id="{8A0FD559-BC5D-0447-2FE9-F2BA7D6DF948}"/>
              </a:ext>
            </a:extLst>
          </p:cNvPr>
          <p:cNvSpPr>
            <a:spLocks noGrp="1"/>
          </p:cNvSpPr>
          <p:nvPr>
            <p:ph type="title"/>
          </p:nvPr>
        </p:nvSpPr>
        <p:spPr>
          <a:xfrm>
            <a:off x="4621225" y="618067"/>
            <a:ext cx="4336508" cy="694266"/>
          </a:xfrm>
        </p:spPr>
        <p:txBody>
          <a:bodyPr/>
          <a:lstStyle/>
          <a:p>
            <a:r>
              <a:rPr lang="en-IN" sz="2800" dirty="0"/>
              <a:t>About your Medicines</a:t>
            </a:r>
          </a:p>
        </p:txBody>
      </p:sp>
      <p:pic>
        <p:nvPicPr>
          <p:cNvPr id="5" name="Picture 4">
            <a:extLst>
              <a:ext uri="{FF2B5EF4-FFF2-40B4-BE49-F238E27FC236}">
                <a16:creationId xmlns:a16="http://schemas.microsoft.com/office/drawing/2014/main" id="{18EAA997-9D41-3DAC-0F7F-79460DE162C7}"/>
              </a:ext>
            </a:extLst>
          </p:cNvPr>
          <p:cNvPicPr>
            <a:picLocks noChangeAspect="1"/>
          </p:cNvPicPr>
          <p:nvPr/>
        </p:nvPicPr>
        <p:blipFill>
          <a:blip r:embed="rId2"/>
          <a:stretch>
            <a:fillRect/>
          </a:stretch>
        </p:blipFill>
        <p:spPr>
          <a:xfrm>
            <a:off x="1926950" y="539388"/>
            <a:ext cx="2077102" cy="4394200"/>
          </a:xfrm>
          <a:prstGeom prst="rect">
            <a:avLst/>
          </a:prstGeom>
        </p:spPr>
      </p:pic>
    </p:spTree>
    <p:extLst>
      <p:ext uri="{BB962C8B-B14F-4D97-AF65-F5344CB8AC3E}">
        <p14:creationId xmlns:p14="http://schemas.microsoft.com/office/powerpoint/2010/main" val="414670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172;p43">
            <a:extLst>
              <a:ext uri="{FF2B5EF4-FFF2-40B4-BE49-F238E27FC236}">
                <a16:creationId xmlns:a16="http://schemas.microsoft.com/office/drawing/2014/main" id="{7EA6FCF7-2AF0-2471-CA58-CA3B721D464A}"/>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AB53A2F7-6F25-4ABC-85DA-C4F56C191AA1}"/>
              </a:ext>
            </a:extLst>
          </p:cNvPr>
          <p:cNvSpPr>
            <a:spLocks noGrp="1"/>
          </p:cNvSpPr>
          <p:nvPr>
            <p:ph type="body" idx="1"/>
          </p:nvPr>
        </p:nvSpPr>
        <p:spPr>
          <a:xfrm>
            <a:off x="4621225" y="1456267"/>
            <a:ext cx="3809700" cy="2447183"/>
          </a:xfrm>
        </p:spPr>
        <p:txBody>
          <a:bodyPr/>
          <a:lstStyle/>
          <a:p>
            <a:r>
              <a:rPr lang="en-IN" b="1" dirty="0">
                <a:latin typeface="Microsoft JhengHei UI Light" panose="020B0304030504040204" pitchFamily="34" charset="-120"/>
                <a:ea typeface="Microsoft JhengHei UI Light" panose="020B0304030504040204" pitchFamily="34" charset="-120"/>
              </a:rPr>
              <a:t>The user will find all their scanned documents here.</a:t>
            </a:r>
          </a:p>
          <a:p>
            <a:r>
              <a:rPr lang="en-IN" b="1" dirty="0">
                <a:latin typeface="Microsoft JhengHei UI Light" panose="020B0304030504040204" pitchFamily="34" charset="-120"/>
                <a:ea typeface="Microsoft JhengHei UI Light" panose="020B0304030504040204" pitchFamily="34" charset="-120"/>
              </a:rPr>
              <a:t>The data from all the prescriptions will be extracted and will be categorized.</a:t>
            </a:r>
          </a:p>
          <a:p>
            <a:r>
              <a:rPr lang="en-IN" b="1" dirty="0">
                <a:latin typeface="Microsoft JhengHei UI Light" panose="020B0304030504040204" pitchFamily="34" charset="-120"/>
                <a:ea typeface="Microsoft JhengHei UI Light" panose="020B0304030504040204" pitchFamily="34" charset="-120"/>
              </a:rPr>
              <a:t>Under each section the cause of the problem or disease will be mentioned along with the prescribed medicines.</a:t>
            </a:r>
          </a:p>
          <a:p>
            <a:r>
              <a:rPr lang="en-IN" b="1" dirty="0">
                <a:latin typeface="Microsoft JhengHei UI Light" panose="020B0304030504040204" pitchFamily="34" charset="-120"/>
                <a:ea typeface="Microsoft JhengHei UI Light" panose="020B0304030504040204" pitchFamily="34" charset="-120"/>
              </a:rPr>
              <a:t>Each prescription will contain the doctor’s name along with their address and also the date of consultation.</a:t>
            </a:r>
          </a:p>
        </p:txBody>
      </p:sp>
      <p:sp>
        <p:nvSpPr>
          <p:cNvPr id="3" name="Title 2">
            <a:extLst>
              <a:ext uri="{FF2B5EF4-FFF2-40B4-BE49-F238E27FC236}">
                <a16:creationId xmlns:a16="http://schemas.microsoft.com/office/drawing/2014/main" id="{2EC9F303-7D70-1519-29E7-0D5A59096EBA}"/>
              </a:ext>
            </a:extLst>
          </p:cNvPr>
          <p:cNvSpPr>
            <a:spLocks noGrp="1"/>
          </p:cNvSpPr>
          <p:nvPr>
            <p:ph type="title"/>
          </p:nvPr>
        </p:nvSpPr>
        <p:spPr>
          <a:xfrm>
            <a:off x="4621225" y="626167"/>
            <a:ext cx="3809700" cy="613883"/>
          </a:xfrm>
        </p:spPr>
        <p:txBody>
          <a:bodyPr/>
          <a:lstStyle/>
          <a:p>
            <a:r>
              <a:rPr lang="en-IN" dirty="0"/>
              <a:t>Prescriptions</a:t>
            </a:r>
          </a:p>
        </p:txBody>
      </p:sp>
      <p:pic>
        <p:nvPicPr>
          <p:cNvPr id="10" name="Picture 9">
            <a:extLst>
              <a:ext uri="{FF2B5EF4-FFF2-40B4-BE49-F238E27FC236}">
                <a16:creationId xmlns:a16="http://schemas.microsoft.com/office/drawing/2014/main" id="{3AD26411-4C17-0C0B-AF30-897EF0C26757}"/>
              </a:ext>
            </a:extLst>
          </p:cNvPr>
          <p:cNvPicPr>
            <a:picLocks noChangeAspect="1"/>
          </p:cNvPicPr>
          <p:nvPr/>
        </p:nvPicPr>
        <p:blipFill>
          <a:blip r:embed="rId2"/>
          <a:stretch>
            <a:fillRect/>
          </a:stretch>
        </p:blipFill>
        <p:spPr>
          <a:xfrm>
            <a:off x="2166257" y="626167"/>
            <a:ext cx="1981200" cy="4184713"/>
          </a:xfrm>
          <a:prstGeom prst="rect">
            <a:avLst/>
          </a:prstGeom>
        </p:spPr>
      </p:pic>
      <p:sp>
        <p:nvSpPr>
          <p:cNvPr id="11" name="Google Shape;1176;p43">
            <a:extLst>
              <a:ext uri="{FF2B5EF4-FFF2-40B4-BE49-F238E27FC236}">
                <a16:creationId xmlns:a16="http://schemas.microsoft.com/office/drawing/2014/main" id="{AF70DF48-7FB4-1FD7-5E59-B8E060EF8EB1}"/>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64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76;p43">
            <a:extLst>
              <a:ext uri="{FF2B5EF4-FFF2-40B4-BE49-F238E27FC236}">
                <a16:creationId xmlns:a16="http://schemas.microsoft.com/office/drawing/2014/main" id="{CFFA6CD4-454E-0C15-858E-694E95EB5353}"/>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2;p43">
            <a:extLst>
              <a:ext uri="{FF2B5EF4-FFF2-40B4-BE49-F238E27FC236}">
                <a16:creationId xmlns:a16="http://schemas.microsoft.com/office/drawing/2014/main" id="{FFEE5044-5817-AD09-87D0-4BAC48B5D0BB}"/>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2B6E8F56-6895-9436-E90B-2758EF34036D}"/>
              </a:ext>
            </a:extLst>
          </p:cNvPr>
          <p:cNvSpPr>
            <a:spLocks noGrp="1"/>
          </p:cNvSpPr>
          <p:nvPr>
            <p:ph type="body" idx="1"/>
          </p:nvPr>
        </p:nvSpPr>
        <p:spPr>
          <a:xfrm>
            <a:off x="4621225" y="1693333"/>
            <a:ext cx="3809700" cy="2210117"/>
          </a:xfrm>
        </p:spPr>
        <p:txBody>
          <a:bodyPr/>
          <a:lstStyle/>
          <a:p>
            <a:pPr marL="139700" indent="0">
              <a:buNone/>
            </a:pPr>
            <a:r>
              <a:rPr lang="en-IN" b="1" dirty="0">
                <a:latin typeface="Microsoft JhengHei UI Light" panose="020B0304030504040204" pitchFamily="34" charset="-120"/>
                <a:ea typeface="Microsoft JhengHei UI Light" panose="020B0304030504040204" pitchFamily="34" charset="-120"/>
              </a:rPr>
              <a:t>The user can view the details of the prescription by clicking on the desired one.</a:t>
            </a:r>
          </a:p>
          <a:p>
            <a:r>
              <a:rPr lang="en-IN" b="1" dirty="0">
                <a:latin typeface="Microsoft JhengHei UI Light" panose="020B0304030504040204" pitchFamily="34" charset="-120"/>
                <a:ea typeface="Microsoft JhengHei UI Light" panose="020B0304030504040204" pitchFamily="34" charset="-120"/>
              </a:rPr>
              <a:t>Along with the reason for visit and the date of the visit.</a:t>
            </a:r>
          </a:p>
          <a:p>
            <a:r>
              <a:rPr lang="en-IN" b="1" dirty="0">
                <a:latin typeface="Microsoft JhengHei UI Light" panose="020B0304030504040204" pitchFamily="34" charset="-120"/>
                <a:ea typeface="Microsoft JhengHei UI Light" panose="020B0304030504040204" pitchFamily="34" charset="-120"/>
              </a:rPr>
              <a:t>In the prescription details the name of the doctor, the price of the consultation for the doctor will be displayed.</a:t>
            </a:r>
          </a:p>
          <a:p>
            <a:r>
              <a:rPr lang="en-IN" b="1" dirty="0">
                <a:latin typeface="Microsoft JhengHei UI Light" panose="020B0304030504040204" pitchFamily="34" charset="-120"/>
                <a:ea typeface="Microsoft JhengHei UI Light" panose="020B0304030504040204" pitchFamily="34" charset="-120"/>
              </a:rPr>
              <a:t>Lastly it will also contain the prescribed meds along with the intake and timing information.</a:t>
            </a:r>
          </a:p>
          <a:p>
            <a:endParaRPr lang="en-IN" dirty="0"/>
          </a:p>
        </p:txBody>
      </p:sp>
      <p:sp>
        <p:nvSpPr>
          <p:cNvPr id="3" name="Title 2">
            <a:extLst>
              <a:ext uri="{FF2B5EF4-FFF2-40B4-BE49-F238E27FC236}">
                <a16:creationId xmlns:a16="http://schemas.microsoft.com/office/drawing/2014/main" id="{3FC0EDC0-87B7-F1CF-A8AF-F20ABA5695E9}"/>
              </a:ext>
            </a:extLst>
          </p:cNvPr>
          <p:cNvSpPr>
            <a:spLocks noGrp="1"/>
          </p:cNvSpPr>
          <p:nvPr>
            <p:ph type="title"/>
          </p:nvPr>
        </p:nvSpPr>
        <p:spPr>
          <a:xfrm>
            <a:off x="4572000" y="405767"/>
            <a:ext cx="4463508" cy="834283"/>
          </a:xfrm>
        </p:spPr>
        <p:txBody>
          <a:bodyPr/>
          <a:lstStyle/>
          <a:p>
            <a:pPr algn="just"/>
            <a:r>
              <a:rPr lang="en-IN" dirty="0"/>
              <a:t>Prescription Details </a:t>
            </a:r>
          </a:p>
        </p:txBody>
      </p:sp>
      <p:pic>
        <p:nvPicPr>
          <p:cNvPr id="16" name="Picture 15">
            <a:extLst>
              <a:ext uri="{FF2B5EF4-FFF2-40B4-BE49-F238E27FC236}">
                <a16:creationId xmlns:a16="http://schemas.microsoft.com/office/drawing/2014/main" id="{C10C7A71-1D79-8FC4-3195-4E546F954931}"/>
              </a:ext>
            </a:extLst>
          </p:cNvPr>
          <p:cNvPicPr>
            <a:picLocks noChangeAspect="1"/>
          </p:cNvPicPr>
          <p:nvPr/>
        </p:nvPicPr>
        <p:blipFill>
          <a:blip r:embed="rId2"/>
          <a:stretch>
            <a:fillRect/>
          </a:stretch>
        </p:blipFill>
        <p:spPr>
          <a:xfrm>
            <a:off x="1818472" y="607253"/>
            <a:ext cx="2197348" cy="4382275"/>
          </a:xfrm>
          <a:prstGeom prst="rect">
            <a:avLst/>
          </a:prstGeom>
        </p:spPr>
      </p:pic>
    </p:spTree>
    <p:extLst>
      <p:ext uri="{BB962C8B-B14F-4D97-AF65-F5344CB8AC3E}">
        <p14:creationId xmlns:p14="http://schemas.microsoft.com/office/powerpoint/2010/main" val="209792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72;p43">
            <a:extLst>
              <a:ext uri="{FF2B5EF4-FFF2-40B4-BE49-F238E27FC236}">
                <a16:creationId xmlns:a16="http://schemas.microsoft.com/office/drawing/2014/main" id="{5ED3C574-D2C0-4290-CAD9-3C0C06E36061}"/>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76;p43">
            <a:extLst>
              <a:ext uri="{FF2B5EF4-FFF2-40B4-BE49-F238E27FC236}">
                <a16:creationId xmlns:a16="http://schemas.microsoft.com/office/drawing/2014/main" id="{65B71CD5-2DFB-5A42-6499-EE39AFB445B9}"/>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5C28E047-42F0-0CD1-361A-4E9F54B72950}"/>
              </a:ext>
            </a:extLst>
          </p:cNvPr>
          <p:cNvSpPr>
            <a:spLocks noGrp="1"/>
          </p:cNvSpPr>
          <p:nvPr>
            <p:ph type="body" idx="1"/>
          </p:nvPr>
        </p:nvSpPr>
        <p:spPr>
          <a:xfrm>
            <a:off x="4621225" y="1078029"/>
            <a:ext cx="3809700" cy="2825421"/>
          </a:xfrm>
        </p:spPr>
        <p:txBody>
          <a:bodyPr/>
          <a:lstStyle/>
          <a:p>
            <a:pPr marL="139700" indent="0">
              <a:buNone/>
            </a:pPr>
            <a:r>
              <a:rPr lang="en-IN" b="1" dirty="0">
                <a:latin typeface="Microsoft JhengHei UI Light" panose="020B0304030504040204" pitchFamily="34" charset="-120"/>
                <a:ea typeface="Microsoft JhengHei UI Light" panose="020B0304030504040204" pitchFamily="34" charset="-120"/>
              </a:rPr>
              <a:t>Once the user is logged in and has created a profile, this page will consist of the user’s personal details such as:</a:t>
            </a:r>
          </a:p>
          <a:p>
            <a:r>
              <a:rPr lang="en-IN" b="1" dirty="0">
                <a:latin typeface="Microsoft JhengHei UI Light" panose="020B0304030504040204" pitchFamily="34" charset="-120"/>
                <a:ea typeface="Microsoft JhengHei UI Light" panose="020B0304030504040204" pitchFamily="34" charset="-120"/>
              </a:rPr>
              <a:t>The name and phone number of the user.</a:t>
            </a:r>
          </a:p>
          <a:p>
            <a:r>
              <a:rPr lang="en-IN" b="1" dirty="0">
                <a:latin typeface="Microsoft JhengHei UI Light" panose="020B0304030504040204" pitchFamily="34" charset="-120"/>
                <a:ea typeface="Microsoft JhengHei UI Light" panose="020B0304030504040204" pitchFamily="34" charset="-120"/>
              </a:rPr>
              <a:t>The password, email address and fingerprint of the user.</a:t>
            </a:r>
          </a:p>
          <a:p>
            <a:r>
              <a:rPr lang="en-IN" b="1" dirty="0">
                <a:latin typeface="Microsoft JhengHei UI Light" panose="020B0304030504040204" pitchFamily="34" charset="-120"/>
                <a:ea typeface="Microsoft JhengHei UI Light" panose="020B0304030504040204" pitchFamily="34" charset="-120"/>
              </a:rPr>
              <a:t>It also has a support column for better UI experience.</a:t>
            </a:r>
          </a:p>
          <a:p>
            <a:r>
              <a:rPr lang="en-IN" b="1" dirty="0">
                <a:latin typeface="Microsoft JhengHei UI Light" panose="020B0304030504040204" pitchFamily="34" charset="-120"/>
                <a:ea typeface="Microsoft JhengHei UI Light" panose="020B0304030504040204" pitchFamily="34" charset="-120"/>
              </a:rPr>
              <a:t>And lastly a sign out option.</a:t>
            </a:r>
          </a:p>
        </p:txBody>
      </p:sp>
      <p:sp>
        <p:nvSpPr>
          <p:cNvPr id="3" name="Title 2">
            <a:extLst>
              <a:ext uri="{FF2B5EF4-FFF2-40B4-BE49-F238E27FC236}">
                <a16:creationId xmlns:a16="http://schemas.microsoft.com/office/drawing/2014/main" id="{D6D45D54-6506-EA3F-4DC2-2223B6545A10}"/>
              </a:ext>
            </a:extLst>
          </p:cNvPr>
          <p:cNvSpPr>
            <a:spLocks noGrp="1"/>
          </p:cNvSpPr>
          <p:nvPr>
            <p:ph type="title"/>
          </p:nvPr>
        </p:nvSpPr>
        <p:spPr>
          <a:xfrm>
            <a:off x="4621225" y="375386"/>
            <a:ext cx="3809700" cy="789272"/>
          </a:xfrm>
        </p:spPr>
        <p:txBody>
          <a:bodyPr/>
          <a:lstStyle/>
          <a:p>
            <a:r>
              <a:rPr lang="en-IN" dirty="0"/>
              <a:t>Profile</a:t>
            </a:r>
          </a:p>
        </p:txBody>
      </p:sp>
      <p:pic>
        <p:nvPicPr>
          <p:cNvPr id="9" name="Picture 8">
            <a:extLst>
              <a:ext uri="{FF2B5EF4-FFF2-40B4-BE49-F238E27FC236}">
                <a16:creationId xmlns:a16="http://schemas.microsoft.com/office/drawing/2014/main" id="{EF10F734-7175-5025-F692-CF7223AD2038}"/>
              </a:ext>
            </a:extLst>
          </p:cNvPr>
          <p:cNvPicPr>
            <a:picLocks noChangeAspect="1"/>
          </p:cNvPicPr>
          <p:nvPr/>
        </p:nvPicPr>
        <p:blipFill>
          <a:blip r:embed="rId2"/>
          <a:stretch>
            <a:fillRect/>
          </a:stretch>
        </p:blipFill>
        <p:spPr>
          <a:xfrm>
            <a:off x="1922062" y="375386"/>
            <a:ext cx="2081990" cy="4717195"/>
          </a:xfrm>
          <a:prstGeom prst="rect">
            <a:avLst/>
          </a:prstGeom>
        </p:spPr>
      </p:pic>
    </p:spTree>
    <p:extLst>
      <p:ext uri="{BB962C8B-B14F-4D97-AF65-F5344CB8AC3E}">
        <p14:creationId xmlns:p14="http://schemas.microsoft.com/office/powerpoint/2010/main" val="3973333628"/>
      </p:ext>
    </p:extLst>
  </p:cSld>
  <p:clrMapOvr>
    <a:masterClrMapping/>
  </p:clrMapOvr>
</p:sld>
</file>

<file path=ppt/theme/theme1.xml><?xml version="1.0" encoding="utf-8"?>
<a:theme xmlns:a="http://schemas.openxmlformats.org/drawingml/2006/main" name="Medical Center Theme with Organic Shapes by Slidesgo">
  <a:themeElements>
    <a:clrScheme name="Simple Light">
      <a:dk1>
        <a:srgbClr val="434343"/>
      </a:dk1>
      <a:lt1>
        <a:srgbClr val="9E9E9E"/>
      </a:lt1>
      <a:dk2>
        <a:srgbClr val="D5D5D5"/>
      </a:dk2>
      <a:lt2>
        <a:srgbClr val="0593AA"/>
      </a:lt2>
      <a:accent1>
        <a:srgbClr val="92DDCE"/>
      </a:accent1>
      <a:accent2>
        <a:srgbClr val="FFE8B0"/>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588</Words>
  <Application>Microsoft Office PowerPoint</Application>
  <PresentationFormat>On-screen Show (16:9)</PresentationFormat>
  <Paragraphs>57</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Microsoft JhengHei UI Light</vt:lpstr>
      <vt:lpstr>Signika Negative</vt:lpstr>
      <vt:lpstr>Poppins</vt:lpstr>
      <vt:lpstr>Medical Center Theme with Organic Shapes by Slidesgo</vt:lpstr>
      <vt:lpstr> MEDICA</vt:lpstr>
      <vt:lpstr>Why MEDICA?</vt:lpstr>
      <vt:lpstr>PowerPoint Presentation</vt:lpstr>
      <vt:lpstr>BENEFITS</vt:lpstr>
      <vt:lpstr>Home page</vt:lpstr>
      <vt:lpstr>About your Medicines</vt:lpstr>
      <vt:lpstr>Prescriptions</vt:lpstr>
      <vt:lpstr>Prescription Details </vt:lpstr>
      <vt:lpstr>Profile</vt:lpstr>
      <vt:lpstr>Scanner</vt:lpstr>
      <vt:lpstr>PowerPoint Presentation</vt:lpstr>
      <vt:lpstr>                          ¡THANK YOUU!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dc:title>
  <dc:creator>Gayathri</dc:creator>
  <cp:lastModifiedBy>Gayathri Valiveti</cp:lastModifiedBy>
  <cp:revision>3</cp:revision>
  <dcterms:modified xsi:type="dcterms:W3CDTF">2022-12-10T04:07:43Z</dcterms:modified>
</cp:coreProperties>
</file>