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CC00FF"/>
    <a:srgbClr val="C5E8FF"/>
    <a:srgbClr val="FFC5FF"/>
    <a:srgbClr val="D5C4BB"/>
    <a:srgbClr val="BD1D88"/>
    <a:srgbClr val="E3C3AD"/>
    <a:srgbClr val="003399"/>
    <a:srgbClr val="FA6F06"/>
    <a:srgbClr val="A2D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>
        <p:scale>
          <a:sx n="60" d="100"/>
          <a:sy n="60" d="100"/>
        </p:scale>
        <p:origin x="131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1C9C-8EA7-4278-9B3D-CC545BD3AE1C}" type="datetimeFigureOut">
              <a:rPr lang="en-US" smtClean="0"/>
              <a:t>04/14/20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1E94-7C7C-45B4-8A7C-1A2F7F4E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9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1C9C-8EA7-4278-9B3D-CC545BD3AE1C}" type="datetimeFigureOut">
              <a:rPr lang="en-US" smtClean="0"/>
              <a:t>04/14/20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1E94-7C7C-45B4-8A7C-1A2F7F4E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5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1C9C-8EA7-4278-9B3D-CC545BD3AE1C}" type="datetimeFigureOut">
              <a:rPr lang="en-US" smtClean="0"/>
              <a:t>04/14/20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1E94-7C7C-45B4-8A7C-1A2F7F4E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3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1C9C-8EA7-4278-9B3D-CC545BD3AE1C}" type="datetimeFigureOut">
              <a:rPr lang="en-US" smtClean="0"/>
              <a:t>04/14/20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1E94-7C7C-45B4-8A7C-1A2F7F4E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1C9C-8EA7-4278-9B3D-CC545BD3AE1C}" type="datetimeFigureOut">
              <a:rPr lang="en-US" smtClean="0"/>
              <a:t>04/14/20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1E94-7C7C-45B4-8A7C-1A2F7F4E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2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1C9C-8EA7-4278-9B3D-CC545BD3AE1C}" type="datetimeFigureOut">
              <a:rPr lang="en-US" smtClean="0"/>
              <a:t>04/14/20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1E94-7C7C-45B4-8A7C-1A2F7F4E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1C9C-8EA7-4278-9B3D-CC545BD3AE1C}" type="datetimeFigureOut">
              <a:rPr lang="en-US" smtClean="0"/>
              <a:t>04/14/20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1E94-7C7C-45B4-8A7C-1A2F7F4E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2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1C9C-8EA7-4278-9B3D-CC545BD3AE1C}" type="datetimeFigureOut">
              <a:rPr lang="en-US" smtClean="0"/>
              <a:t>04/14/20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1E94-7C7C-45B4-8A7C-1A2F7F4E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1C9C-8EA7-4278-9B3D-CC545BD3AE1C}" type="datetimeFigureOut">
              <a:rPr lang="en-US" smtClean="0"/>
              <a:t>04/14/20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1E94-7C7C-45B4-8A7C-1A2F7F4E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0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1C9C-8EA7-4278-9B3D-CC545BD3AE1C}" type="datetimeFigureOut">
              <a:rPr lang="en-US" smtClean="0"/>
              <a:t>04/14/20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1E94-7C7C-45B4-8A7C-1A2F7F4E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1C9C-8EA7-4278-9B3D-CC545BD3AE1C}" type="datetimeFigureOut">
              <a:rPr lang="en-US" smtClean="0"/>
              <a:t>04/14/20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1E94-7C7C-45B4-8A7C-1A2F7F4E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2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01C9C-8EA7-4278-9B3D-CC545BD3AE1C}" type="datetimeFigureOut">
              <a:rPr lang="en-US" smtClean="0"/>
              <a:t>04/14/20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A1E94-7C7C-45B4-8A7C-1A2F7F4E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3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xmlns="" id="{0E791510-339A-4FD7-BCD4-7F079581F585}"/>
              </a:ext>
            </a:extLst>
          </p:cNvPr>
          <p:cNvSpPr/>
          <p:nvPr/>
        </p:nvSpPr>
        <p:spPr>
          <a:xfrm>
            <a:off x="4359651" y="6730157"/>
            <a:ext cx="2114821" cy="2320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170D081-B7F3-4F70-ACC7-35AB770955E6}"/>
              </a:ext>
            </a:extLst>
          </p:cNvPr>
          <p:cNvSpPr/>
          <p:nvPr/>
        </p:nvSpPr>
        <p:spPr>
          <a:xfrm>
            <a:off x="476409" y="2924176"/>
            <a:ext cx="3441209" cy="7394244"/>
          </a:xfrm>
          <a:prstGeom prst="rect">
            <a:avLst/>
          </a:prstGeom>
          <a:solidFill>
            <a:srgbClr val="A2D5EC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52C3FD80-44A0-4C35-BDC6-BE6B769267D4}"/>
              </a:ext>
            </a:extLst>
          </p:cNvPr>
          <p:cNvGrpSpPr/>
          <p:nvPr/>
        </p:nvGrpSpPr>
        <p:grpSpPr>
          <a:xfrm>
            <a:off x="742293" y="4993636"/>
            <a:ext cx="1556017" cy="308610"/>
            <a:chOff x="1414914" y="827773"/>
            <a:chExt cx="4812631" cy="914400"/>
          </a:xfrm>
          <a:solidFill>
            <a:schemeClr val="bg2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BE4084DE-6BB0-4BDF-A230-44C7B5CE023F}"/>
                </a:ext>
              </a:extLst>
            </p:cNvPr>
            <p:cNvSpPr/>
            <p:nvPr/>
          </p:nvSpPr>
          <p:spPr>
            <a:xfrm>
              <a:off x="1414914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FF3F7AEE-CD13-4315-A998-9B271FD0ED15}"/>
                </a:ext>
              </a:extLst>
            </p:cNvPr>
            <p:cNvSpPr/>
            <p:nvPr/>
          </p:nvSpPr>
          <p:spPr>
            <a:xfrm>
              <a:off x="2700956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7326D831-2047-4BDD-812F-6933375AC634}"/>
                </a:ext>
              </a:extLst>
            </p:cNvPr>
            <p:cNvSpPr/>
            <p:nvPr/>
          </p:nvSpPr>
          <p:spPr>
            <a:xfrm>
              <a:off x="3986998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1FA56987-56B2-47B7-9955-DA83918D8BCA}"/>
                </a:ext>
              </a:extLst>
            </p:cNvPr>
            <p:cNvSpPr/>
            <p:nvPr/>
          </p:nvSpPr>
          <p:spPr>
            <a:xfrm>
              <a:off x="5273040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DB1658FA-0C93-4789-8A64-EF6EB913C6F6}"/>
              </a:ext>
            </a:extLst>
          </p:cNvPr>
          <p:cNvGrpSpPr/>
          <p:nvPr/>
        </p:nvGrpSpPr>
        <p:grpSpPr>
          <a:xfrm>
            <a:off x="742293" y="5538155"/>
            <a:ext cx="1556017" cy="308610"/>
            <a:chOff x="1414914" y="827773"/>
            <a:chExt cx="4812631" cy="914400"/>
          </a:xfrm>
          <a:solidFill>
            <a:schemeClr val="bg2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A299C93C-56C8-4D4D-BE35-F6AD5ADB182F}"/>
                </a:ext>
              </a:extLst>
            </p:cNvPr>
            <p:cNvSpPr/>
            <p:nvPr/>
          </p:nvSpPr>
          <p:spPr>
            <a:xfrm>
              <a:off x="1414914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F4A2F06E-D472-4FD5-B59B-695A4E791C40}"/>
                </a:ext>
              </a:extLst>
            </p:cNvPr>
            <p:cNvSpPr/>
            <p:nvPr/>
          </p:nvSpPr>
          <p:spPr>
            <a:xfrm>
              <a:off x="2700956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E61D1F4B-1D7F-441D-BCD1-E5126FFE73C5}"/>
                </a:ext>
              </a:extLst>
            </p:cNvPr>
            <p:cNvSpPr/>
            <p:nvPr/>
          </p:nvSpPr>
          <p:spPr>
            <a:xfrm>
              <a:off x="3986998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B030B0D7-A49E-45FD-94B1-6C7744878ECA}"/>
                </a:ext>
              </a:extLst>
            </p:cNvPr>
            <p:cNvSpPr/>
            <p:nvPr/>
          </p:nvSpPr>
          <p:spPr>
            <a:xfrm>
              <a:off x="5273040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411A8E74-D9CD-42F4-B9C9-8B25893D2ECB}"/>
              </a:ext>
            </a:extLst>
          </p:cNvPr>
          <p:cNvGrpSpPr/>
          <p:nvPr/>
        </p:nvGrpSpPr>
        <p:grpSpPr>
          <a:xfrm>
            <a:off x="742293" y="6082674"/>
            <a:ext cx="1556017" cy="308610"/>
            <a:chOff x="1414914" y="827773"/>
            <a:chExt cx="4812631" cy="914400"/>
          </a:xfrm>
          <a:solidFill>
            <a:schemeClr val="bg2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6BD40F4C-1368-49D7-94D4-39EDA1958B09}"/>
                </a:ext>
              </a:extLst>
            </p:cNvPr>
            <p:cNvSpPr/>
            <p:nvPr/>
          </p:nvSpPr>
          <p:spPr>
            <a:xfrm>
              <a:off x="1414914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C27DD244-EC77-47F6-BB30-0A7CDAD42B09}"/>
                </a:ext>
              </a:extLst>
            </p:cNvPr>
            <p:cNvSpPr/>
            <p:nvPr/>
          </p:nvSpPr>
          <p:spPr>
            <a:xfrm>
              <a:off x="2700956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E8C7253A-F2F7-4F56-A12D-DAA0A894F090}"/>
                </a:ext>
              </a:extLst>
            </p:cNvPr>
            <p:cNvSpPr/>
            <p:nvPr/>
          </p:nvSpPr>
          <p:spPr>
            <a:xfrm>
              <a:off x="3986998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C35C7EA3-D4B1-41D9-BC32-B2D3351A159A}"/>
                </a:ext>
              </a:extLst>
            </p:cNvPr>
            <p:cNvSpPr/>
            <p:nvPr/>
          </p:nvSpPr>
          <p:spPr>
            <a:xfrm>
              <a:off x="5273040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5FF9579D-4A7C-47F4-A589-34B6C30F670C}"/>
              </a:ext>
            </a:extLst>
          </p:cNvPr>
          <p:cNvGrpSpPr/>
          <p:nvPr/>
        </p:nvGrpSpPr>
        <p:grpSpPr>
          <a:xfrm>
            <a:off x="742293" y="6627193"/>
            <a:ext cx="1556017" cy="308610"/>
            <a:chOff x="1414914" y="827773"/>
            <a:chExt cx="4812631" cy="914400"/>
          </a:xfrm>
          <a:solidFill>
            <a:schemeClr val="bg2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A9848EDE-E245-494B-88D8-3662CCE90B28}"/>
                </a:ext>
              </a:extLst>
            </p:cNvPr>
            <p:cNvSpPr/>
            <p:nvPr/>
          </p:nvSpPr>
          <p:spPr>
            <a:xfrm>
              <a:off x="1414914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82A6AE1A-A09E-4693-9A85-F8C5D6AFC32A}"/>
                </a:ext>
              </a:extLst>
            </p:cNvPr>
            <p:cNvSpPr/>
            <p:nvPr/>
          </p:nvSpPr>
          <p:spPr>
            <a:xfrm>
              <a:off x="2700956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2A7AABE2-1695-4FF8-AD5D-30D3D43D0318}"/>
                </a:ext>
              </a:extLst>
            </p:cNvPr>
            <p:cNvSpPr/>
            <p:nvPr/>
          </p:nvSpPr>
          <p:spPr>
            <a:xfrm>
              <a:off x="3986998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A08749EC-EA04-48DD-A94D-C2E38A6C1783}"/>
                </a:ext>
              </a:extLst>
            </p:cNvPr>
            <p:cNvSpPr/>
            <p:nvPr/>
          </p:nvSpPr>
          <p:spPr>
            <a:xfrm>
              <a:off x="5273040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1EFEB28E-FC74-46B7-8DDA-27FE1B7B1469}"/>
              </a:ext>
            </a:extLst>
          </p:cNvPr>
          <p:cNvGrpSpPr/>
          <p:nvPr/>
        </p:nvGrpSpPr>
        <p:grpSpPr>
          <a:xfrm>
            <a:off x="742293" y="7171712"/>
            <a:ext cx="1556017" cy="308610"/>
            <a:chOff x="1414914" y="827773"/>
            <a:chExt cx="4812631" cy="914400"/>
          </a:xfrm>
          <a:solidFill>
            <a:schemeClr val="bg2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3D02D2F1-AE42-48A1-B2DC-2530F1A61751}"/>
                </a:ext>
              </a:extLst>
            </p:cNvPr>
            <p:cNvSpPr/>
            <p:nvPr/>
          </p:nvSpPr>
          <p:spPr>
            <a:xfrm>
              <a:off x="1414914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E2F41B6F-5F00-4C52-9E85-405E064325A6}"/>
                </a:ext>
              </a:extLst>
            </p:cNvPr>
            <p:cNvSpPr/>
            <p:nvPr/>
          </p:nvSpPr>
          <p:spPr>
            <a:xfrm>
              <a:off x="2700956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E56262BD-4728-4E40-8492-BCE247811EC7}"/>
                </a:ext>
              </a:extLst>
            </p:cNvPr>
            <p:cNvSpPr/>
            <p:nvPr/>
          </p:nvSpPr>
          <p:spPr>
            <a:xfrm>
              <a:off x="3986998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42F0A4A7-FBDB-4A64-8C79-FEB8D8E6097C}"/>
                </a:ext>
              </a:extLst>
            </p:cNvPr>
            <p:cNvSpPr/>
            <p:nvPr/>
          </p:nvSpPr>
          <p:spPr>
            <a:xfrm>
              <a:off x="5273040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2C089171-3C16-4F70-8E4A-16618E10EB0F}"/>
              </a:ext>
            </a:extLst>
          </p:cNvPr>
          <p:cNvGrpSpPr/>
          <p:nvPr/>
        </p:nvGrpSpPr>
        <p:grpSpPr>
          <a:xfrm>
            <a:off x="742293" y="7716231"/>
            <a:ext cx="1556017" cy="308610"/>
            <a:chOff x="1414914" y="827773"/>
            <a:chExt cx="4812631" cy="914400"/>
          </a:xfrm>
          <a:solidFill>
            <a:schemeClr val="bg2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E4DDF17D-91C2-4FEB-B552-F211383AD5CA}"/>
                </a:ext>
              </a:extLst>
            </p:cNvPr>
            <p:cNvSpPr/>
            <p:nvPr/>
          </p:nvSpPr>
          <p:spPr>
            <a:xfrm>
              <a:off x="1414914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869404C3-3AD4-45FB-AAA3-1A48B8CD71C6}"/>
                </a:ext>
              </a:extLst>
            </p:cNvPr>
            <p:cNvSpPr/>
            <p:nvPr/>
          </p:nvSpPr>
          <p:spPr>
            <a:xfrm>
              <a:off x="2700956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D1288114-469C-41EE-94B7-0B2622B6D214}"/>
                </a:ext>
              </a:extLst>
            </p:cNvPr>
            <p:cNvSpPr/>
            <p:nvPr/>
          </p:nvSpPr>
          <p:spPr>
            <a:xfrm>
              <a:off x="3986998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xmlns="" id="{8AF562FF-4DF8-42D9-9353-6B79014C9207}"/>
                </a:ext>
              </a:extLst>
            </p:cNvPr>
            <p:cNvSpPr/>
            <p:nvPr/>
          </p:nvSpPr>
          <p:spPr>
            <a:xfrm>
              <a:off x="5273040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80651B73-B711-4316-9A01-938E964346AF}"/>
              </a:ext>
            </a:extLst>
          </p:cNvPr>
          <p:cNvGrpSpPr/>
          <p:nvPr/>
        </p:nvGrpSpPr>
        <p:grpSpPr>
          <a:xfrm>
            <a:off x="742293" y="8260750"/>
            <a:ext cx="1556017" cy="308610"/>
            <a:chOff x="1414914" y="827773"/>
            <a:chExt cx="4812631" cy="914400"/>
          </a:xfrm>
          <a:solidFill>
            <a:schemeClr val="bg2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xmlns="" id="{5CD0173B-62E1-4597-840C-F3167AD8BF23}"/>
                </a:ext>
              </a:extLst>
            </p:cNvPr>
            <p:cNvSpPr/>
            <p:nvPr/>
          </p:nvSpPr>
          <p:spPr>
            <a:xfrm>
              <a:off x="1414914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C443FBC6-B73D-4F9D-8723-064A24B9505B}"/>
                </a:ext>
              </a:extLst>
            </p:cNvPr>
            <p:cNvSpPr/>
            <p:nvPr/>
          </p:nvSpPr>
          <p:spPr>
            <a:xfrm>
              <a:off x="2700956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D4CF1D39-9563-4D59-83DF-3A4272BA9512}"/>
                </a:ext>
              </a:extLst>
            </p:cNvPr>
            <p:cNvSpPr/>
            <p:nvPr/>
          </p:nvSpPr>
          <p:spPr>
            <a:xfrm>
              <a:off x="3986998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65FA5C44-E75C-4828-97A6-DB6AF81A3061}"/>
                </a:ext>
              </a:extLst>
            </p:cNvPr>
            <p:cNvSpPr/>
            <p:nvPr/>
          </p:nvSpPr>
          <p:spPr>
            <a:xfrm>
              <a:off x="5273040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43E35778-1D7D-4738-960E-3A69A9F9B4CA}"/>
              </a:ext>
            </a:extLst>
          </p:cNvPr>
          <p:cNvGrpSpPr/>
          <p:nvPr/>
        </p:nvGrpSpPr>
        <p:grpSpPr>
          <a:xfrm>
            <a:off x="742293" y="8805267"/>
            <a:ext cx="1556017" cy="308610"/>
            <a:chOff x="1414914" y="827773"/>
            <a:chExt cx="4812631" cy="914400"/>
          </a:xfrm>
          <a:solidFill>
            <a:schemeClr val="bg2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5CA29C08-6EEB-4272-8ABF-A4AD3A329A27}"/>
                </a:ext>
              </a:extLst>
            </p:cNvPr>
            <p:cNvSpPr/>
            <p:nvPr/>
          </p:nvSpPr>
          <p:spPr>
            <a:xfrm>
              <a:off x="1414914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7862CAAF-A6E7-4495-A15B-B507C93C3840}"/>
                </a:ext>
              </a:extLst>
            </p:cNvPr>
            <p:cNvSpPr/>
            <p:nvPr/>
          </p:nvSpPr>
          <p:spPr>
            <a:xfrm>
              <a:off x="2700956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xmlns="" id="{FCBD88BF-448B-446B-BB8F-ABC9BB95AFA2}"/>
                </a:ext>
              </a:extLst>
            </p:cNvPr>
            <p:cNvSpPr/>
            <p:nvPr/>
          </p:nvSpPr>
          <p:spPr>
            <a:xfrm>
              <a:off x="3986998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xmlns="" id="{415CF85F-F5B6-4AB5-8365-B70BF3EF198C}"/>
                </a:ext>
              </a:extLst>
            </p:cNvPr>
            <p:cNvSpPr/>
            <p:nvPr/>
          </p:nvSpPr>
          <p:spPr>
            <a:xfrm>
              <a:off x="5273040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1D29B780-6B11-4CC8-876E-584861E4A029}"/>
              </a:ext>
            </a:extLst>
          </p:cNvPr>
          <p:cNvGrpSpPr/>
          <p:nvPr/>
        </p:nvGrpSpPr>
        <p:grpSpPr>
          <a:xfrm>
            <a:off x="742293" y="3904598"/>
            <a:ext cx="1556017" cy="308610"/>
            <a:chOff x="1414914" y="827773"/>
            <a:chExt cx="4812631" cy="914400"/>
          </a:xfrm>
          <a:solidFill>
            <a:schemeClr val="bg2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xmlns="" id="{26875571-5E31-4FAA-B385-62089FBF08E8}"/>
                </a:ext>
              </a:extLst>
            </p:cNvPr>
            <p:cNvSpPr/>
            <p:nvPr/>
          </p:nvSpPr>
          <p:spPr>
            <a:xfrm>
              <a:off x="1414914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xmlns="" id="{2531BEC8-2E80-4ADC-8901-3DD58E1F50AC}"/>
                </a:ext>
              </a:extLst>
            </p:cNvPr>
            <p:cNvSpPr/>
            <p:nvPr/>
          </p:nvSpPr>
          <p:spPr>
            <a:xfrm>
              <a:off x="2700956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xmlns="" id="{CB3B9CB3-5231-415F-8FB9-B2525EB75B9F}"/>
                </a:ext>
              </a:extLst>
            </p:cNvPr>
            <p:cNvSpPr/>
            <p:nvPr/>
          </p:nvSpPr>
          <p:spPr>
            <a:xfrm>
              <a:off x="3986998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xmlns="" id="{CF4B1BDB-C0B1-4768-80BE-51BDA7CE8FDA}"/>
                </a:ext>
              </a:extLst>
            </p:cNvPr>
            <p:cNvSpPr/>
            <p:nvPr/>
          </p:nvSpPr>
          <p:spPr>
            <a:xfrm>
              <a:off x="5273040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73A7CC4F-66E8-4D55-9F8A-C8CFD2DA5E47}"/>
              </a:ext>
            </a:extLst>
          </p:cNvPr>
          <p:cNvGrpSpPr/>
          <p:nvPr/>
        </p:nvGrpSpPr>
        <p:grpSpPr>
          <a:xfrm>
            <a:off x="742293" y="4449117"/>
            <a:ext cx="1556017" cy="308610"/>
            <a:chOff x="1414914" y="827773"/>
            <a:chExt cx="4812631" cy="914400"/>
          </a:xfrm>
          <a:solidFill>
            <a:schemeClr val="bg2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xmlns="" id="{BF164541-EB7D-4D39-98FB-128317C2BA8A}"/>
                </a:ext>
              </a:extLst>
            </p:cNvPr>
            <p:cNvSpPr/>
            <p:nvPr/>
          </p:nvSpPr>
          <p:spPr>
            <a:xfrm>
              <a:off x="1414914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xmlns="" id="{376D2A90-95E6-4538-8780-17BDC4557A1E}"/>
                </a:ext>
              </a:extLst>
            </p:cNvPr>
            <p:cNvSpPr/>
            <p:nvPr/>
          </p:nvSpPr>
          <p:spPr>
            <a:xfrm>
              <a:off x="2700956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8111A7A4-80DE-4B26-A7FF-DE5157463953}"/>
                </a:ext>
              </a:extLst>
            </p:cNvPr>
            <p:cNvSpPr/>
            <p:nvPr/>
          </p:nvSpPr>
          <p:spPr>
            <a:xfrm>
              <a:off x="3986998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F714810A-8011-4639-A018-7817B74F72E0}"/>
                </a:ext>
              </a:extLst>
            </p:cNvPr>
            <p:cNvSpPr/>
            <p:nvPr/>
          </p:nvSpPr>
          <p:spPr>
            <a:xfrm>
              <a:off x="5273040" y="827773"/>
              <a:ext cx="954505" cy="91440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9D0D4AAE-4495-4374-B120-C25A2F943743}"/>
              </a:ext>
            </a:extLst>
          </p:cNvPr>
          <p:cNvGrpSpPr/>
          <p:nvPr/>
        </p:nvGrpSpPr>
        <p:grpSpPr>
          <a:xfrm>
            <a:off x="742293" y="3194674"/>
            <a:ext cx="1556017" cy="308610"/>
            <a:chOff x="1414914" y="827773"/>
            <a:chExt cx="4812631" cy="914400"/>
          </a:xfrm>
          <a:solidFill>
            <a:srgbClr val="A2D5EC">
              <a:alpha val="42000"/>
            </a:srgbClr>
          </a:solidFill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B851E01F-0250-48CE-B780-9EA8E164C9C7}"/>
                </a:ext>
              </a:extLst>
            </p:cNvPr>
            <p:cNvSpPr/>
            <p:nvPr/>
          </p:nvSpPr>
          <p:spPr>
            <a:xfrm>
              <a:off x="1414914" y="827773"/>
              <a:ext cx="954505" cy="914400"/>
            </a:xfrm>
            <a:prstGeom prst="ellipse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>
                <a:highlight>
                  <a:srgbClr val="FFFF00"/>
                </a:highlight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7E67B0F4-6505-418F-988D-920D9853FCFC}"/>
                </a:ext>
              </a:extLst>
            </p:cNvPr>
            <p:cNvSpPr/>
            <p:nvPr/>
          </p:nvSpPr>
          <p:spPr>
            <a:xfrm>
              <a:off x="2700956" y="827773"/>
              <a:ext cx="954505" cy="914400"/>
            </a:xfrm>
            <a:prstGeom prst="ellipse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>
                <a:highlight>
                  <a:srgbClr val="FFFF00"/>
                </a:highlight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A32E7E52-1B00-4E8F-BD10-0542C0E8154C}"/>
                </a:ext>
              </a:extLst>
            </p:cNvPr>
            <p:cNvSpPr/>
            <p:nvPr/>
          </p:nvSpPr>
          <p:spPr>
            <a:xfrm>
              <a:off x="3986998" y="827773"/>
              <a:ext cx="954505" cy="914400"/>
            </a:xfrm>
            <a:prstGeom prst="ellipse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>
                <a:highlight>
                  <a:srgbClr val="FFFF00"/>
                </a:highlight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169DEB86-9CCF-40C2-8BF9-9908053617C5}"/>
                </a:ext>
              </a:extLst>
            </p:cNvPr>
            <p:cNvSpPr/>
            <p:nvPr/>
          </p:nvSpPr>
          <p:spPr>
            <a:xfrm>
              <a:off x="5273040" y="827773"/>
              <a:ext cx="954505" cy="914400"/>
            </a:xfrm>
            <a:prstGeom prst="ellipse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>
                <a:highlight>
                  <a:srgbClr val="FFFF00"/>
                </a:highlight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5FA337ED-AD07-4121-9AF7-92E0EF0CE945}"/>
              </a:ext>
            </a:extLst>
          </p:cNvPr>
          <p:cNvGrpSpPr/>
          <p:nvPr/>
        </p:nvGrpSpPr>
        <p:grpSpPr>
          <a:xfrm>
            <a:off x="2574393" y="8868132"/>
            <a:ext cx="1087746" cy="182880"/>
            <a:chOff x="2626153" y="8868132"/>
            <a:chExt cx="1087746" cy="182880"/>
          </a:xfrm>
          <a:noFill/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5127AE86-D2AE-49EF-A036-2D3752DA2E0F}"/>
                </a:ext>
              </a:extLst>
            </p:cNvPr>
            <p:cNvSpPr/>
            <p:nvPr/>
          </p:nvSpPr>
          <p:spPr>
            <a:xfrm>
              <a:off x="262615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9A82A141-8749-4402-8D90-D2E02AA0630A}"/>
                </a:ext>
              </a:extLst>
            </p:cNvPr>
            <p:cNvSpPr/>
            <p:nvPr/>
          </p:nvSpPr>
          <p:spPr>
            <a:xfrm>
              <a:off x="292828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E827101A-F46C-46EE-8E06-686B3B81CE49}"/>
                </a:ext>
              </a:extLst>
            </p:cNvPr>
            <p:cNvSpPr/>
            <p:nvPr/>
          </p:nvSpPr>
          <p:spPr>
            <a:xfrm>
              <a:off x="323041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3B626C94-AA5E-4D3B-8C31-B5BEB7DDA8AD}"/>
                </a:ext>
              </a:extLst>
            </p:cNvPr>
            <p:cNvSpPr/>
            <p:nvPr/>
          </p:nvSpPr>
          <p:spPr>
            <a:xfrm>
              <a:off x="353254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81F18A9E-305A-45BD-9FDE-1AA04E97D390}"/>
              </a:ext>
            </a:extLst>
          </p:cNvPr>
          <p:cNvGrpSpPr/>
          <p:nvPr/>
        </p:nvGrpSpPr>
        <p:grpSpPr>
          <a:xfrm>
            <a:off x="2574393" y="8323141"/>
            <a:ext cx="1087746" cy="182880"/>
            <a:chOff x="2626153" y="8868132"/>
            <a:chExt cx="1087746" cy="182880"/>
          </a:xfrm>
          <a:noFill/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xmlns="" id="{0E724B03-A555-4C3E-9A10-23863E637B6E}"/>
                </a:ext>
              </a:extLst>
            </p:cNvPr>
            <p:cNvSpPr/>
            <p:nvPr/>
          </p:nvSpPr>
          <p:spPr>
            <a:xfrm>
              <a:off x="262615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296C1992-AB2E-4170-98E1-75AACDB799D5}"/>
                </a:ext>
              </a:extLst>
            </p:cNvPr>
            <p:cNvSpPr/>
            <p:nvPr/>
          </p:nvSpPr>
          <p:spPr>
            <a:xfrm>
              <a:off x="292828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466F3F14-AA16-4956-BF64-86CF06C5ED0B}"/>
                </a:ext>
              </a:extLst>
            </p:cNvPr>
            <p:cNvSpPr/>
            <p:nvPr/>
          </p:nvSpPr>
          <p:spPr>
            <a:xfrm>
              <a:off x="323041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CA811EAF-7B95-45B1-9670-BB5C21BBBCD5}"/>
                </a:ext>
              </a:extLst>
            </p:cNvPr>
            <p:cNvSpPr/>
            <p:nvPr/>
          </p:nvSpPr>
          <p:spPr>
            <a:xfrm>
              <a:off x="353254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7D2C9882-B7E2-4CA9-B1CE-310D3A83148C}"/>
              </a:ext>
            </a:extLst>
          </p:cNvPr>
          <p:cNvGrpSpPr/>
          <p:nvPr/>
        </p:nvGrpSpPr>
        <p:grpSpPr>
          <a:xfrm>
            <a:off x="2574393" y="7778148"/>
            <a:ext cx="1087746" cy="182880"/>
            <a:chOff x="2626153" y="8868132"/>
            <a:chExt cx="1087746" cy="182880"/>
          </a:xfrm>
          <a:noFill/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4FF9514C-2E12-4CCA-993A-4548695180E9}"/>
                </a:ext>
              </a:extLst>
            </p:cNvPr>
            <p:cNvSpPr/>
            <p:nvPr/>
          </p:nvSpPr>
          <p:spPr>
            <a:xfrm>
              <a:off x="262615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374E6E08-635D-400A-A542-154587FEAEA5}"/>
                </a:ext>
              </a:extLst>
            </p:cNvPr>
            <p:cNvSpPr/>
            <p:nvPr/>
          </p:nvSpPr>
          <p:spPr>
            <a:xfrm>
              <a:off x="292828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1B07D731-B529-4DDF-9A83-64FF55B4BE9B}"/>
                </a:ext>
              </a:extLst>
            </p:cNvPr>
            <p:cNvSpPr/>
            <p:nvPr/>
          </p:nvSpPr>
          <p:spPr>
            <a:xfrm>
              <a:off x="323041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8B7B2B5C-BCBE-447E-B3D2-9936775DA8D1}"/>
                </a:ext>
              </a:extLst>
            </p:cNvPr>
            <p:cNvSpPr/>
            <p:nvPr/>
          </p:nvSpPr>
          <p:spPr>
            <a:xfrm>
              <a:off x="353254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FB87D568-22D9-41C5-840A-B780544BA30D}"/>
              </a:ext>
            </a:extLst>
          </p:cNvPr>
          <p:cNvGrpSpPr/>
          <p:nvPr/>
        </p:nvGrpSpPr>
        <p:grpSpPr>
          <a:xfrm>
            <a:off x="2574393" y="7233155"/>
            <a:ext cx="1087746" cy="182880"/>
            <a:chOff x="2626153" y="8868132"/>
            <a:chExt cx="1087746" cy="182880"/>
          </a:xfrm>
          <a:noFill/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xmlns="" id="{F0AB3F47-31EE-430B-9190-6DD59664E169}"/>
                </a:ext>
              </a:extLst>
            </p:cNvPr>
            <p:cNvSpPr/>
            <p:nvPr/>
          </p:nvSpPr>
          <p:spPr>
            <a:xfrm>
              <a:off x="262615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C308BDED-4052-4851-9EA9-BBBBA5BEF536}"/>
                </a:ext>
              </a:extLst>
            </p:cNvPr>
            <p:cNvSpPr/>
            <p:nvPr/>
          </p:nvSpPr>
          <p:spPr>
            <a:xfrm>
              <a:off x="292828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xmlns="" id="{63966B27-B5FF-4A12-BBF2-6DFBB69B7091}"/>
                </a:ext>
              </a:extLst>
            </p:cNvPr>
            <p:cNvSpPr/>
            <p:nvPr/>
          </p:nvSpPr>
          <p:spPr>
            <a:xfrm>
              <a:off x="323041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xmlns="" id="{6415CBA3-AFC4-4D29-90B9-62C06C89E2E0}"/>
                </a:ext>
              </a:extLst>
            </p:cNvPr>
            <p:cNvSpPr/>
            <p:nvPr/>
          </p:nvSpPr>
          <p:spPr>
            <a:xfrm>
              <a:off x="353254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8D716D70-275E-48CB-B857-F58D6A3B4A8F}"/>
              </a:ext>
            </a:extLst>
          </p:cNvPr>
          <p:cNvGrpSpPr/>
          <p:nvPr/>
        </p:nvGrpSpPr>
        <p:grpSpPr>
          <a:xfrm>
            <a:off x="2574393" y="6688162"/>
            <a:ext cx="1087746" cy="182880"/>
            <a:chOff x="2626153" y="8868132"/>
            <a:chExt cx="1087746" cy="182880"/>
          </a:xfrm>
          <a:noFill/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xmlns="" id="{0786E023-EA68-4EBD-9642-799D471FE400}"/>
                </a:ext>
              </a:extLst>
            </p:cNvPr>
            <p:cNvSpPr/>
            <p:nvPr/>
          </p:nvSpPr>
          <p:spPr>
            <a:xfrm>
              <a:off x="262615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xmlns="" id="{6C3309B3-BB5B-44AF-A7A0-8EABE7EC0263}"/>
                </a:ext>
              </a:extLst>
            </p:cNvPr>
            <p:cNvSpPr/>
            <p:nvPr/>
          </p:nvSpPr>
          <p:spPr>
            <a:xfrm>
              <a:off x="292828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xmlns="" id="{B8B2EAF0-E1B2-4929-A413-16DD6E58C40B}"/>
                </a:ext>
              </a:extLst>
            </p:cNvPr>
            <p:cNvSpPr/>
            <p:nvPr/>
          </p:nvSpPr>
          <p:spPr>
            <a:xfrm>
              <a:off x="323041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xmlns="" id="{FB0BA4E9-F1F6-43FA-A40C-410A9C7DCAE8}"/>
                </a:ext>
              </a:extLst>
            </p:cNvPr>
            <p:cNvSpPr/>
            <p:nvPr/>
          </p:nvSpPr>
          <p:spPr>
            <a:xfrm>
              <a:off x="353254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EC481AAD-9CF5-4975-805A-BF5FD0AE5D34}"/>
              </a:ext>
            </a:extLst>
          </p:cNvPr>
          <p:cNvGrpSpPr/>
          <p:nvPr/>
        </p:nvGrpSpPr>
        <p:grpSpPr>
          <a:xfrm>
            <a:off x="2574393" y="6143169"/>
            <a:ext cx="1087746" cy="182880"/>
            <a:chOff x="2626153" y="8868132"/>
            <a:chExt cx="1087746" cy="182880"/>
          </a:xfrm>
          <a:noFill/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xmlns="" id="{00FEC817-A18A-4DBD-83A5-08DC44615B6E}"/>
                </a:ext>
              </a:extLst>
            </p:cNvPr>
            <p:cNvSpPr/>
            <p:nvPr/>
          </p:nvSpPr>
          <p:spPr>
            <a:xfrm>
              <a:off x="262615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xmlns="" id="{0BFD6ABC-CB0B-4B0B-91DC-C0B8A1DC92FC}"/>
                </a:ext>
              </a:extLst>
            </p:cNvPr>
            <p:cNvSpPr/>
            <p:nvPr/>
          </p:nvSpPr>
          <p:spPr>
            <a:xfrm>
              <a:off x="292828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xmlns="" id="{C8D7EB73-95E8-4FDA-A6ED-A06F87301DC4}"/>
                </a:ext>
              </a:extLst>
            </p:cNvPr>
            <p:cNvSpPr/>
            <p:nvPr/>
          </p:nvSpPr>
          <p:spPr>
            <a:xfrm>
              <a:off x="323041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xmlns="" id="{212F6C6C-1B59-495C-BAAC-E5B49C0EFFA5}"/>
                </a:ext>
              </a:extLst>
            </p:cNvPr>
            <p:cNvSpPr/>
            <p:nvPr/>
          </p:nvSpPr>
          <p:spPr>
            <a:xfrm>
              <a:off x="353254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51723A67-89C5-4324-85F5-5123E8203434}"/>
              </a:ext>
            </a:extLst>
          </p:cNvPr>
          <p:cNvGrpSpPr/>
          <p:nvPr/>
        </p:nvGrpSpPr>
        <p:grpSpPr>
          <a:xfrm>
            <a:off x="2574393" y="5598176"/>
            <a:ext cx="1087746" cy="182880"/>
            <a:chOff x="2626153" y="8868132"/>
            <a:chExt cx="1087746" cy="182880"/>
          </a:xfrm>
          <a:noFill/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xmlns="" id="{33FFD653-F443-4F0F-98A1-417024BA953B}"/>
                </a:ext>
              </a:extLst>
            </p:cNvPr>
            <p:cNvSpPr/>
            <p:nvPr/>
          </p:nvSpPr>
          <p:spPr>
            <a:xfrm>
              <a:off x="262615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xmlns="" id="{BEC64986-738B-43D0-B5DC-1E2B5C004B9E}"/>
                </a:ext>
              </a:extLst>
            </p:cNvPr>
            <p:cNvSpPr/>
            <p:nvPr/>
          </p:nvSpPr>
          <p:spPr>
            <a:xfrm>
              <a:off x="292828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xmlns="" id="{1620BB21-6CC1-4653-8B4D-ACAFFAA80BD8}"/>
                </a:ext>
              </a:extLst>
            </p:cNvPr>
            <p:cNvSpPr/>
            <p:nvPr/>
          </p:nvSpPr>
          <p:spPr>
            <a:xfrm>
              <a:off x="323041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xmlns="" id="{D91596E3-8F81-42EA-94D0-C62C85698BC0}"/>
                </a:ext>
              </a:extLst>
            </p:cNvPr>
            <p:cNvSpPr/>
            <p:nvPr/>
          </p:nvSpPr>
          <p:spPr>
            <a:xfrm>
              <a:off x="353254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xmlns="" id="{DF45B9A2-2738-43D0-8CFD-43E4FB0B4055}"/>
              </a:ext>
            </a:extLst>
          </p:cNvPr>
          <p:cNvGrpSpPr/>
          <p:nvPr/>
        </p:nvGrpSpPr>
        <p:grpSpPr>
          <a:xfrm>
            <a:off x="2574393" y="5053183"/>
            <a:ext cx="1087746" cy="182880"/>
            <a:chOff x="2626153" y="8868132"/>
            <a:chExt cx="1087746" cy="182880"/>
          </a:xfrm>
          <a:noFill/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xmlns="" id="{38C753B0-980F-40C3-BFCB-E1CBEC543C3D}"/>
                </a:ext>
              </a:extLst>
            </p:cNvPr>
            <p:cNvSpPr/>
            <p:nvPr/>
          </p:nvSpPr>
          <p:spPr>
            <a:xfrm>
              <a:off x="262615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xmlns="" id="{8220AEF1-5AF2-4EA3-B244-154A34D56C90}"/>
                </a:ext>
              </a:extLst>
            </p:cNvPr>
            <p:cNvSpPr/>
            <p:nvPr/>
          </p:nvSpPr>
          <p:spPr>
            <a:xfrm>
              <a:off x="292828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xmlns="" id="{B4311481-6C27-4292-A530-EAB681E53368}"/>
                </a:ext>
              </a:extLst>
            </p:cNvPr>
            <p:cNvSpPr/>
            <p:nvPr/>
          </p:nvSpPr>
          <p:spPr>
            <a:xfrm>
              <a:off x="323041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xmlns="" id="{2C7156F0-85BD-4C87-A039-FD11FA3D2CC3}"/>
                </a:ext>
              </a:extLst>
            </p:cNvPr>
            <p:cNvSpPr/>
            <p:nvPr/>
          </p:nvSpPr>
          <p:spPr>
            <a:xfrm>
              <a:off x="353254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xmlns="" id="{307E9245-C9E8-4665-84CF-EC00C4FC6428}"/>
              </a:ext>
            </a:extLst>
          </p:cNvPr>
          <p:cNvGrpSpPr/>
          <p:nvPr/>
        </p:nvGrpSpPr>
        <p:grpSpPr>
          <a:xfrm>
            <a:off x="2574393" y="4508190"/>
            <a:ext cx="1087746" cy="182880"/>
            <a:chOff x="2626153" y="8868132"/>
            <a:chExt cx="1087746" cy="182880"/>
          </a:xfrm>
          <a:noFill/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xmlns="" id="{418B3E3F-383C-4482-B52F-2CC90AD6A019}"/>
                </a:ext>
              </a:extLst>
            </p:cNvPr>
            <p:cNvSpPr/>
            <p:nvPr/>
          </p:nvSpPr>
          <p:spPr>
            <a:xfrm>
              <a:off x="262615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xmlns="" id="{03C92FEC-C80C-4302-B80A-E5745256966E}"/>
                </a:ext>
              </a:extLst>
            </p:cNvPr>
            <p:cNvSpPr/>
            <p:nvPr/>
          </p:nvSpPr>
          <p:spPr>
            <a:xfrm>
              <a:off x="292828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xmlns="" id="{074B6888-B643-4809-A0C6-0F3041B95D1A}"/>
                </a:ext>
              </a:extLst>
            </p:cNvPr>
            <p:cNvSpPr/>
            <p:nvPr/>
          </p:nvSpPr>
          <p:spPr>
            <a:xfrm>
              <a:off x="323041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xmlns="" id="{D41BF0FD-3E71-4318-820E-E0C8347FC3D3}"/>
                </a:ext>
              </a:extLst>
            </p:cNvPr>
            <p:cNvSpPr/>
            <p:nvPr/>
          </p:nvSpPr>
          <p:spPr>
            <a:xfrm>
              <a:off x="353254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xmlns="" id="{93268AB8-89F8-4EB8-8B1F-0CFE0C86CF9F}"/>
              </a:ext>
            </a:extLst>
          </p:cNvPr>
          <p:cNvGrpSpPr/>
          <p:nvPr/>
        </p:nvGrpSpPr>
        <p:grpSpPr>
          <a:xfrm>
            <a:off x="2574393" y="3963197"/>
            <a:ext cx="1087746" cy="182880"/>
            <a:chOff x="2626153" y="8868132"/>
            <a:chExt cx="1087746" cy="182880"/>
          </a:xfrm>
          <a:noFill/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xmlns="" id="{D4B4D46A-E4E2-42B5-A82A-9D139B830267}"/>
                </a:ext>
              </a:extLst>
            </p:cNvPr>
            <p:cNvSpPr/>
            <p:nvPr/>
          </p:nvSpPr>
          <p:spPr>
            <a:xfrm>
              <a:off x="262615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xmlns="" id="{6B491DC7-3933-4A16-861B-ADEBAB2874D7}"/>
                </a:ext>
              </a:extLst>
            </p:cNvPr>
            <p:cNvSpPr/>
            <p:nvPr/>
          </p:nvSpPr>
          <p:spPr>
            <a:xfrm>
              <a:off x="292828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xmlns="" id="{6F26CE80-13B8-44BF-8C8E-096EEEACC9AC}"/>
                </a:ext>
              </a:extLst>
            </p:cNvPr>
            <p:cNvSpPr/>
            <p:nvPr/>
          </p:nvSpPr>
          <p:spPr>
            <a:xfrm>
              <a:off x="323041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xmlns="" id="{BC3135FF-7EC6-4A32-9EA2-FDB138990111}"/>
                </a:ext>
              </a:extLst>
            </p:cNvPr>
            <p:cNvSpPr/>
            <p:nvPr/>
          </p:nvSpPr>
          <p:spPr>
            <a:xfrm>
              <a:off x="3532543" y="8868132"/>
              <a:ext cx="181356" cy="182880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xmlns="" id="{8C459883-513D-45F6-A077-A4596704CA08}"/>
              </a:ext>
            </a:extLst>
          </p:cNvPr>
          <p:cNvSpPr/>
          <p:nvPr/>
        </p:nvSpPr>
        <p:spPr>
          <a:xfrm>
            <a:off x="591073" y="9645001"/>
            <a:ext cx="308610" cy="30861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xmlns="" id="{014D7226-4C48-432C-936E-A59E5C00BAE1}"/>
              </a:ext>
            </a:extLst>
          </p:cNvPr>
          <p:cNvSpPr/>
          <p:nvPr/>
        </p:nvSpPr>
        <p:spPr>
          <a:xfrm>
            <a:off x="1022712" y="9645001"/>
            <a:ext cx="308610" cy="30861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xmlns="" id="{8D9503A3-A369-4BF3-B48A-E5FB167A98D9}"/>
              </a:ext>
            </a:extLst>
          </p:cNvPr>
          <p:cNvSpPr/>
          <p:nvPr/>
        </p:nvSpPr>
        <p:spPr>
          <a:xfrm>
            <a:off x="1454351" y="9645001"/>
            <a:ext cx="308610" cy="30861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xmlns="" id="{15E360CA-CEF6-445E-8E36-94BD4AAC863F}"/>
              </a:ext>
            </a:extLst>
          </p:cNvPr>
          <p:cNvSpPr/>
          <p:nvPr/>
        </p:nvSpPr>
        <p:spPr>
          <a:xfrm>
            <a:off x="1885990" y="9645001"/>
            <a:ext cx="308610" cy="30861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xmlns="" id="{C64F3D45-AE68-4B92-88DE-31568A0ACDA1}"/>
              </a:ext>
            </a:extLst>
          </p:cNvPr>
          <p:cNvSpPr/>
          <p:nvPr/>
        </p:nvSpPr>
        <p:spPr>
          <a:xfrm>
            <a:off x="2317629" y="9645001"/>
            <a:ext cx="308610" cy="30861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xmlns="" id="{757CDD33-83AD-4E49-AE9E-5A2739D42165}"/>
              </a:ext>
            </a:extLst>
          </p:cNvPr>
          <p:cNvSpPr/>
          <p:nvPr/>
        </p:nvSpPr>
        <p:spPr>
          <a:xfrm>
            <a:off x="2749269" y="9645001"/>
            <a:ext cx="308610" cy="308610"/>
          </a:xfrm>
          <a:prstGeom prst="ellipse">
            <a:avLst/>
          </a:prstGeom>
          <a:solidFill>
            <a:srgbClr val="FA6F0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xmlns="" id="{4F79D66E-51B2-45B5-8C6E-73276354DE40}"/>
              </a:ext>
            </a:extLst>
          </p:cNvPr>
          <p:cNvSpPr/>
          <p:nvPr/>
        </p:nvSpPr>
        <p:spPr>
          <a:xfrm>
            <a:off x="3251483" y="9524986"/>
            <a:ext cx="548640" cy="5486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✔</a:t>
            </a:r>
            <a:endParaRPr lang="en-US" sz="1013" dirty="0">
              <a:solidFill>
                <a:srgbClr val="0070C0"/>
              </a:solidFill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xmlns="" id="{1AD0D0E2-7C62-4D94-B495-004F84F830D8}"/>
              </a:ext>
            </a:extLst>
          </p:cNvPr>
          <p:cNvSpPr/>
          <p:nvPr/>
        </p:nvSpPr>
        <p:spPr>
          <a:xfrm>
            <a:off x="5027961" y="7480322"/>
            <a:ext cx="181356" cy="18288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xmlns="" id="{863D57F9-249D-41DE-8BCD-FDA64044E799}"/>
              </a:ext>
            </a:extLst>
          </p:cNvPr>
          <p:cNvSpPr/>
          <p:nvPr/>
        </p:nvSpPr>
        <p:spPr>
          <a:xfrm>
            <a:off x="5330091" y="7480322"/>
            <a:ext cx="181356" cy="1828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xmlns="" id="{96BA8F33-13E3-4967-B74D-B72D04E02868}"/>
              </a:ext>
            </a:extLst>
          </p:cNvPr>
          <p:cNvSpPr/>
          <p:nvPr/>
        </p:nvSpPr>
        <p:spPr>
          <a:xfrm>
            <a:off x="5632221" y="7480322"/>
            <a:ext cx="181356" cy="182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xmlns="" id="{8ED6E539-C35B-4B6A-BB8A-EE4E36ECCE7B}"/>
              </a:ext>
            </a:extLst>
          </p:cNvPr>
          <p:cNvSpPr/>
          <p:nvPr/>
        </p:nvSpPr>
        <p:spPr>
          <a:xfrm>
            <a:off x="5934351" y="7480322"/>
            <a:ext cx="181356" cy="182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1F932203-0FA3-4F5B-A44E-2279F88CC9FA}"/>
              </a:ext>
            </a:extLst>
          </p:cNvPr>
          <p:cNvSpPr txBox="1"/>
          <p:nvPr/>
        </p:nvSpPr>
        <p:spPr>
          <a:xfrm>
            <a:off x="2471934" y="3143873"/>
            <a:ext cx="1314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2"/>
                </a:solidFill>
                <a:latin typeface="Bauhaus 93" panose="04030905020B02020C02" pitchFamily="82" charset="0"/>
              </a:rPr>
              <a:t>Jumana’s</a:t>
            </a:r>
            <a:endParaRPr lang="en-US" sz="2000" dirty="0">
              <a:solidFill>
                <a:schemeClr val="bg2"/>
              </a:solidFill>
              <a:latin typeface="Bauhaus 93" panose="04030905020B02020C02" pitchFamily="82" charset="0"/>
            </a:endParaRPr>
          </a:p>
          <a:p>
            <a:pPr algn="ctr"/>
            <a:r>
              <a:rPr lang="en-US" sz="1600" dirty="0">
                <a:solidFill>
                  <a:schemeClr val="bg2"/>
                </a:solidFill>
                <a:latin typeface="Bauhaus 93" panose="04030905020B02020C02" pitchFamily="82" charset="0"/>
              </a:rPr>
              <a:t>Mastermind</a:t>
            </a:r>
          </a:p>
        </p:txBody>
      </p:sp>
    </p:spTree>
    <p:extLst>
      <p:ext uri="{BB962C8B-B14F-4D97-AF65-F5344CB8AC3E}">
        <p14:creationId xmlns:p14="http://schemas.microsoft.com/office/powerpoint/2010/main" val="110446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488" y="649115"/>
            <a:ext cx="1806491" cy="122781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rgbClr val="336699"/>
                </a:solidFill>
                <a:latin typeface="Berlin Sans FB" panose="020E0602020502020306" pitchFamily="34" charset="0"/>
              </a:rPr>
              <a:t>JUMANA’S </a:t>
            </a:r>
            <a:r>
              <a:rPr lang="en-US" sz="1800" dirty="0" smtClean="0">
                <a:solidFill>
                  <a:srgbClr val="336699"/>
                </a:solidFill>
                <a:latin typeface="Berlin Sans FB" panose="020E0602020502020306" pitchFamily="34" charset="0"/>
              </a:rPr>
              <a:t/>
            </a:r>
            <a:br>
              <a:rPr lang="en-US" sz="1800" dirty="0" smtClean="0">
                <a:solidFill>
                  <a:srgbClr val="336699"/>
                </a:solidFill>
                <a:latin typeface="Berlin Sans FB" panose="020E0602020502020306" pitchFamily="34" charset="0"/>
              </a:rPr>
            </a:br>
            <a:r>
              <a:rPr lang="en-US" sz="1800" dirty="0" smtClean="0">
                <a:solidFill>
                  <a:srgbClr val="336699"/>
                </a:solidFill>
                <a:latin typeface="Berlin Sans FB" panose="020E0602020502020306" pitchFamily="34" charset="0"/>
              </a:rPr>
              <a:t>MASTRERMIND</a:t>
            </a:r>
            <a:endParaRPr lang="en-US" sz="1800" dirty="0">
              <a:solidFill>
                <a:srgbClr val="336699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02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Bauhaus 93</vt:lpstr>
      <vt:lpstr>Berlin Sans FB</vt:lpstr>
      <vt:lpstr>Calibri</vt:lpstr>
      <vt:lpstr>Calibri Light</vt:lpstr>
      <vt:lpstr>Office Theme</vt:lpstr>
      <vt:lpstr>PowerPoint Presentation</vt:lpstr>
      <vt:lpstr>JUMANA’S  MASTRERMIND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Kareem Darwish</dc:creator>
  <cp:lastModifiedBy>Jumana Darwish</cp:lastModifiedBy>
  <cp:revision>8</cp:revision>
  <dcterms:created xsi:type="dcterms:W3CDTF">2020-04-14T15:14:29Z</dcterms:created>
  <dcterms:modified xsi:type="dcterms:W3CDTF">2020-04-14T17:45:01Z</dcterms:modified>
</cp:coreProperties>
</file>