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3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App </a:t>
            </a:r>
            <a:r>
              <a:rPr lang="en-US" dirty="0" err="1" smtClean="0"/>
              <a:t>orientato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e com UI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a um professor </a:t>
            </a:r>
            <a:r>
              <a:rPr lang="en-US" dirty="0" err="1" smtClean="0"/>
              <a:t>cadastrar</a:t>
            </a:r>
            <a:r>
              <a:rPr lang="en-US" dirty="0" smtClean="0"/>
              <a:t> as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prova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O professor </a:t>
            </a:r>
            <a:r>
              <a:rPr lang="en-US" dirty="0" err="1" smtClean="0"/>
              <a:t>entra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e a nota e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exibe</a:t>
            </a:r>
            <a:r>
              <a:rPr lang="en-US" dirty="0" smtClean="0"/>
              <a:t> e </a:t>
            </a:r>
            <a:r>
              <a:rPr lang="en-US" dirty="0" err="1" smtClean="0"/>
              <a:t>atualiza</a:t>
            </a:r>
            <a:r>
              <a:rPr lang="en-US" dirty="0" smtClean="0"/>
              <a:t> um </a:t>
            </a:r>
            <a:r>
              <a:rPr lang="en-US" dirty="0" err="1" smtClean="0"/>
              <a:t>g</a:t>
            </a:r>
            <a:r>
              <a:rPr lang="en-US" dirty="0" err="1" smtClean="0"/>
              <a:t>áfico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com </a:t>
            </a:r>
            <a:r>
              <a:rPr lang="en-US" dirty="0" err="1" smtClean="0"/>
              <a:t>nome</a:t>
            </a:r>
            <a:r>
              <a:rPr lang="en-US" dirty="0" smtClean="0"/>
              <a:t> (</a:t>
            </a:r>
            <a:r>
              <a:rPr lang="en-US" dirty="0" err="1" smtClean="0"/>
              <a:t>eixo</a:t>
            </a:r>
            <a:r>
              <a:rPr lang="en-US" dirty="0" smtClean="0"/>
              <a:t> x) e nota (</a:t>
            </a:r>
            <a:r>
              <a:rPr lang="en-US" dirty="0" err="1" smtClean="0"/>
              <a:t>eixo</a:t>
            </a:r>
            <a:r>
              <a:rPr lang="en-US" dirty="0" smtClean="0"/>
              <a:t> 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Amplie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agora um </a:t>
            </a:r>
            <a:r>
              <a:rPr lang="en-US" dirty="0" err="1" smtClean="0"/>
              <a:t>gráfico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.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 professor,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entra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e</a:t>
            </a:r>
            <a:r>
              <a:rPr lang="en-US" dirty="0" smtClean="0"/>
              <a:t> a nota </a:t>
            </a:r>
            <a:r>
              <a:rPr lang="en-US" dirty="0" err="1" smtClean="0"/>
              <a:t>m</a:t>
            </a:r>
            <a:r>
              <a:rPr lang="en-US" dirty="0" err="1" smtClean="0"/>
              <a:t>édia</a:t>
            </a:r>
            <a:r>
              <a:rPr lang="en-US" dirty="0" smtClean="0"/>
              <a:t> (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da </a:t>
            </a:r>
            <a:r>
              <a:rPr lang="en-US" dirty="0" err="1" smtClean="0"/>
              <a:t>questão</a:t>
            </a:r>
            <a:r>
              <a:rPr lang="en-US" dirty="0" smtClean="0"/>
              <a:t> anterior) </a:t>
            </a:r>
            <a:r>
              <a:rPr lang="en-US" dirty="0" smtClean="0"/>
              <a:t>e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exibe</a:t>
            </a:r>
            <a:r>
              <a:rPr lang="en-US" dirty="0" smtClean="0"/>
              <a:t> e </a:t>
            </a:r>
            <a:r>
              <a:rPr lang="en-US" dirty="0" err="1" smtClean="0"/>
              <a:t>atualiza</a:t>
            </a:r>
            <a:r>
              <a:rPr lang="en-US" dirty="0" smtClean="0"/>
              <a:t> um </a:t>
            </a:r>
            <a:r>
              <a:rPr lang="en-US" dirty="0" err="1" smtClean="0"/>
              <a:t>g</a:t>
            </a:r>
            <a:r>
              <a:rPr lang="en-US" dirty="0" err="1" smtClean="0"/>
              <a:t>áfico</a:t>
            </a:r>
            <a:r>
              <a:rPr lang="en-US" dirty="0" smtClean="0"/>
              <a:t> de </a:t>
            </a:r>
            <a:r>
              <a:rPr lang="en-US" dirty="0" err="1" smtClean="0"/>
              <a:t>linas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Exercicio</vt:lpstr>
      <vt:lpstr>Gráficos</vt:lpstr>
      <vt:lpstr>Gráficos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Exercicio</dc:title>
  <dc:creator>Manoel Carvalho M Neto</dc:creator>
  <cp:lastModifiedBy>Manoel Carvalho M Neto</cp:lastModifiedBy>
  <cp:revision>2</cp:revision>
  <dcterms:created xsi:type="dcterms:W3CDTF">2018-02-28T23:01:19Z</dcterms:created>
  <dcterms:modified xsi:type="dcterms:W3CDTF">2018-02-28T23:12:18Z</dcterms:modified>
</cp:coreProperties>
</file>