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22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30/01/18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23129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30/01/18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396129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30/01/18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90328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30/01/18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158350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6E281C9B-5F27-5247-B030-C043FFA88D4F}" type="datetimeFigureOut">
              <a:rPr lang="en-US" smtClean="0"/>
              <a:t>30/01/18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49893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6E281C9B-5F27-5247-B030-C043FFA88D4F}" type="datetimeFigureOut">
              <a:rPr lang="en-US" smtClean="0"/>
              <a:t>30/01/18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390338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6E281C9B-5F27-5247-B030-C043FFA88D4F}" type="datetimeFigureOut">
              <a:rPr lang="en-US" smtClean="0"/>
              <a:t>30/01/18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186449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6E281C9B-5F27-5247-B030-C043FFA88D4F}" type="datetimeFigureOut">
              <a:rPr lang="en-US" smtClean="0"/>
              <a:t>30/01/18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323049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81C9B-5F27-5247-B030-C043FFA88D4F}" type="datetimeFigureOut">
              <a:rPr lang="en-US" smtClean="0"/>
              <a:t>30/01/18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297459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E281C9B-5F27-5247-B030-C043FFA88D4F}" type="datetimeFigureOut">
              <a:rPr lang="en-US" smtClean="0"/>
              <a:t>30/01/18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89694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E281C9B-5F27-5247-B030-C043FFA88D4F}" type="datetimeFigureOut">
              <a:rPr lang="en-US" smtClean="0"/>
              <a:t>30/01/18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1E8F-2136-B343-ABE3-595E6F6BFB07}" type="slidenum">
              <a:rPr lang="en-US" smtClean="0"/>
              <a:t>‹#›</a:t>
            </a:fld>
            <a:endParaRPr lang="en-US"/>
          </a:p>
        </p:txBody>
      </p:sp>
    </p:spTree>
    <p:extLst>
      <p:ext uri="{BB962C8B-B14F-4D97-AF65-F5344CB8AC3E}">
        <p14:creationId xmlns:p14="http://schemas.microsoft.com/office/powerpoint/2010/main" val="8453058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81C9B-5F27-5247-B030-C043FFA88D4F}" type="datetimeFigureOut">
              <a:rPr lang="en-US" smtClean="0"/>
              <a:t>30/01/18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A1E8F-2136-B343-ABE3-595E6F6BFB07}" type="slidenum">
              <a:rPr lang="en-US" smtClean="0"/>
              <a:t>‹#›</a:t>
            </a:fld>
            <a:endParaRPr lang="en-US"/>
          </a:p>
        </p:txBody>
      </p:sp>
    </p:spTree>
    <p:extLst>
      <p:ext uri="{BB962C8B-B14F-4D97-AF65-F5344CB8AC3E}">
        <p14:creationId xmlns:p14="http://schemas.microsoft.com/office/powerpoint/2010/main" val="253347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Jogo Da </a:t>
            </a:r>
            <a:r>
              <a:rPr lang="en-US" dirty="0" err="1" smtClean="0"/>
              <a:t>Forca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6920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a:t>
            </a:r>
            <a:r>
              <a:rPr lang="en-US" dirty="0" err="1" smtClean="0"/>
              <a:t>ício</a:t>
            </a:r>
            <a:r>
              <a:rPr lang="en-US" dirty="0" smtClean="0"/>
              <a:t> da Jogo da </a:t>
            </a:r>
            <a:r>
              <a:rPr lang="en-US" dirty="0" err="1" smtClean="0"/>
              <a:t>Forca</a:t>
            </a:r>
            <a:endParaRPr lang="en-US" dirty="0"/>
          </a:p>
        </p:txBody>
      </p:sp>
      <p:sp>
        <p:nvSpPr>
          <p:cNvPr id="3" name="Content Placeholder 2"/>
          <p:cNvSpPr>
            <a:spLocks noGrp="1"/>
          </p:cNvSpPr>
          <p:nvPr>
            <p:ph idx="1"/>
          </p:nvPr>
        </p:nvSpPr>
        <p:spPr/>
        <p:txBody>
          <a:bodyPr>
            <a:normAutofit lnSpcReduction="10000"/>
          </a:bodyPr>
          <a:lstStyle/>
          <a:p>
            <a:r>
              <a:rPr lang="pt-BR" dirty="0"/>
              <a:t>Escreva um programa que simule um Jogo de Forca. Inicialmente uma categoria deve ser escolhida (Filmes, Novelas ou Carros). Com base na categoria selecionada deve ser sorteada uma palavra deve ser sorteada e assim o jogo se inicia. Cada categoria deve conter quatro palavras. Um usuário pode cometer no máximo cinco erros. </a:t>
            </a:r>
            <a:r>
              <a:rPr lang="pt-BR" dirty="0" smtClean="0"/>
              <a:t>Escolha uma sequencia de imagens para </a:t>
            </a:r>
            <a:r>
              <a:rPr lang="pt-BR" dirty="0"/>
              <a:t>construir a sua solução.</a:t>
            </a:r>
          </a:p>
          <a:p>
            <a:endParaRPr lang="en-US" dirty="0"/>
          </a:p>
        </p:txBody>
      </p:sp>
    </p:spTree>
    <p:extLst>
      <p:ext uri="{BB962C8B-B14F-4D97-AF65-F5344CB8AC3E}">
        <p14:creationId xmlns:p14="http://schemas.microsoft.com/office/powerpoint/2010/main" val="276147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mnada.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p:pic>
    </p:spTree>
    <p:extLst>
      <p:ext uri="{BB962C8B-B14F-4D97-AF65-F5344CB8AC3E}">
        <p14:creationId xmlns:p14="http://schemas.microsoft.com/office/powerpoint/2010/main" val="99252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mcorpo.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p:pic>
    </p:spTree>
    <p:extLst>
      <p:ext uri="{BB962C8B-B14F-4D97-AF65-F5344CB8AC3E}">
        <p14:creationId xmlns:p14="http://schemas.microsoft.com/office/powerpoint/2010/main" val="68249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mbracoDE.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p:pic>
    </p:spTree>
    <p:extLst>
      <p:ext uri="{BB962C8B-B14F-4D97-AF65-F5344CB8AC3E}">
        <p14:creationId xmlns:p14="http://schemas.microsoft.com/office/powerpoint/2010/main" val="158023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mbracoE.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p:pic>
    </p:spTree>
    <p:extLst>
      <p:ext uri="{BB962C8B-B14F-4D97-AF65-F5344CB8AC3E}">
        <p14:creationId xmlns:p14="http://schemas.microsoft.com/office/powerpoint/2010/main" val="227426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mpe.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p:pic>
    </p:spTree>
    <p:extLst>
      <p:ext uri="{BB962C8B-B14F-4D97-AF65-F5344CB8AC3E}">
        <p14:creationId xmlns:p14="http://schemas.microsoft.com/office/powerpoint/2010/main" val="372003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mpleta.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p:pic>
    </p:spTree>
    <p:extLst>
      <p:ext uri="{BB962C8B-B14F-4D97-AF65-F5344CB8AC3E}">
        <p14:creationId xmlns:p14="http://schemas.microsoft.com/office/powerpoint/2010/main" val="2210748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79</Words>
  <Application>Microsoft Macintosh PowerPoint</Application>
  <PresentationFormat>On-screen Show (4:3)</PresentationFormat>
  <Paragraphs>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Jogo Da Forca</vt:lpstr>
      <vt:lpstr>Exercício da Jogo da Forca</vt:lpstr>
      <vt:lpstr>PowerPoint Presentation</vt:lpstr>
      <vt:lpstr>PowerPoint Presentation</vt:lpstr>
      <vt:lpstr>PowerPoint Presentation</vt:lpstr>
      <vt:lpstr>PowerPoint Presentation</vt:lpstr>
      <vt:lpstr>PowerPoint Presentation</vt:lpstr>
      <vt:lpstr>PowerPoint Presentation</vt:lpstr>
    </vt:vector>
  </TitlesOfParts>
  <Company>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Jogo Da Forca</dc:title>
  <dc:creator>Manoel Carvalho M Neto</dc:creator>
  <cp:lastModifiedBy>Manoel Carvalho M Neto</cp:lastModifiedBy>
  <cp:revision>1</cp:revision>
  <dcterms:created xsi:type="dcterms:W3CDTF">2018-01-30T20:45:49Z</dcterms:created>
  <dcterms:modified xsi:type="dcterms:W3CDTF">2018-01-30T20:51:12Z</dcterms:modified>
</cp:coreProperties>
</file>