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0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4543-59DE-534C-B533-A06BE8578EF8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B8A5-B8FC-1748-B9FA-F7D23DBB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SISTEMA DE BIBLIOTECA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74" r="-47774"/>
          <a:stretch>
            <a:fillRect/>
          </a:stretch>
        </p:blipFill>
        <p:spPr>
          <a:xfrm>
            <a:off x="239971" y="993846"/>
            <a:ext cx="8868274" cy="4877209"/>
          </a:xfrm>
        </p:spPr>
      </p:pic>
    </p:spTree>
    <p:extLst>
      <p:ext uri="{BB962C8B-B14F-4D97-AF65-F5344CB8AC3E}">
        <p14:creationId xmlns:p14="http://schemas.microsoft.com/office/powerpoint/2010/main" val="289214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bibliotecas</a:t>
            </a:r>
            <a:r>
              <a:rPr lang="en-US" dirty="0" smtClean="0"/>
              <a:t>, </a:t>
            </a:r>
            <a:r>
              <a:rPr lang="en-US" dirty="0" err="1" smtClean="0"/>
              <a:t>focando</a:t>
            </a:r>
            <a:r>
              <a:rPr lang="en-US" dirty="0" smtClean="0"/>
              <a:t> </a:t>
            </a:r>
            <a:r>
              <a:rPr lang="en-US" dirty="0" err="1" smtClean="0"/>
              <a:t>especificamente</a:t>
            </a:r>
            <a:r>
              <a:rPr lang="en-US" dirty="0" smtClean="0"/>
              <a:t> no </a:t>
            </a:r>
            <a:r>
              <a:rPr lang="en-US" dirty="0" err="1" smtClean="0"/>
              <a:t>empréstimo</a:t>
            </a:r>
            <a:r>
              <a:rPr lang="en-US" dirty="0" smtClean="0"/>
              <a:t> de </a:t>
            </a:r>
            <a:r>
              <a:rPr lang="en-US" dirty="0" err="1" smtClean="0"/>
              <a:t>livros</a:t>
            </a:r>
            <a:r>
              <a:rPr lang="en-US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SISTEMA DE BIBLIOTECA</vt:lpstr>
      <vt:lpstr>PowerPoint Presentation</vt:lpstr>
      <vt:lpstr>EXERCICIO</vt:lpstr>
    </vt:vector>
  </TitlesOfParts>
  <Company>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BIBLIOTECA</dc:title>
  <dc:creator>Manoel Carvalho M Neto</dc:creator>
  <cp:lastModifiedBy>Manoel Carvalho M Neto</cp:lastModifiedBy>
  <cp:revision>1</cp:revision>
  <dcterms:created xsi:type="dcterms:W3CDTF">2018-04-02T23:16:06Z</dcterms:created>
  <dcterms:modified xsi:type="dcterms:W3CDTF">2018-04-02T23:19:48Z</dcterms:modified>
</cp:coreProperties>
</file>