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8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1C9B-5F27-5247-B030-C043FFA88D4F}" type="datetimeFigureOut">
              <a:rPr lang="en-US" smtClean="0"/>
              <a:t>31/01/18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1E8F-2136-B343-ABE3-595E6F6B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1C9B-5F27-5247-B030-C043FFA88D4F}" type="datetimeFigureOut">
              <a:rPr lang="en-US" smtClean="0"/>
              <a:t>31/01/18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1E8F-2136-B343-ABE3-595E6F6B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9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1C9B-5F27-5247-B030-C043FFA88D4F}" type="datetimeFigureOut">
              <a:rPr lang="en-US" smtClean="0"/>
              <a:t>31/01/18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1E8F-2136-B343-ABE3-595E6F6B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8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1C9B-5F27-5247-B030-C043FFA88D4F}" type="datetimeFigureOut">
              <a:rPr lang="en-US" smtClean="0"/>
              <a:t>31/01/18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1E8F-2136-B343-ABE3-595E6F6B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03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1C9B-5F27-5247-B030-C043FFA88D4F}" type="datetimeFigureOut">
              <a:rPr lang="en-US" smtClean="0"/>
              <a:t>31/01/18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1E8F-2136-B343-ABE3-595E6F6B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35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1C9B-5F27-5247-B030-C043FFA88D4F}" type="datetimeFigureOut">
              <a:rPr lang="en-US" smtClean="0"/>
              <a:t>31/01/18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1E8F-2136-B343-ABE3-595E6F6B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83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1C9B-5F27-5247-B030-C043FFA88D4F}" type="datetimeFigureOut">
              <a:rPr lang="en-US" smtClean="0"/>
              <a:t>31/01/18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1E8F-2136-B343-ABE3-595E6F6B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91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1C9B-5F27-5247-B030-C043FFA88D4F}" type="datetimeFigureOut">
              <a:rPr lang="en-US" smtClean="0"/>
              <a:t>31/01/18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1E8F-2136-B343-ABE3-595E6F6B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9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1C9B-5F27-5247-B030-C043FFA88D4F}" type="datetimeFigureOut">
              <a:rPr lang="en-US" smtClean="0"/>
              <a:t>31/01/18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1E8F-2136-B343-ABE3-595E6F6B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96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1C9B-5F27-5247-B030-C043FFA88D4F}" type="datetimeFigureOut">
              <a:rPr lang="en-US" smtClean="0"/>
              <a:t>31/01/18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1E8F-2136-B343-ABE3-595E6F6B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44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1C9B-5F27-5247-B030-C043FFA88D4F}" type="datetimeFigureOut">
              <a:rPr lang="en-US" smtClean="0"/>
              <a:t>31/01/18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1E8F-2136-B343-ABE3-595E6F6B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05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81C9B-5F27-5247-B030-C043FFA88D4F}" type="datetimeFigureOut">
              <a:rPr lang="en-US" smtClean="0"/>
              <a:t>31/01/18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A1E8F-2136-B343-ABE3-595E6F6B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70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Vota</a:t>
            </a:r>
            <a:r>
              <a:rPr lang="en-US" dirty="0" err="1" smtClean="0"/>
              <a:t>ção</a:t>
            </a:r>
            <a:r>
              <a:rPr lang="en-US" dirty="0" smtClean="0"/>
              <a:t> BBB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05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Exercício</a:t>
            </a:r>
            <a:r>
              <a:rPr lang="en-US" dirty="0" smtClean="0"/>
              <a:t> da Jogo da </a:t>
            </a:r>
            <a:r>
              <a:rPr lang="en-US" dirty="0" err="1" smtClean="0"/>
              <a:t>Forca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Faça um sistema para representar um pesquisa que foi feita com a finalidade de determinar qual dos dois participantes do BIG Brother irá deixar o programa nesta semana. O sistema deve permitir a votação pelo nome(Juliana ou </a:t>
            </a:r>
            <a:r>
              <a:rPr lang="pt-BR" dirty="0" err="1"/>
              <a:t>Dhomini</a:t>
            </a:r>
            <a:r>
              <a:rPr lang="pt-BR" dirty="0"/>
              <a:t>) ou pelo código do participante (001, 002), respectivamente. O sistema deve ser capaz de determinar qual o candidato que teve maior número de votos e qual a porcentagem dos dois candidatos. Se houver empate </a:t>
            </a:r>
            <a:r>
              <a:rPr lang="pt-BR" dirty="0" err="1"/>
              <a:t>Dhomini</a:t>
            </a:r>
            <a:r>
              <a:rPr lang="pt-BR" dirty="0"/>
              <a:t> deve ser o vencedor por já ter ido mais vezes ao paredão.</a:t>
            </a:r>
          </a:p>
          <a:p>
            <a:r>
              <a:rPr lang="pt-BR" dirty="0" smtClean="0"/>
              <a:t>.</a:t>
            </a:r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470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Rascunho</a:t>
            </a:r>
            <a:r>
              <a:rPr lang="en-US" dirty="0" smtClean="0"/>
              <a:t> de Interface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41888" r="-4188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0669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107</Words>
  <Application>Microsoft Macintosh PowerPoint</Application>
  <PresentationFormat>On-screen Show 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Votação BBB</vt:lpstr>
      <vt:lpstr>Exercício da Jogo da Forca</vt:lpstr>
      <vt:lpstr>Rascunho de Interface</vt:lpstr>
    </vt:vector>
  </TitlesOfParts>
  <Company>HOUSE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Jogo Da Forca</dc:title>
  <dc:creator>Manoel Carvalho M Neto</dc:creator>
  <cp:lastModifiedBy>Manoel Carvalho M Neto</cp:lastModifiedBy>
  <cp:revision>2</cp:revision>
  <dcterms:created xsi:type="dcterms:W3CDTF">2018-01-30T20:45:49Z</dcterms:created>
  <dcterms:modified xsi:type="dcterms:W3CDTF">2018-01-31T23:01:40Z</dcterms:modified>
</cp:coreProperties>
</file>