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6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4DDB-89B1-054D-A03A-8921A621D766}" type="datetimeFigureOut">
              <a:rPr lang="en-US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1A72-E954-2140-B9D7-FB0C273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4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Farmacia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en-US" dirty="0" err="1" smtClean="0"/>
              <a:t>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Construa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programação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três</a:t>
            </a:r>
            <a:r>
              <a:rPr lang="en-US" dirty="0"/>
              <a:t> </a:t>
            </a:r>
            <a:r>
              <a:rPr lang="en-US" dirty="0" err="1"/>
              <a:t>níveis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cadastramento</a:t>
            </a:r>
            <a:r>
              <a:rPr lang="en-US" dirty="0"/>
              <a:t> e </a:t>
            </a:r>
            <a:r>
              <a:rPr lang="en-US" dirty="0" err="1"/>
              <a:t>vendas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Farmácia</a:t>
            </a:r>
            <a:r>
              <a:rPr lang="en-US" dirty="0"/>
              <a:t>.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farmácia</a:t>
            </a:r>
            <a:r>
              <a:rPr lang="en-US" dirty="0"/>
              <a:t> </a:t>
            </a:r>
            <a:r>
              <a:rPr lang="en-US" dirty="0" err="1"/>
              <a:t>teremos</a:t>
            </a:r>
            <a:r>
              <a:rPr lang="en-US" dirty="0"/>
              <a:t> no </a:t>
            </a:r>
            <a:r>
              <a:rPr lang="en-US" dirty="0" err="1"/>
              <a:t>máximo</a:t>
            </a:r>
            <a:r>
              <a:rPr lang="en-US" dirty="0"/>
              <a:t> o </a:t>
            </a:r>
            <a:r>
              <a:rPr lang="en-US" dirty="0" err="1"/>
              <a:t>cadastramento</a:t>
            </a:r>
            <a:r>
              <a:rPr lang="en-US" dirty="0"/>
              <a:t> de 100 </a:t>
            </a:r>
            <a:r>
              <a:rPr lang="en-US" dirty="0" err="1"/>
              <a:t>medicamentos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, </a:t>
            </a:r>
            <a:r>
              <a:rPr lang="en-US" dirty="0" err="1"/>
              <a:t>divididos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controlados</a:t>
            </a:r>
            <a:r>
              <a:rPr lang="en-US" dirty="0"/>
              <a:t>, </a:t>
            </a:r>
            <a:r>
              <a:rPr lang="en-US" dirty="0" err="1"/>
              <a:t>não-controlados</a:t>
            </a:r>
            <a:r>
              <a:rPr lang="en-US" dirty="0"/>
              <a:t> e </a:t>
            </a:r>
            <a:r>
              <a:rPr lang="en-US" dirty="0" err="1"/>
              <a:t>comuns</a:t>
            </a:r>
            <a:r>
              <a:rPr lang="en-US" dirty="0"/>
              <a:t>.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medicamento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informada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́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disponibilizada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farmácia</a:t>
            </a:r>
            <a:r>
              <a:rPr lang="en-US" dirty="0"/>
              <a:t>,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preço</a:t>
            </a:r>
            <a:r>
              <a:rPr lang="en-US" dirty="0"/>
              <a:t> e </a:t>
            </a:r>
            <a:r>
              <a:rPr lang="en-US" dirty="0" err="1"/>
              <a:t>código</a:t>
            </a:r>
            <a:r>
              <a:rPr lang="en-US" dirty="0"/>
              <a:t> (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único</a:t>
            </a:r>
            <a:r>
              <a:rPr lang="en-US" dirty="0"/>
              <a:t>). </a:t>
            </a:r>
            <a:r>
              <a:rPr lang="en-US" dirty="0" err="1"/>
              <a:t>Medicamentos</a:t>
            </a:r>
            <a:r>
              <a:rPr lang="en-US" dirty="0"/>
              <a:t> </a:t>
            </a:r>
            <a:r>
              <a:rPr lang="en-US" dirty="0" err="1"/>
              <a:t>controlados</a:t>
            </a:r>
            <a:r>
              <a:rPr lang="en-US" dirty="0"/>
              <a:t> </a:t>
            </a:r>
            <a:r>
              <a:rPr lang="en-US" dirty="0" err="1"/>
              <a:t>não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vendidos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público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farmácia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́ </a:t>
            </a:r>
            <a:r>
              <a:rPr lang="en-US" dirty="0" err="1"/>
              <a:t>ligada</a:t>
            </a:r>
            <a:r>
              <a:rPr lang="en-US" dirty="0"/>
              <a:t> a um hospital.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medicamento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estoque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</a:t>
            </a:r>
            <a:r>
              <a:rPr lang="en-US" dirty="0" err="1"/>
              <a:t>menos</a:t>
            </a:r>
            <a:r>
              <a:rPr lang="en-US" dirty="0"/>
              <a:t> de 20% da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cadastrada</a:t>
            </a:r>
            <a:r>
              <a:rPr lang="en-US" dirty="0"/>
              <a:t>. Como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mês</a:t>
            </a:r>
            <a:r>
              <a:rPr lang="en-US" dirty="0"/>
              <a:t> a </a:t>
            </a:r>
            <a:r>
              <a:rPr lang="en-US" dirty="0" err="1"/>
              <a:t>farmácia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́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promoção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compra</a:t>
            </a:r>
            <a:r>
              <a:rPr lang="en-US" dirty="0"/>
              <a:t> de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, com </a:t>
            </a:r>
            <a:r>
              <a:rPr lang="en-US" dirty="0" err="1"/>
              <a:t>preço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de R$ 2,50,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. É </a:t>
            </a:r>
            <a:r>
              <a:rPr lang="en-US" dirty="0" err="1"/>
              <a:t>possível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controlado</a:t>
            </a:r>
            <a:r>
              <a:rPr lang="en-US" dirty="0"/>
              <a:t>.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de vender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no </a:t>
            </a:r>
            <a:r>
              <a:rPr lang="en-US" dirty="0" err="1"/>
              <a:t>estoque</a:t>
            </a:r>
            <a:r>
              <a:rPr lang="en-US" dirty="0"/>
              <a:t>.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de </a:t>
            </a:r>
            <a:r>
              <a:rPr lang="en-US" dirty="0" err="1"/>
              <a:t>herança</a:t>
            </a:r>
            <a:r>
              <a:rPr lang="en-US" dirty="0"/>
              <a:t>, </a:t>
            </a:r>
            <a:r>
              <a:rPr lang="en-US" dirty="0" err="1"/>
              <a:t>polimorfismo</a:t>
            </a:r>
            <a:r>
              <a:rPr lang="en-US" dirty="0"/>
              <a:t>,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abstrata</a:t>
            </a:r>
            <a:r>
              <a:rPr lang="en-US" dirty="0"/>
              <a:t> e </a:t>
            </a:r>
            <a:r>
              <a:rPr lang="en-US" dirty="0" err="1"/>
              <a:t>redefinição</a:t>
            </a:r>
            <a:r>
              <a:rPr lang="en-US" dirty="0"/>
              <a:t> de </a:t>
            </a:r>
            <a:r>
              <a:rPr lang="en-US" dirty="0" err="1"/>
              <a:t>métodos</a:t>
            </a:r>
            <a:r>
              <a:rPr lang="en-US" dirty="0"/>
              <a:t>, </a:t>
            </a:r>
            <a:r>
              <a:rPr lang="en-US" dirty="0" err="1"/>
              <a:t>mostrando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significam</a:t>
            </a:r>
            <a:r>
              <a:rPr lang="en-US" dirty="0"/>
              <a:t> e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 no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código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Obs</a:t>
            </a:r>
            <a:r>
              <a:rPr lang="en-US" dirty="0"/>
              <a:t>: </a:t>
            </a:r>
            <a:r>
              <a:rPr lang="en-US" dirty="0" err="1"/>
              <a:t>Faça</a:t>
            </a:r>
            <a:r>
              <a:rPr lang="en-US" dirty="0"/>
              <a:t> a interface </a:t>
            </a:r>
            <a:r>
              <a:rPr lang="en-US" dirty="0" err="1"/>
              <a:t>gráfica</a:t>
            </a:r>
            <a:r>
              <a:rPr lang="en-US" dirty="0"/>
              <a:t> você </a:t>
            </a:r>
            <a:r>
              <a:rPr lang="en-US" dirty="0" err="1"/>
              <a:t>mesmo</a:t>
            </a:r>
            <a:r>
              <a:rPr lang="en-US" dirty="0"/>
              <a:t>!!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8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Farmacia</vt:lpstr>
      <vt:lpstr>Exercício</vt:lpstr>
    </vt:vector>
  </TitlesOfParts>
  <Company>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Farmacia</dc:title>
  <dc:creator>Manoel Carvalho M Neto</dc:creator>
  <cp:lastModifiedBy>Manoel Carvalho M Neto</cp:lastModifiedBy>
  <cp:revision>1</cp:revision>
  <dcterms:created xsi:type="dcterms:W3CDTF">2018-03-06T19:45:22Z</dcterms:created>
  <dcterms:modified xsi:type="dcterms:W3CDTF">2018-03-06T19:47:09Z</dcterms:modified>
</cp:coreProperties>
</file>