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5" r:id="rId5"/>
    <p:sldId id="263" r:id="rId6"/>
    <p:sldId id="264" r:id="rId7"/>
    <p:sldId id="261" r:id="rId8"/>
    <p:sldId id="262" r:id="rId9"/>
    <p:sldId id="260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8D7B1-1571-4C9A-862C-B4964DE5D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B62E9-37A4-41EA-9E59-A9BAB5AD8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75C21-865D-471E-9A26-27603771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B1AA7-F60D-4ED4-A7CC-8E4AE449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D661C-5B3E-432A-ADC4-DA73119E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798FB-066D-4F80-81A1-9D8DBD1D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A06CF-F6FF-44A5-8C72-CBDE1AB7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7AC0F-213F-49D8-B3CE-FD560F9B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3EBBF-44A9-449A-90D0-A688456F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F47FA-B843-4F18-B02B-E528CAD2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8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5D6A15-6750-4883-9D1C-402FCDE28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B9741-3536-4FA3-B9A4-95B9B75A0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7D124-972F-4F72-8BB3-E604B224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CD398-FCF4-42E1-9A4B-025E154C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62C32A-DBCC-4E09-BBC7-55A2E9B3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89E0-27B7-47DB-BF61-22A83EAD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02582-DA26-4C39-9143-D1055FC0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C4BAD-D116-495F-8156-FC39353B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F6772-47DB-4346-90B1-3841347C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5370A-B3EE-450D-81DD-2775E71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2BDA-3DE1-42C3-A0E6-FAA0BDA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C91C-E162-4DD7-A7C7-6880E016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D1EC4-5356-4A79-AA0E-3D1A3F17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5BDED-9B3D-4A86-A80A-C053ABE1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A2245-334E-4C59-BE0F-077EC7A3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89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40335-0E8B-44BF-B847-4E9FC8EA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5B1B-D799-4329-807F-9D16741B5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92517-1DEE-4F65-9338-1B79D565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B7A8A-CB59-47A5-B101-7ACB2BB3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4AE50-7D7C-4777-AEBC-CC371235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E4DEB7-7802-49B0-B1EE-84B1F461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8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EBC1C-2B38-4D80-8964-3D8A5327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4454C-827A-41AC-B191-0D15B909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F12EA-08B5-4113-B7A6-4AC8D7625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002916-6035-47FF-8FA0-34E58303E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1D047-3FE9-43FC-89A0-E9AF981E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47F22-D044-461B-BD5B-ED272084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24C89-8E03-4C8B-BE4E-3E465E86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69E7D-18BD-4ADA-B13E-ABF260BB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CCE4-27B1-4BEE-825B-225D60C5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B28C8D-5547-4C11-AF21-04768CFF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0AD7F5-91FF-4AF5-B190-439AC008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78FDF-A31C-4227-8142-0FC55562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4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7F6799-1064-4524-A990-CCFB3D2F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93AC02-CEF8-479B-9757-604BF192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6270A-0108-4C21-A865-5710D44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0DAE3-29B0-40F5-A94E-3C5617C6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5C56B-6F7F-45CC-A5B0-5443528C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D9567-DD87-41D3-9CB9-EBD52FB1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8F862-FD43-4953-821A-35ED4E30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BC1F6-952A-4323-9B2B-A4D737BB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E3AAB-96B9-4838-8728-1FA99B8B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3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075B-97C8-4C6C-ABF3-9DB2171E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FC1E1F-3B73-47D7-B310-A69DEEFE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4DF101-B3A8-4D13-8F77-9CD8F70C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4BF87-C282-4529-B239-80C18A38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794B6-635A-4DD6-8729-3DF0D05A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D4134-C14F-42A3-8ED7-ED811F6B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4B832B-46C4-4ED1-A241-071FAE7B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E22D2-511E-4FE6-BB3A-3FADB76F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116E2-7A5A-4FE3-A023-F6CB961E6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E790-D9B5-4DEE-8CEB-D35073465C08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DEDC2-F423-4B0E-A54A-48EFEB3CD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D56F0-4B9E-4A31-A1C1-2D7BC319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26E5-93A5-4594-8576-A67E4DA6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8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D60B5-42A8-4213-AE37-A7342ECC0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성능 측정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C358A0-1569-4BD7-BA21-BB4A74B22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Object Free List TLS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30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E28B9-62E7-465C-8E81-A70B2788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1CB55-698B-4E17-9F26-E3B1BA4B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변화가 없는 변수를 </a:t>
            </a:r>
            <a:r>
              <a:rPr lang="en-US" altLang="ko-KR" dirty="0" err="1"/>
              <a:t>constexpr</a:t>
            </a:r>
            <a:r>
              <a:rPr lang="ko-KR" altLang="en-US" dirty="0"/>
              <a:t> 키워드 적용해서 코드에 상수로 들어가도록  수정</a:t>
            </a:r>
          </a:p>
        </p:txBody>
      </p:sp>
    </p:spTree>
    <p:extLst>
      <p:ext uri="{BB962C8B-B14F-4D97-AF65-F5344CB8AC3E}">
        <p14:creationId xmlns:p14="http://schemas.microsoft.com/office/powerpoint/2010/main" val="255169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C5756-6EA3-4335-B249-5ECA52F2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8EE18-13CE-4B56-ACEC-D3E3F231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기존에는 </a:t>
            </a:r>
            <a:r>
              <a:rPr lang="en-US" altLang="ko-KR" dirty="0"/>
              <a:t>_</a:t>
            </a:r>
            <a:r>
              <a:rPr lang="en-US" altLang="ko-KR" dirty="0" err="1"/>
              <a:t>dataToNodePtr</a:t>
            </a:r>
            <a:r>
              <a:rPr lang="ko-KR" altLang="en-US" dirty="0"/>
              <a:t>을 생성자에서 계산해서 </a:t>
            </a:r>
            <a:r>
              <a:rPr lang="ko-KR" altLang="en-US" dirty="0" err="1"/>
              <a:t>사용했었음</a:t>
            </a:r>
            <a:endParaRPr lang="en-US" altLang="ko-KR" dirty="0"/>
          </a:p>
          <a:p>
            <a:r>
              <a:rPr lang="ko-KR" altLang="en-US" dirty="0" err="1"/>
              <a:t>그러다보니</a:t>
            </a:r>
            <a:r>
              <a:rPr lang="ko-KR" altLang="en-US" dirty="0"/>
              <a:t> </a:t>
            </a:r>
            <a:r>
              <a:rPr lang="ko-KR" altLang="en-US" dirty="0" err="1"/>
              <a:t>계산할때마다</a:t>
            </a:r>
            <a:r>
              <a:rPr lang="ko-KR" altLang="en-US" dirty="0"/>
              <a:t> 변수에서 </a:t>
            </a:r>
            <a:r>
              <a:rPr lang="ko-KR" altLang="en-US" dirty="0" err="1"/>
              <a:t>로드하는</a:t>
            </a:r>
            <a:r>
              <a:rPr lang="ko-KR" altLang="en-US" dirty="0"/>
              <a:t> 코드가 생성됨</a:t>
            </a:r>
            <a:endParaRPr lang="en-US" altLang="ko-KR" dirty="0"/>
          </a:p>
          <a:p>
            <a:r>
              <a:rPr lang="ko-KR" altLang="en-US" dirty="0"/>
              <a:t>해당 변수를 </a:t>
            </a:r>
            <a:r>
              <a:rPr lang="en-US" altLang="ko-KR" dirty="0" err="1"/>
              <a:t>constexpr</a:t>
            </a:r>
            <a:r>
              <a:rPr lang="ko-KR" altLang="en-US" dirty="0"/>
              <a:t>로 변경하여 수동으로 </a:t>
            </a:r>
            <a:r>
              <a:rPr lang="ko-KR" altLang="en-US" dirty="0" err="1"/>
              <a:t>초기화하도록한다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대신 생성자에서는 계산을 통해 변수 값이 정상인지를 평가한다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59137-982E-424B-A211-034217C66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0" y="4319588"/>
            <a:ext cx="6048375" cy="185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2DF4C6-D613-4D62-8396-F24C79CA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56" y="4833938"/>
            <a:ext cx="6115050" cy="1343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3B873D-9D01-4533-AF7E-ED96A0344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75" y="3805238"/>
            <a:ext cx="6638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2A8-2254-42FD-8D0E-6F70B94E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</a:t>
            </a:r>
            <a:r>
              <a:rPr lang="en-US" altLang="ko-KR" dirty="0"/>
              <a:t>2</a:t>
            </a:r>
            <a:r>
              <a:rPr lang="ko-KR" altLang="en-US" dirty="0"/>
              <a:t>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87E16-ADAF-4FB0-8366-6FF1CA0C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1976437"/>
            <a:ext cx="4810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701FE-57AA-4000-829E-1FCCD3A8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68D07-631A-47CC-AD6A-949BD33F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Chunk</a:t>
            </a:r>
            <a:r>
              <a:rPr lang="ko-KR" altLang="en-US" dirty="0"/>
              <a:t>에서 </a:t>
            </a:r>
            <a:r>
              <a:rPr lang="en-US" altLang="ko-KR" dirty="0"/>
              <a:t>node</a:t>
            </a:r>
            <a:r>
              <a:rPr lang="ko-KR" altLang="en-US" dirty="0"/>
              <a:t>를 가져올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node </a:t>
            </a:r>
            <a:r>
              <a:rPr lang="ko-KR" altLang="en-US" dirty="0"/>
              <a:t>배열의 </a:t>
            </a:r>
            <a:r>
              <a:rPr lang="en-US" altLang="ko-KR" dirty="0"/>
              <a:t>index</a:t>
            </a:r>
            <a:r>
              <a:rPr lang="ko-KR" altLang="en-US" dirty="0"/>
              <a:t>로 </a:t>
            </a:r>
            <a:br>
              <a:rPr lang="en-US" altLang="ko-KR" dirty="0"/>
            </a:br>
            <a:r>
              <a:rPr lang="ko-KR" altLang="en-US" dirty="0"/>
              <a:t>접근해서 가져오고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Chunk</a:t>
            </a:r>
            <a:r>
              <a:rPr lang="ko-KR" altLang="en-US" dirty="0"/>
              <a:t>에 할당할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pointer</a:t>
            </a:r>
            <a:r>
              <a:rPr lang="ko-KR" altLang="en-US" dirty="0"/>
              <a:t>를 갖고</a:t>
            </a:r>
            <a:r>
              <a:rPr lang="en-US" altLang="ko-KR" dirty="0"/>
              <a:t>, </a:t>
            </a:r>
            <a:r>
              <a:rPr lang="ko-KR" altLang="en-US" dirty="0"/>
              <a:t>원하면 </a:t>
            </a:r>
            <a:r>
              <a:rPr lang="en-US" altLang="ko-KR" dirty="0"/>
              <a:t>pointer</a:t>
            </a:r>
            <a:r>
              <a:rPr lang="ko-KR" altLang="en-US" dirty="0"/>
              <a:t>를 얻을 수 있게 하면 간결한 코드가 나올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DF625F-3E50-48C5-9C85-AFD8C24E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928" y="5013645"/>
            <a:ext cx="3324225" cy="1562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6B179C-6FC5-4B76-9D55-04FE11656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4" y="731364"/>
            <a:ext cx="37909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1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3C91C-6342-4525-8ED7-58ADF28E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9660-385A-43A9-881C-9B96403F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45" y="1888477"/>
            <a:ext cx="50196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7DAA4-463B-4215-8B33-9ACCB1BC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1AE93-B390-4CD1-8B6F-5E453644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TLS node</a:t>
            </a:r>
            <a:r>
              <a:rPr lang="ko-KR" altLang="en-US" dirty="0"/>
              <a:t>에서 </a:t>
            </a:r>
            <a:r>
              <a:rPr lang="en-US" altLang="ko-KR" dirty="0"/>
              <a:t>underflow, overflow </a:t>
            </a:r>
            <a:r>
              <a:rPr lang="ko-KR" altLang="en-US" dirty="0"/>
              <a:t>체크하던 변수 제거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Underflow </a:t>
            </a:r>
            <a:r>
              <a:rPr lang="ko-KR" altLang="en-US" dirty="0"/>
              <a:t>변수가 사라지면 </a:t>
            </a:r>
            <a:r>
              <a:rPr lang="en-US" altLang="ko-KR" dirty="0"/>
              <a:t>T type </a:t>
            </a:r>
            <a:r>
              <a:rPr lang="ko-KR" altLang="en-US" dirty="0"/>
              <a:t>변수의 주소가 곧 </a:t>
            </a:r>
            <a:r>
              <a:rPr lang="en-US" altLang="ko-KR" dirty="0"/>
              <a:t>node</a:t>
            </a:r>
            <a:r>
              <a:rPr lang="ko-KR" altLang="en-US" dirty="0"/>
              <a:t>의 주소가 되기 때문에 </a:t>
            </a:r>
            <a:r>
              <a:rPr lang="en-US" altLang="ko-KR" dirty="0"/>
              <a:t>node </a:t>
            </a:r>
            <a:r>
              <a:rPr lang="ko-KR" altLang="en-US" dirty="0"/>
              <a:t>접근을 위한 계산이 사라짐</a:t>
            </a:r>
          </a:p>
        </p:txBody>
      </p:sp>
    </p:spTree>
    <p:extLst>
      <p:ext uri="{BB962C8B-B14F-4D97-AF65-F5344CB8AC3E}">
        <p14:creationId xmlns:p14="http://schemas.microsoft.com/office/powerpoint/2010/main" val="109202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D28911-06CB-4DF9-805C-F2C0ADDB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346" y="2153305"/>
            <a:ext cx="5067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D7891-E2E1-4EE4-8B64-8A5C0E32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Thread 1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BDEEA99-00A4-45CC-92A0-ECAB8496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9" y="2649538"/>
            <a:ext cx="3815638" cy="102554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BB79709-6B89-4122-8DB7-49F21C129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948" y="2649538"/>
            <a:ext cx="3815638" cy="10079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2F62C7A-2349-4FF7-AEE1-06193635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753" y="2562502"/>
            <a:ext cx="3815638" cy="11125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F75584F-0951-4B41-9B12-2D5DF87F9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5753" y="4076042"/>
            <a:ext cx="3815638" cy="95927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48C4CF2-1229-4CC9-863A-E6E2A98E4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948" y="4001938"/>
            <a:ext cx="3801642" cy="10333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21DE4F1-53D2-46E2-8D6E-5EA779D62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410" y="4087580"/>
            <a:ext cx="3651376" cy="9477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7168332-B355-45BA-87EC-78505B09B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409" y="5313882"/>
            <a:ext cx="3815638" cy="101496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988668C-9F8D-4C7D-83C2-70B0844DAB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0047" y="5313882"/>
            <a:ext cx="4101935" cy="100790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2340F84-C8F3-44A6-B0B3-76D27E69E5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1982" y="5330861"/>
            <a:ext cx="3815638" cy="99985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B3A0F3D-5B04-4255-9773-5E8C933938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075" y="1522614"/>
            <a:ext cx="3616711" cy="85099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D1198D6-7A75-4FB2-98EC-CF19A0632E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0047" y="1451327"/>
            <a:ext cx="3663885" cy="91965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8997869-6EAE-413C-9027-52005A8FAD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287" y="1451327"/>
            <a:ext cx="3815638" cy="1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2F33-1426-467A-9C47-20834CB9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Thread 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0EF84-3974-489E-B6CD-F33C4FB1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2104"/>
            <a:ext cx="3638939" cy="957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4029A4-C75A-4120-B729-90BDAC4E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40" y="3072104"/>
            <a:ext cx="3919778" cy="9579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B0DBA6-AD96-4E6B-BD0A-BF370446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18" y="3072104"/>
            <a:ext cx="3919779" cy="9566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E75C1D-CE13-4CCB-97CA-081C87076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8" y="4322552"/>
            <a:ext cx="4031360" cy="10019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15A718-80DA-43E9-A195-2313E9DB9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938" y="4363595"/>
            <a:ext cx="3919779" cy="9608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8AC5BA-D76B-4987-A03F-73E12B047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363595"/>
            <a:ext cx="3638937" cy="9260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9751160-BB4A-4947-B439-11865A520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623108"/>
            <a:ext cx="3638937" cy="9202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8D04B88-7FA5-4810-9CE4-AC94AF45C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8937" y="5631951"/>
            <a:ext cx="3919779" cy="9669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FBC084-F7B4-4CB9-B99F-4E2C89153B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8716" y="5595134"/>
            <a:ext cx="3919781" cy="9762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DC4E50-3F20-4728-B393-CD85B29B1D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8716" y="1723721"/>
            <a:ext cx="4031362" cy="10215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F4D8FAC-7F8B-4F60-9E47-35CCEBF0AD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38937" y="1703636"/>
            <a:ext cx="3919779" cy="10744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9439D60-4806-408D-9F69-A49B221192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838" y="1755521"/>
            <a:ext cx="3641775" cy="95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78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27D8-55B0-4CB2-B0C1-2FD456C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dirty="0"/>
              <a:t>Thread 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18650-40A0-4B59-94EA-2DADC7E7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60558"/>
            <a:ext cx="3624044" cy="928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4EFD2F-D341-4EDF-A182-F3817EC8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045" y="2763043"/>
            <a:ext cx="4273846" cy="10263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3594BD-8FC0-4BDE-A367-E4153FE97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154" y="2680777"/>
            <a:ext cx="4273846" cy="11086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59639B-31B9-4375-9E45-C30BB9F17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152" y="4013639"/>
            <a:ext cx="4273847" cy="9933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59F6E9-E348-4C0E-A161-1A02A5F5E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305" y="3958163"/>
            <a:ext cx="4273847" cy="1104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4FC1BB-0125-4AD6-A2B3-B120C3503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58" y="4013639"/>
            <a:ext cx="3617747" cy="9288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5A1F8D-BAA6-46BC-B4AE-20B8E0BA1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562002"/>
            <a:ext cx="3644305" cy="87548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D9D9FF6-9968-4727-A002-5B1708F0B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4305" y="5553186"/>
            <a:ext cx="4273847" cy="10807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8080DA-655C-45E4-B6BF-2AB07801B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7891" y="5562002"/>
            <a:ext cx="4287706" cy="10719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C01C9A-F139-4A3D-BECE-7F2EB07DD7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723156"/>
            <a:ext cx="3624044" cy="9132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01A0772-C61B-4FCD-82C8-D66DDF4F30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0190" y="1659813"/>
            <a:ext cx="4242079" cy="10398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8D10889-60E8-4274-9DF4-A2A0AF7076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7891" y="1607556"/>
            <a:ext cx="4064211" cy="11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D8AB3-0887-4F58-A72F-BEC403E5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노드 </a:t>
            </a:r>
            <a:r>
              <a:rPr lang="en-US" altLang="ko-KR" dirty="0"/>
              <a:t>1</a:t>
            </a:r>
            <a:r>
              <a:rPr lang="ko-KR" altLang="en-US" dirty="0"/>
              <a:t>개 크기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1000Byte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할당받는</a:t>
            </a:r>
            <a:r>
              <a:rPr lang="ko-KR" altLang="en-US" dirty="0"/>
              <a:t> 노드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테스트 코드 반복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1,000,000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16339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3B94-0FFA-4CC0-BC55-0073EC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BDC69-9B5F-4B74-83DA-9DCE3AE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0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73955-166B-4646-BCAE-2B50D10A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234229"/>
            <a:ext cx="10515600" cy="1325563"/>
          </a:xfrm>
        </p:spPr>
        <p:txBody>
          <a:bodyPr/>
          <a:lstStyle/>
          <a:p>
            <a:r>
              <a:rPr lang="ko-KR" altLang="en-US" dirty="0"/>
              <a:t>최초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A89D6F-4803-4899-BF0C-A693A81C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628650"/>
            <a:ext cx="51244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672C5-4D31-42D0-8044-9B30327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115EF-879B-4920-9954-DD79A3D9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-- </a:t>
            </a:r>
            <a:r>
              <a:rPr lang="ko-KR" altLang="en-US" dirty="0"/>
              <a:t>코드 개선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지역 변수로의 복사를 줄여서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0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DC4BE8-0604-4DD0-BE6B-A3785C62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9" y="919649"/>
            <a:ext cx="4086225" cy="1771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8456D9-5000-41D2-9300-3B73D5AF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9" y="3708109"/>
            <a:ext cx="39147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2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427011-7845-47D8-8999-726AEB96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92" y="4596395"/>
            <a:ext cx="4048125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F2D0FD-4D82-4F4A-810D-B69FF393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30" y="1130072"/>
            <a:ext cx="43148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F5D1F6-212E-44F0-9D26-01C6C289D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444345"/>
            <a:ext cx="5753100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9D820-F17C-4842-8956-0E34CAB1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541022"/>
            <a:ext cx="56007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930C7-1F22-4846-995F-1DCA7D225C19}"/>
              </a:ext>
            </a:extLst>
          </p:cNvPr>
          <p:cNvSpPr txBox="1"/>
          <p:nvPr/>
        </p:nvSpPr>
        <p:spPr>
          <a:xfrm>
            <a:off x="6913984" y="4264090"/>
            <a:ext cx="41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한줄로</a:t>
            </a:r>
            <a:r>
              <a:rPr lang="ko-KR" altLang="en-US" dirty="0"/>
              <a:t> 처리하지 않고 </a:t>
            </a:r>
            <a:r>
              <a:rPr lang="en-US" altLang="ko-KR" dirty="0"/>
              <a:t>2</a:t>
            </a:r>
            <a:r>
              <a:rPr lang="ko-KR" altLang="en-US" dirty="0"/>
              <a:t>줄로 처리하면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Mov</a:t>
            </a:r>
            <a:r>
              <a:rPr lang="ko-KR" altLang="en-US" dirty="0"/>
              <a:t> 명령이 하나 줄어든다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10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5A4D94-1EE9-4F76-A1B5-B17A1FBA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3" y="4332903"/>
            <a:ext cx="6610350" cy="1028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9C4AD-704A-49C3-BB44-EEA03D6A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4" y="1596409"/>
            <a:ext cx="6048375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42C6D-1399-41F7-AB0B-68DBE6E08053}"/>
              </a:ext>
            </a:extLst>
          </p:cNvPr>
          <p:cNvSpPr txBox="1"/>
          <p:nvPr/>
        </p:nvSpPr>
        <p:spPr>
          <a:xfrm>
            <a:off x="6913984" y="4264090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위가 더 빠른데 이유를 모르겠다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29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BAF9EB-F413-48AA-AE34-080431B4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19" y="1717123"/>
            <a:ext cx="49625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177</Words>
  <Application>Microsoft Office PowerPoint</Application>
  <PresentationFormat>와이드스크린</PresentationFormat>
  <Paragraphs>37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성능 측정</vt:lpstr>
      <vt:lpstr>PowerPoint 프레젠테이션</vt:lpstr>
      <vt:lpstr>최초</vt:lpstr>
      <vt:lpstr>개선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개선 2</vt:lpstr>
      <vt:lpstr>PowerPoint 프레젠테이션</vt:lpstr>
      <vt:lpstr>개선2 결과</vt:lpstr>
      <vt:lpstr>개선 3</vt:lpstr>
      <vt:lpstr>개선 결과</vt:lpstr>
      <vt:lpstr>개선 4</vt:lpstr>
      <vt:lpstr>PowerPoint 프레젠테이션</vt:lpstr>
      <vt:lpstr>Thread 1</vt:lpstr>
      <vt:lpstr>Thread 2</vt:lpstr>
      <vt:lpstr>Thread 4</vt:lpstr>
      <vt:lpstr>개선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성능 측정</dc:title>
  <dc:creator>Juhwan Choi</dc:creator>
  <cp:lastModifiedBy>Juhwan Choi</cp:lastModifiedBy>
  <cp:revision>45</cp:revision>
  <dcterms:created xsi:type="dcterms:W3CDTF">2021-12-23T12:33:03Z</dcterms:created>
  <dcterms:modified xsi:type="dcterms:W3CDTF">2021-12-27T01:04:01Z</dcterms:modified>
</cp:coreProperties>
</file>