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5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250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587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541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6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30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11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3965D9-8993-40C1-A502-A9046BCEF459}" type="datetimeFigureOut">
              <a:rPr lang="zh-TW" altLang="en-US" smtClean="0"/>
              <a:t>2017/12/9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64EDE7-D20C-47FE-9BB6-9B240652C2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8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C9294-A5FA-4911-B098-D256E5D98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br>
              <a:rPr lang="en-US" altLang="zh-TW" dirty="0"/>
            </a:br>
            <a:r>
              <a:rPr lang="en-US" altLang="zh-TW" dirty="0"/>
              <a:t>lab-II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ED7D81-67FB-4E1D-BA79-27C4EE79D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8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6B32A-E648-42A6-8BF5-1748314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8735"/>
          </a:xfrm>
        </p:spPr>
        <p:txBody>
          <a:bodyPr/>
          <a:lstStyle/>
          <a:p>
            <a:pPr algn="ctr"/>
            <a:r>
              <a:rPr lang="en-US" altLang="zh-TW" dirty="0"/>
              <a:t>Node-red </a:t>
            </a:r>
            <a:r>
              <a:rPr lang="en-US" altLang="zh-TW" dirty="0" err="1"/>
              <a:t>sqlite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B072CE0-58F1-4E9B-A8AA-6E6EA261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67" y="1341120"/>
            <a:ext cx="10575744" cy="51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9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EB0B8-29B9-4787-9639-781B388E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7935"/>
          </a:xfrm>
        </p:spPr>
        <p:txBody>
          <a:bodyPr/>
          <a:lstStyle/>
          <a:p>
            <a:pPr algn="ctr"/>
            <a:r>
              <a:rPr lang="en-US" altLang="zh-TW" dirty="0" err="1"/>
              <a:t>Sqlite</a:t>
            </a:r>
            <a:r>
              <a:rPr lang="en-US" altLang="zh-TW" dirty="0"/>
              <a:t> database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C2FE1F-CC6F-4B75-B0A0-E7E672E49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280" y="2021839"/>
            <a:ext cx="6827520" cy="4181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CF61A3-DC3E-4EB7-9EE1-046C4511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872" y="2169795"/>
            <a:ext cx="2314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B1C0C-B3FF-4385-BF30-572269A5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pPr algn="ctr"/>
            <a:r>
              <a:rPr lang="en-US" altLang="zh-TW" dirty="0"/>
              <a:t>Create table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269F2C-3978-42A4-9608-11FBCE318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123611"/>
            <a:ext cx="4263821" cy="38827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C99B6B-4B99-4A8D-9445-9C3E37879012}"/>
              </a:ext>
            </a:extLst>
          </p:cNvPr>
          <p:cNvSpPr txBox="1"/>
          <p:nvPr/>
        </p:nvSpPr>
        <p:spPr>
          <a:xfrm>
            <a:off x="5198541" y="1463040"/>
            <a:ext cx="701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CREATE TABLE LIDAR(TIMESTAMP INT NOT NULL, </a:t>
            </a:r>
          </a:p>
          <a:p>
            <a:r>
              <a:rPr lang="en-US" altLang="zh-TW" sz="2400" dirty="0"/>
              <a:t>                                   TURNS INT  NOT NULL, </a:t>
            </a:r>
          </a:p>
          <a:p>
            <a:r>
              <a:rPr lang="en-US" altLang="zh-TW" sz="2400" dirty="0"/>
              <a:t>                                  ANGLE INT NOT NULL, </a:t>
            </a:r>
          </a:p>
          <a:p>
            <a:r>
              <a:rPr lang="en-US" altLang="zh-TW" sz="2400" dirty="0"/>
              <a:t>                                  RANGE INT NOT NULL);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88C91C3-9943-4CE9-A509-B8F0698BE0B1}"/>
              </a:ext>
            </a:extLst>
          </p:cNvPr>
          <p:cNvSpPr/>
          <p:nvPr/>
        </p:nvSpPr>
        <p:spPr>
          <a:xfrm>
            <a:off x="1920240" y="2621280"/>
            <a:ext cx="2895600" cy="3352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552D17-C345-45E3-90D3-67F13389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19" y="3718242"/>
            <a:ext cx="3438525" cy="3038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3E7CF56-0C69-4221-B539-38A4C7C20B51}"/>
              </a:ext>
            </a:extLst>
          </p:cNvPr>
          <p:cNvSpPr/>
          <p:nvPr/>
        </p:nvSpPr>
        <p:spPr>
          <a:xfrm>
            <a:off x="6451600" y="3799840"/>
            <a:ext cx="2865120" cy="5791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3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1D697-D93A-4327-A712-A9ED2CE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Delete 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D74717D-2C12-4F9A-9742-90E0B761F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828" y="2143760"/>
            <a:ext cx="4050493" cy="3594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2B2811-5B3F-478D-9C01-EEDC6EDC1A95}"/>
              </a:ext>
            </a:extLst>
          </p:cNvPr>
          <p:cNvSpPr txBox="1"/>
          <p:nvPr/>
        </p:nvSpPr>
        <p:spPr>
          <a:xfrm>
            <a:off x="6238240" y="272288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DELETE FROM LIDAR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3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7253-27D4-43F5-B3AB-780853A4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399DE2-7A8E-491A-B2FB-7ADC7F89E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11680"/>
            <a:ext cx="4021224" cy="3594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54894DD-9788-4CF2-AF67-E312CA1F4CF8}"/>
              </a:ext>
            </a:extLst>
          </p:cNvPr>
          <p:cNvSpPr txBox="1"/>
          <p:nvPr/>
        </p:nvSpPr>
        <p:spPr>
          <a:xfrm>
            <a:off x="5577840" y="2509520"/>
            <a:ext cx="594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 INTO LIDAR (TIMESTAMP, TURNS,ANGLE,RANGE)</a:t>
            </a:r>
          </a:p>
          <a:p>
            <a:r>
              <a:rPr lang="en-US" altLang="zh-TW" dirty="0"/>
              <a:t> VALUES (1,2100,110,400);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08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897EA-442C-4DFD-9D5D-705B603C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0815"/>
          </a:xfrm>
        </p:spPr>
        <p:txBody>
          <a:bodyPr/>
          <a:lstStyle/>
          <a:p>
            <a:pPr algn="ctr"/>
            <a:r>
              <a:rPr lang="en-US" altLang="zh-TW" dirty="0"/>
              <a:t>QUERY 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02DC67-3EDF-4881-8DE7-7D24BFFFB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15" y="1473200"/>
            <a:ext cx="10794047" cy="47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B6FB-6E32-4472-81E2-64DA12B9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450"/>
          </a:xfrm>
        </p:spPr>
        <p:txBody>
          <a:bodyPr/>
          <a:lstStyle/>
          <a:p>
            <a:pPr algn="ctr"/>
            <a:r>
              <a:rPr lang="en-US" altLang="zh-TW" dirty="0"/>
              <a:t>VIEW 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EF9DCA-2D15-4275-BB70-3F0BA68B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61845"/>
            <a:ext cx="2600325" cy="933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7260CD-B208-494B-AD66-95E91985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38" y="1705285"/>
            <a:ext cx="5503862" cy="50771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494367-B271-4243-9C3C-7AE59E465F23}"/>
              </a:ext>
            </a:extLst>
          </p:cNvPr>
          <p:cNvSpPr txBox="1"/>
          <p:nvPr/>
        </p:nvSpPr>
        <p:spPr>
          <a:xfrm>
            <a:off x="1007838" y="3493374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SELECT * FROM LIDAR WHERE TURNS=2100;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62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C9157-B673-47CA-A01C-B0D27A3B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7775"/>
          </a:xfrm>
        </p:spPr>
        <p:txBody>
          <a:bodyPr/>
          <a:lstStyle/>
          <a:p>
            <a:pPr algn="ctr"/>
            <a:r>
              <a:rPr lang="en-US" altLang="zh-TW" dirty="0"/>
              <a:t>UI TEMPLATE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F8BB26-132B-4D37-8E63-8160C8EA1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585" y="1419863"/>
            <a:ext cx="9401215" cy="52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B18D1-48E1-4A67-AB78-3DD35D56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558" y="264161"/>
            <a:ext cx="10178322" cy="636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&lt;table style="width:100%"&gt;  </a:t>
            </a:r>
          </a:p>
          <a:p>
            <a:pPr marL="0" indent="0">
              <a:buNone/>
            </a:pPr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&gt;    </a:t>
            </a:r>
          </a:p>
          <a:p>
            <a:pPr marL="0" indent="0">
              <a:buNone/>
            </a:pPr>
            <a:r>
              <a:rPr lang="en-US" altLang="zh-TW" dirty="0"/>
              <a:t>	&lt;</a:t>
            </a:r>
            <a:r>
              <a:rPr lang="en-US" altLang="zh-TW" dirty="0" err="1"/>
              <a:t>th</a:t>
            </a:r>
            <a:r>
              <a:rPr lang="en-US" altLang="zh-TW" dirty="0"/>
              <a:t>&gt;Index&lt;/</a:t>
            </a:r>
            <a:r>
              <a:rPr lang="en-US" altLang="zh-TW" dirty="0" err="1"/>
              <a:t>th</a:t>
            </a:r>
            <a:r>
              <a:rPr lang="en-US" altLang="zh-TW" dirty="0"/>
              <a:t>&gt;     </a:t>
            </a:r>
          </a:p>
          <a:p>
            <a:pPr marL="0" indent="0">
              <a:buNone/>
            </a:pPr>
            <a:r>
              <a:rPr lang="en-US" altLang="zh-TW" dirty="0"/>
              <a:t>	&lt;</a:t>
            </a:r>
            <a:r>
              <a:rPr lang="en-US" altLang="zh-TW" dirty="0" err="1"/>
              <a:t>th</a:t>
            </a:r>
            <a:r>
              <a:rPr lang="en-US" altLang="zh-TW" dirty="0"/>
              <a:t>&gt;TURNS&lt;/</a:t>
            </a:r>
            <a:r>
              <a:rPr lang="en-US" altLang="zh-TW" dirty="0" err="1"/>
              <a:t>th</a:t>
            </a:r>
            <a:r>
              <a:rPr lang="en-US" altLang="zh-TW" dirty="0"/>
              <a:t>&gt;    </a:t>
            </a:r>
          </a:p>
          <a:p>
            <a:pPr marL="0" indent="0">
              <a:buNone/>
            </a:pPr>
            <a:r>
              <a:rPr lang="en-US" altLang="zh-TW" dirty="0"/>
              <a:t>	&lt;</a:t>
            </a:r>
            <a:r>
              <a:rPr lang="en-US" altLang="zh-TW" dirty="0" err="1"/>
              <a:t>th</a:t>
            </a:r>
            <a:r>
              <a:rPr lang="en-US" altLang="zh-TW" dirty="0"/>
              <a:t>&gt;ANGLE&lt;/</a:t>
            </a:r>
            <a:r>
              <a:rPr lang="en-US" altLang="zh-TW" dirty="0" err="1"/>
              <a:t>th</a:t>
            </a:r>
            <a:r>
              <a:rPr lang="en-US" altLang="zh-TW" dirty="0"/>
              <a:t>&gt;     </a:t>
            </a:r>
          </a:p>
          <a:p>
            <a:pPr marL="0" indent="0">
              <a:buNone/>
            </a:pPr>
            <a:r>
              <a:rPr lang="en-US" altLang="zh-TW" dirty="0"/>
              <a:t>	&lt;</a:t>
            </a:r>
            <a:r>
              <a:rPr lang="en-US" altLang="zh-TW" dirty="0" err="1"/>
              <a:t>th</a:t>
            </a:r>
            <a:r>
              <a:rPr lang="en-US" altLang="zh-TW" dirty="0"/>
              <a:t>&gt;RANGE&lt;/</a:t>
            </a:r>
            <a:r>
              <a:rPr lang="en-US" altLang="zh-TW" dirty="0" err="1"/>
              <a:t>th</a:t>
            </a:r>
            <a:r>
              <a:rPr lang="en-US" altLang="zh-TW" dirty="0"/>
              <a:t>&gt;  </a:t>
            </a:r>
          </a:p>
          <a:p>
            <a:pPr marL="0" indent="0">
              <a:buNone/>
            </a:pPr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  </a:t>
            </a:r>
          </a:p>
          <a:p>
            <a:pPr marL="0" indent="0">
              <a:buNone/>
            </a:pPr>
            <a:r>
              <a:rPr lang="en-US" altLang="zh-TW" dirty="0"/>
              <a:t>  &lt;</a:t>
            </a:r>
            <a:r>
              <a:rPr lang="en-US" altLang="zh-TW" dirty="0" err="1"/>
              <a:t>tr</a:t>
            </a:r>
            <a:r>
              <a:rPr lang="en-US" altLang="zh-TW" dirty="0"/>
              <a:t> ng-repeat="x in </a:t>
            </a:r>
            <a:r>
              <a:rPr lang="en-US" altLang="zh-TW" dirty="0" err="1"/>
              <a:t>msg.payload</a:t>
            </a:r>
            <a:r>
              <a:rPr lang="en-US" altLang="zh-TW" dirty="0"/>
              <a:t> "&gt;    </a:t>
            </a:r>
          </a:p>
          <a:p>
            <a:pPr marL="0" indent="0">
              <a:buNone/>
            </a:pPr>
            <a:r>
              <a:rPr lang="en-US" altLang="zh-TW" dirty="0"/>
              <a:t>	&lt;td&gt;{{$index}}&lt;/td&gt;    </a:t>
            </a:r>
          </a:p>
          <a:p>
            <a:pPr marL="0" indent="0">
              <a:buNone/>
            </a:pPr>
            <a:r>
              <a:rPr lang="en-US" altLang="zh-TW" dirty="0"/>
              <a:t>	&lt;td&gt;{{</a:t>
            </a:r>
            <a:r>
              <a:rPr lang="en-US" altLang="zh-TW" dirty="0" err="1"/>
              <a:t>msg.payload</a:t>
            </a:r>
            <a:r>
              <a:rPr lang="en-US" altLang="zh-TW" dirty="0"/>
              <a:t>[$index].TURNS}}&lt;/td&gt;    </a:t>
            </a:r>
          </a:p>
          <a:p>
            <a:pPr marL="0" indent="0">
              <a:buNone/>
            </a:pPr>
            <a:r>
              <a:rPr lang="en-US" altLang="zh-TW" dirty="0"/>
              <a:t>	&lt;td&gt;{{</a:t>
            </a:r>
            <a:r>
              <a:rPr lang="en-US" altLang="zh-TW" dirty="0" err="1"/>
              <a:t>msg.payload</a:t>
            </a:r>
            <a:r>
              <a:rPr lang="en-US" altLang="zh-TW" dirty="0"/>
              <a:t>[$index].ANGLE}}&lt;/td&gt;     </a:t>
            </a:r>
          </a:p>
          <a:p>
            <a:pPr marL="0" indent="0">
              <a:buNone/>
            </a:pPr>
            <a:r>
              <a:rPr lang="en-US" altLang="zh-TW" dirty="0"/>
              <a:t>	&lt;td&gt;{{</a:t>
            </a:r>
            <a:r>
              <a:rPr lang="en-US" altLang="zh-TW" dirty="0" err="1"/>
              <a:t>msg.payload</a:t>
            </a:r>
            <a:r>
              <a:rPr lang="en-US" altLang="zh-TW" dirty="0"/>
              <a:t>[$index].RANGE}}&lt;/td&gt;  </a:t>
            </a:r>
          </a:p>
          <a:p>
            <a:pPr marL="0" indent="0">
              <a:buNone/>
            </a:pPr>
            <a:r>
              <a:rPr lang="en-US" altLang="zh-TW" dirty="0"/>
              <a:t>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&lt;/table&gt;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89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23E78-BC45-4CF8-AE83-A1BE3DDE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4BDC22-016A-4105-A855-3EB3D83A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18" y="1209040"/>
            <a:ext cx="5160989" cy="4673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2D993E-4DBB-4FF4-AA47-F5B657EE4431}"/>
              </a:ext>
            </a:extLst>
          </p:cNvPr>
          <p:cNvSpPr/>
          <p:nvPr/>
        </p:nvSpPr>
        <p:spPr>
          <a:xfrm>
            <a:off x="7350444" y="1514515"/>
            <a:ext cx="3495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Msg1 = [];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 Msg2 = [];</a:t>
            </a:r>
          </a:p>
          <a:p>
            <a:r>
              <a:rPr lang="en-US" altLang="zh-TW" dirty="0"/>
              <a:t>for(</a:t>
            </a:r>
            <a:r>
              <a:rPr lang="en-US" altLang="zh-TW" dirty="0" err="1"/>
              <a:t>var</a:t>
            </a:r>
            <a:r>
              <a:rPr lang="en-US" altLang="zh-TW" dirty="0"/>
              <a:t> w in </a:t>
            </a:r>
            <a:r>
              <a:rPr lang="en-US" altLang="zh-TW" dirty="0" err="1"/>
              <a:t>msg.payload</a:t>
            </a:r>
            <a:r>
              <a:rPr lang="en-US" altLang="zh-TW" dirty="0"/>
              <a:t>)  {      </a:t>
            </a:r>
          </a:p>
          <a:p>
            <a:r>
              <a:rPr lang="en-US" altLang="zh-TW" dirty="0"/>
              <a:t>  Msg1.push({x: </a:t>
            </a:r>
            <a:r>
              <a:rPr lang="en-US" altLang="zh-TW" dirty="0" err="1"/>
              <a:t>w.ANGLE</a:t>
            </a:r>
            <a:r>
              <a:rPr lang="en-US" altLang="zh-TW" dirty="0"/>
              <a:t>});      </a:t>
            </a:r>
          </a:p>
          <a:p>
            <a:r>
              <a:rPr lang="en-US" altLang="zh-TW" dirty="0"/>
              <a:t>  Msg2.push({y: </a:t>
            </a:r>
            <a:r>
              <a:rPr lang="en-US" altLang="zh-TW" dirty="0" err="1"/>
              <a:t>w.RANGE</a:t>
            </a:r>
            <a:r>
              <a:rPr lang="en-US" altLang="zh-TW" dirty="0"/>
              <a:t>}); </a:t>
            </a:r>
          </a:p>
          <a:p>
            <a:r>
              <a:rPr lang="en-US" altLang="zh-TW" dirty="0"/>
              <a:t>}   </a:t>
            </a:r>
          </a:p>
          <a:p>
            <a:r>
              <a:rPr lang="en-US" altLang="zh-TW" dirty="0"/>
              <a:t> return [Msg1,Msg2],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220409-B8FE-4184-8411-3019068B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82" y="3752850"/>
            <a:ext cx="6562725" cy="31051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5A2293B-4CE9-4770-97A3-B460649EA8A0}"/>
              </a:ext>
            </a:extLst>
          </p:cNvPr>
          <p:cNvSpPr/>
          <p:nvPr/>
        </p:nvSpPr>
        <p:spPr>
          <a:xfrm>
            <a:off x="6471920" y="5760720"/>
            <a:ext cx="2174240" cy="7148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1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A3ECD5-A6CF-4BEB-8D58-71CC85D56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2" y="406400"/>
            <a:ext cx="10655120" cy="6268720"/>
          </a:xfrm>
        </p:spPr>
      </p:pic>
    </p:spTree>
    <p:extLst>
      <p:ext uri="{BB962C8B-B14F-4D97-AF65-F5344CB8AC3E}">
        <p14:creationId xmlns:p14="http://schemas.microsoft.com/office/powerpoint/2010/main" val="29251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C43E8-4590-497B-BA14-9E1FD3E9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HTTP FLOW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40AD2-55F0-4C35-ABE5-2DC9915FF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898" y="1696720"/>
            <a:ext cx="9401882" cy="41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A0472B-70C9-44FA-9D4D-ADCB744A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259" y="1463357"/>
            <a:ext cx="2100061" cy="501225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CA0B849-D675-4846-82D7-66824DE03017}"/>
              </a:ext>
            </a:extLst>
          </p:cNvPr>
          <p:cNvSpPr/>
          <p:nvPr/>
        </p:nvSpPr>
        <p:spPr>
          <a:xfrm>
            <a:off x="1336040" y="4602480"/>
            <a:ext cx="1635760" cy="4978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6CA07B-3FD4-430E-98C7-418E832B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32" y="1463357"/>
            <a:ext cx="2466975" cy="519112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681E710-4C64-46C0-A557-4F051CB7F60E}"/>
              </a:ext>
            </a:extLst>
          </p:cNvPr>
          <p:cNvSpPr/>
          <p:nvPr/>
        </p:nvSpPr>
        <p:spPr>
          <a:xfrm>
            <a:off x="3992880" y="3708400"/>
            <a:ext cx="1910080" cy="4978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B9721F-E2BF-439D-9EC4-D4AC3043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79" y="222959"/>
            <a:ext cx="4938395" cy="38359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4BAF4D-E35A-49C1-B1A3-87BBBC8ADEF9}"/>
              </a:ext>
            </a:extLst>
          </p:cNvPr>
          <p:cNvSpPr txBox="1"/>
          <p:nvPr/>
        </p:nvSpPr>
        <p:spPr>
          <a:xfrm>
            <a:off x="6786879" y="4561840"/>
            <a:ext cx="5050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msg.payload.helloText</a:t>
            </a:r>
            <a:r>
              <a:rPr lang="en-US" altLang="zh-TW" sz="2400" dirty="0"/>
              <a:t> = 'Hello World!’;</a:t>
            </a:r>
          </a:p>
          <a:p>
            <a:r>
              <a:rPr lang="en-US" altLang="zh-TW" sz="2400" dirty="0"/>
              <a:t>node.log('Hey There, World!’);</a:t>
            </a:r>
          </a:p>
          <a:p>
            <a:r>
              <a:rPr lang="en-US" altLang="zh-TW" sz="2400" dirty="0"/>
              <a:t>return </a:t>
            </a:r>
            <a:r>
              <a:rPr lang="en-US" altLang="zh-TW" sz="2400" dirty="0" err="1"/>
              <a:t>msg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63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3995EFB-CFE1-4AC4-B2B6-91511EB8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58" y="243840"/>
            <a:ext cx="6471047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B591DE4-F9A9-44B5-9795-1029D158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988011"/>
            <a:ext cx="5911850" cy="45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69825-E1E5-4E72-AB8C-19777F16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FFFA74-7926-432A-8837-35A029FC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3045246"/>
            <a:ext cx="8256587" cy="19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739FE0-C143-4C15-8F5E-861C08D0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0" y="0"/>
            <a:ext cx="5647450" cy="44191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5E8F45-F289-40B1-A3FC-BB10EF80D181}"/>
              </a:ext>
            </a:extLst>
          </p:cNvPr>
          <p:cNvSpPr txBox="1"/>
          <p:nvPr/>
        </p:nvSpPr>
        <p:spPr>
          <a:xfrm>
            <a:off x="5505210" y="4389120"/>
            <a:ext cx="6188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msg.payload.helloText</a:t>
            </a:r>
            <a:r>
              <a:rPr lang="en-US" altLang="zh-TW" sz="2400" dirty="0"/>
              <a:t> = 'Hello World!’;</a:t>
            </a:r>
          </a:p>
          <a:p>
            <a:r>
              <a:rPr lang="en-US" altLang="zh-TW" sz="2400" dirty="0" err="1"/>
              <a:t>var</a:t>
            </a:r>
            <a:r>
              <a:rPr lang="en-US" altLang="zh-TW" sz="2400" dirty="0"/>
              <a:t> name = msg.payload.name;</a:t>
            </a:r>
          </a:p>
          <a:p>
            <a:r>
              <a:rPr lang="en-US" altLang="zh-TW" sz="2400" dirty="0" err="1"/>
              <a:t>var</a:t>
            </a:r>
            <a:r>
              <a:rPr lang="en-US" altLang="zh-TW" sz="2400" dirty="0"/>
              <a:t> age = </a:t>
            </a:r>
            <a:r>
              <a:rPr lang="en-US" altLang="zh-TW" sz="2400" dirty="0" err="1"/>
              <a:t>msg.payload.age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node.log('The user ' + name + ' has age: ' + age);</a:t>
            </a:r>
          </a:p>
          <a:p>
            <a:r>
              <a:rPr lang="en-US" altLang="zh-TW" sz="2400" dirty="0"/>
              <a:t>return </a:t>
            </a:r>
            <a:r>
              <a:rPr lang="en-US" altLang="zh-TW" sz="2400" dirty="0" err="1"/>
              <a:t>msg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792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9A0B032-D3C0-4BB1-90FB-F86A17097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673152"/>
            <a:ext cx="10261600" cy="15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BD6AF-7414-446E-8AB5-4A5AB515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7135"/>
          </a:xfrm>
        </p:spPr>
        <p:txBody>
          <a:bodyPr/>
          <a:lstStyle/>
          <a:p>
            <a:pPr algn="ctr"/>
            <a:r>
              <a:rPr lang="en-US" altLang="zh-TW" dirty="0"/>
              <a:t>Exec script in node-red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AF71AA-87A9-4D56-BCB4-3E3E4A39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310641"/>
            <a:ext cx="10017760" cy="52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5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E6B2F92-AC8A-46AE-BBD8-3CBF51E4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015" y="121920"/>
            <a:ext cx="6520120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8B22F7-7301-4870-AC5A-6B565D59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97" y="1252679"/>
            <a:ext cx="6426563" cy="50363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3C2A87-2AEB-4DA4-AF0D-E08079424057}"/>
              </a:ext>
            </a:extLst>
          </p:cNvPr>
          <p:cNvSpPr txBox="1"/>
          <p:nvPr/>
        </p:nvSpPr>
        <p:spPr>
          <a:xfrm>
            <a:off x="1290320" y="4328160"/>
            <a:ext cx="4356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if(</a:t>
            </a:r>
            <a:r>
              <a:rPr lang="en-US" altLang="zh-TW" sz="2400" dirty="0" err="1"/>
              <a:t>msg.req.body</a:t>
            </a:r>
            <a:r>
              <a:rPr lang="en-US" altLang="zh-TW" sz="2400" dirty="0"/>
              <a:t>){   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msg.payload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msg.req.body</a:t>
            </a:r>
            <a:r>
              <a:rPr lang="en-US" altLang="zh-TW" sz="2400" dirty="0"/>
              <a:t>    </a:t>
            </a: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msg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72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2975EF-4EA9-4465-998E-1C315B8D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20" y="681550"/>
            <a:ext cx="6206004" cy="54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97A856-D193-45E1-9D1F-C5E12C49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233680"/>
            <a:ext cx="8321040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AFDEA25-F0A7-4C48-9EB5-4955D18C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1128451"/>
            <a:ext cx="10588864" cy="50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60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9B5B7E-3AC1-4116-8C41-980D5AA8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05" y="824621"/>
            <a:ext cx="6336790" cy="56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87165-CDDB-4E17-B5DA-8EDA8F37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920"/>
            <a:ext cx="10178322" cy="6736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currentMsg</a:t>
            </a:r>
            <a:r>
              <a:rPr lang="en-US" altLang="zh-TW" dirty="0"/>
              <a:t> = null, </a:t>
            </a:r>
            <a:r>
              <a:rPr lang="en-US" altLang="zh-TW" dirty="0" err="1"/>
              <a:t>outMessage</a:t>
            </a:r>
            <a:r>
              <a:rPr lang="en-US" altLang="zh-TW" dirty="0"/>
              <a:t> = null;  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iState</a:t>
            </a:r>
            <a:r>
              <a:rPr lang="en-US" altLang="zh-TW" dirty="0"/>
              <a:t> = </a:t>
            </a:r>
            <a:r>
              <a:rPr lang="en-US" altLang="zh-TW" dirty="0" err="1"/>
              <a:t>msg.iState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if (!</a:t>
            </a:r>
            <a:r>
              <a:rPr lang="en-US" altLang="zh-TW" dirty="0" err="1"/>
              <a:t>iState</a:t>
            </a:r>
            <a:r>
              <a:rPr lang="en-US" altLang="zh-TW" dirty="0"/>
              <a:t>) {     // we received an initial message     // if the message is not an array, make it one           </a:t>
            </a:r>
          </a:p>
          <a:p>
            <a:pPr marL="0" indent="0">
              <a:buNone/>
            </a:pPr>
            <a:r>
              <a:rPr lang="en-US" altLang="zh-TW" dirty="0"/>
              <a:t>    if( </a:t>
            </a:r>
            <a:r>
              <a:rPr lang="en-US" altLang="zh-TW" dirty="0" err="1"/>
              <a:t>Object.prototype.toString.call</a:t>
            </a:r>
            <a:r>
              <a:rPr lang="en-US" altLang="zh-TW" dirty="0"/>
              <a:t>(</a:t>
            </a:r>
            <a:r>
              <a:rPr lang="en-US" altLang="zh-TW" dirty="0" err="1"/>
              <a:t>msg.payload</a:t>
            </a:r>
            <a:r>
              <a:rPr lang="en-US" altLang="zh-TW" dirty="0"/>
              <a:t>) !== '[object Array]' ) {           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err="1"/>
              <a:t>msg.payload</a:t>
            </a:r>
            <a:r>
              <a:rPr lang="en-US" altLang="zh-TW" dirty="0"/>
              <a:t> = [</a:t>
            </a:r>
            <a:r>
              <a:rPr lang="en-US" altLang="zh-TW" dirty="0" err="1"/>
              <a:t>msg.payload</a:t>
            </a:r>
            <a:r>
              <a:rPr lang="en-US" altLang="zh-TW" dirty="0"/>
              <a:t>];     }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iState</a:t>
            </a:r>
            <a:r>
              <a:rPr lang="en-US" altLang="zh-TW" dirty="0"/>
              <a:t> = {};     </a:t>
            </a:r>
            <a:r>
              <a:rPr lang="en-US" altLang="zh-TW" dirty="0" err="1"/>
              <a:t>iState.index</a:t>
            </a:r>
            <a:r>
              <a:rPr lang="en-US" altLang="zh-TW" dirty="0"/>
              <a:t> = 0;     </a:t>
            </a:r>
            <a:r>
              <a:rPr lang="en-US" altLang="zh-TW" dirty="0" err="1"/>
              <a:t>iState.inArray</a:t>
            </a:r>
            <a:r>
              <a:rPr lang="en-US" altLang="zh-TW" dirty="0"/>
              <a:t> = </a:t>
            </a:r>
            <a:r>
              <a:rPr lang="en-US" altLang="zh-TW" dirty="0" err="1"/>
              <a:t>msg.payload</a:t>
            </a:r>
            <a:r>
              <a:rPr lang="en-US" altLang="zh-TW" dirty="0"/>
              <a:t>;     </a:t>
            </a:r>
            <a:r>
              <a:rPr lang="en-US" altLang="zh-TW" dirty="0" err="1"/>
              <a:t>iState.outArray</a:t>
            </a:r>
            <a:r>
              <a:rPr lang="en-US" altLang="zh-TW" dirty="0"/>
              <a:t> = [];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msg.iState</a:t>
            </a:r>
            <a:r>
              <a:rPr lang="en-US" altLang="zh-TW" dirty="0"/>
              <a:t> = </a:t>
            </a:r>
            <a:r>
              <a:rPr lang="en-US" altLang="zh-TW" dirty="0" err="1"/>
              <a:t>iState</a:t>
            </a:r>
            <a:r>
              <a:rPr lang="en-US" altLang="zh-TW" dirty="0"/>
              <a:t>   } </a:t>
            </a:r>
          </a:p>
          <a:p>
            <a:pPr marL="0" indent="0">
              <a:buNone/>
            </a:pPr>
            <a:r>
              <a:rPr lang="en-US" altLang="zh-TW" dirty="0"/>
              <a:t> else {    // save results from the last iteration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iState.outArray.push</a:t>
            </a:r>
            <a:r>
              <a:rPr lang="en-US" altLang="zh-TW" dirty="0"/>
              <a:t>(</a:t>
            </a:r>
            <a:r>
              <a:rPr lang="en-US" altLang="zh-TW" dirty="0" err="1"/>
              <a:t>msg.payload</a:t>
            </a:r>
            <a:r>
              <a:rPr lang="en-US" altLang="zh-TW" dirty="0"/>
              <a:t>) }  </a:t>
            </a:r>
          </a:p>
          <a:p>
            <a:pPr marL="0" indent="0">
              <a:buNone/>
            </a:pPr>
            <a:r>
              <a:rPr lang="en-US" altLang="zh-TW" dirty="0"/>
              <a:t>//If there are still objects left to iterate </a:t>
            </a:r>
            <a:r>
              <a:rPr lang="en-US" altLang="zh-TW" dirty="0" err="1"/>
              <a:t>goto</a:t>
            </a:r>
            <a:r>
              <a:rPr lang="en-US" altLang="zh-TW" dirty="0"/>
              <a:t> the next one in the original array  </a:t>
            </a:r>
          </a:p>
          <a:p>
            <a:pPr marL="0" indent="0">
              <a:buNone/>
            </a:pPr>
            <a:r>
              <a:rPr lang="en-US" altLang="zh-TW" dirty="0"/>
              <a:t>if (</a:t>
            </a:r>
            <a:r>
              <a:rPr lang="en-US" altLang="zh-TW" dirty="0" err="1"/>
              <a:t>iState.index</a:t>
            </a:r>
            <a:r>
              <a:rPr lang="en-US" altLang="zh-TW" dirty="0"/>
              <a:t> &lt; </a:t>
            </a:r>
            <a:r>
              <a:rPr lang="en-US" altLang="zh-TW" dirty="0" err="1"/>
              <a:t>iState.inArray.length</a:t>
            </a:r>
            <a:r>
              <a:rPr lang="en-US" altLang="zh-TW" dirty="0"/>
              <a:t>) {  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currentMsg</a:t>
            </a:r>
            <a:r>
              <a:rPr lang="en-US" altLang="zh-TW" dirty="0"/>
              <a:t> = </a:t>
            </a:r>
            <a:r>
              <a:rPr lang="en-US" altLang="zh-TW" dirty="0" err="1"/>
              <a:t>msg</a:t>
            </a:r>
            <a:r>
              <a:rPr lang="en-US" altLang="zh-TW" dirty="0"/>
              <a:t>;    </a:t>
            </a: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iState.inArray</a:t>
            </a:r>
            <a:r>
              <a:rPr lang="en-US" altLang="zh-TW" dirty="0"/>
              <a:t>[</a:t>
            </a:r>
            <a:r>
              <a:rPr lang="en-US" altLang="zh-TW" dirty="0" err="1"/>
              <a:t>iState.index</a:t>
            </a:r>
            <a:r>
              <a:rPr lang="en-US" altLang="zh-TW" dirty="0"/>
              <a:t>];  } </a:t>
            </a:r>
          </a:p>
          <a:p>
            <a:pPr marL="0" indent="0">
              <a:buNone/>
            </a:pPr>
            <a:r>
              <a:rPr lang="en-US" altLang="zh-TW" dirty="0"/>
              <a:t>else {    </a:t>
            </a:r>
            <a:r>
              <a:rPr lang="en-US" altLang="zh-TW" dirty="0" err="1"/>
              <a:t>currentMsg</a:t>
            </a:r>
            <a:r>
              <a:rPr lang="en-US" altLang="zh-TW" dirty="0"/>
              <a:t> = null;    </a:t>
            </a:r>
            <a:r>
              <a:rPr lang="en-US" altLang="zh-TW" dirty="0" err="1"/>
              <a:t>outMessage</a:t>
            </a:r>
            <a:r>
              <a:rPr lang="en-US" altLang="zh-TW" dirty="0"/>
              <a:t> = </a:t>
            </a:r>
            <a:r>
              <a:rPr lang="en-US" altLang="zh-TW" dirty="0" err="1"/>
              <a:t>msg</a:t>
            </a:r>
            <a:r>
              <a:rPr lang="en-US" altLang="zh-TW" dirty="0"/>
              <a:t>;    </a:t>
            </a: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iState.outArray</a:t>
            </a:r>
            <a:r>
              <a:rPr lang="en-US" altLang="zh-TW" dirty="0"/>
              <a:t>;    </a:t>
            </a:r>
          </a:p>
          <a:p>
            <a:pPr marL="0" indent="0">
              <a:buNone/>
            </a:pPr>
            <a:r>
              <a:rPr lang="en-US" altLang="zh-TW" dirty="0"/>
              <a:t>            delete </a:t>
            </a:r>
            <a:r>
              <a:rPr lang="en-US" altLang="zh-TW" dirty="0" err="1"/>
              <a:t>msg.iState</a:t>
            </a:r>
            <a:r>
              <a:rPr lang="en-US" altLang="zh-TW" dirty="0"/>
              <a:t>;}</a:t>
            </a:r>
          </a:p>
          <a:p>
            <a:pPr marL="0" indent="0">
              <a:buNone/>
            </a:pPr>
            <a:r>
              <a:rPr lang="en-US" altLang="zh-TW" dirty="0" err="1"/>
              <a:t>iState.index</a:t>
            </a:r>
            <a:r>
              <a:rPr lang="en-US" altLang="zh-TW" dirty="0"/>
              <a:t> ++;</a:t>
            </a:r>
          </a:p>
          <a:p>
            <a:pPr marL="0" indent="0">
              <a:buNone/>
            </a:pPr>
            <a:r>
              <a:rPr lang="en-US" altLang="zh-TW" dirty="0"/>
              <a:t>return [</a:t>
            </a:r>
            <a:r>
              <a:rPr lang="en-US" altLang="zh-TW" dirty="0" err="1"/>
              <a:t>currentMsg</a:t>
            </a:r>
            <a:r>
              <a:rPr lang="en-US" altLang="zh-TW" dirty="0"/>
              <a:t>, </a:t>
            </a:r>
            <a:r>
              <a:rPr lang="en-US" altLang="zh-TW" dirty="0" err="1"/>
              <a:t>outMessage</a:t>
            </a:r>
            <a:r>
              <a:rPr lang="en-US" altLang="zh-TW" dirty="0"/>
              <a:t>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46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B14E07-9D44-4283-8B5C-AA76BFC16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79" y="182880"/>
            <a:ext cx="5943791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192D9C-475C-4421-9E12-FE514DE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42" y="2225040"/>
            <a:ext cx="5677547" cy="42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4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C8D746-CA86-4B29-A25B-0722A7464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835" y="0"/>
            <a:ext cx="6693360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54E0D3-8B4D-4DD7-B9F3-D8BBC153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15" y="3699192"/>
            <a:ext cx="7267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DE68990-E656-43A3-826C-F626A144E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040" y="316481"/>
            <a:ext cx="9398000" cy="63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44613-0DD8-489D-BF48-760AB3CF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Sub flow: counter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DC0A670-73B4-4FA9-BB3C-D807E605F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024" y="1601712"/>
            <a:ext cx="9111298" cy="44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4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0C039-ADCA-4BE4-910E-35705171E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0" y="325120"/>
            <a:ext cx="10489029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238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202</TotalTime>
  <Words>444</Words>
  <Application>Microsoft Office PowerPoint</Application>
  <PresentationFormat>寬螢幕</PresentationFormat>
  <Paragraphs>69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Gill Sans MT</vt:lpstr>
      <vt:lpstr>Impact</vt:lpstr>
      <vt:lpstr>Badge</vt:lpstr>
      <vt:lpstr>Node-red lab-II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Sub flow: counter</vt:lpstr>
      <vt:lpstr>PowerPoint 簡報</vt:lpstr>
      <vt:lpstr>Node-red sqlite</vt:lpstr>
      <vt:lpstr>Sqlite database</vt:lpstr>
      <vt:lpstr>Create table</vt:lpstr>
      <vt:lpstr>Delete data</vt:lpstr>
      <vt:lpstr>PowerPoint 簡報</vt:lpstr>
      <vt:lpstr>QUERY DATA</vt:lpstr>
      <vt:lpstr>VIEW DATA</vt:lpstr>
      <vt:lpstr>UI TEMPLATE</vt:lpstr>
      <vt:lpstr>PowerPoint 簡報</vt:lpstr>
      <vt:lpstr>FUNCTION NODE</vt:lpstr>
      <vt:lpstr>HTTP FLOW</vt:lpstr>
      <vt:lpstr>PowerPoint 簡報</vt:lpstr>
      <vt:lpstr>PowerPoint 簡報</vt:lpstr>
      <vt:lpstr>PowerPoint 簡報</vt:lpstr>
      <vt:lpstr>PowerPoint 簡報</vt:lpstr>
      <vt:lpstr>PowerPoint 簡報</vt:lpstr>
      <vt:lpstr>Exec script in node-red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lab-II</dc:title>
  <dc:creator>謝坤達</dc:creator>
  <cp:lastModifiedBy>謝坤達</cp:lastModifiedBy>
  <cp:revision>12</cp:revision>
  <dcterms:created xsi:type="dcterms:W3CDTF">2017-12-09T09:59:44Z</dcterms:created>
  <dcterms:modified xsi:type="dcterms:W3CDTF">2017-12-09T13:21:47Z</dcterms:modified>
</cp:coreProperties>
</file>