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98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4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3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6548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5240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545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8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51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542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94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C98837-4023-4F93-A2B2-0D56111FFF67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9B379F-C969-49E6-B426-53E7DB4BF2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38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9B0A7-8187-4153-8FB4-35CCB07A4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Node-red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B74542-12D9-4634-BC54-6DC033904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88B0B47-4058-45D2-978A-C63DA561E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86" y="783700"/>
            <a:ext cx="7639261" cy="5729446"/>
          </a:xfrm>
        </p:spPr>
      </p:pic>
    </p:spTree>
    <p:extLst>
      <p:ext uri="{BB962C8B-B14F-4D97-AF65-F5344CB8AC3E}">
        <p14:creationId xmlns:p14="http://schemas.microsoft.com/office/powerpoint/2010/main" val="423965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E82D64-935B-482B-BAF8-CE5351F5A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660608"/>
            <a:ext cx="7822141" cy="5866606"/>
          </a:xfrm>
        </p:spPr>
      </p:pic>
    </p:spTree>
    <p:extLst>
      <p:ext uri="{BB962C8B-B14F-4D97-AF65-F5344CB8AC3E}">
        <p14:creationId xmlns:p14="http://schemas.microsoft.com/office/powerpoint/2010/main" val="80514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AF96E5-87BD-4D56-B502-920F1B7AC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6" y="533999"/>
            <a:ext cx="7990953" cy="5993215"/>
          </a:xfrm>
        </p:spPr>
      </p:pic>
    </p:spTree>
    <p:extLst>
      <p:ext uri="{BB962C8B-B14F-4D97-AF65-F5344CB8AC3E}">
        <p14:creationId xmlns:p14="http://schemas.microsoft.com/office/powerpoint/2010/main" val="159360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A430F6C-041B-4F07-ACC1-1C1D24F64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17" y="369087"/>
            <a:ext cx="8159766" cy="6119825"/>
          </a:xfrm>
        </p:spPr>
      </p:pic>
    </p:spTree>
    <p:extLst>
      <p:ext uri="{BB962C8B-B14F-4D97-AF65-F5344CB8AC3E}">
        <p14:creationId xmlns:p14="http://schemas.microsoft.com/office/powerpoint/2010/main" val="256990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F5DA00-CA50-411A-AE7A-8A4E39DB4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43" y="237203"/>
            <a:ext cx="8511458" cy="6383594"/>
          </a:xfrm>
        </p:spPr>
      </p:pic>
    </p:spTree>
    <p:extLst>
      <p:ext uri="{BB962C8B-B14F-4D97-AF65-F5344CB8AC3E}">
        <p14:creationId xmlns:p14="http://schemas.microsoft.com/office/powerpoint/2010/main" val="320280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0BCDE1-A2F5-4884-9238-1AE73E351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6" y="537900"/>
            <a:ext cx="7709599" cy="5782200"/>
          </a:xfrm>
        </p:spPr>
      </p:pic>
    </p:spTree>
    <p:extLst>
      <p:ext uri="{BB962C8B-B14F-4D97-AF65-F5344CB8AC3E}">
        <p14:creationId xmlns:p14="http://schemas.microsoft.com/office/powerpoint/2010/main" val="44025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893574-2743-4D94-A994-02C31B0BC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5" y="467177"/>
            <a:ext cx="8736541" cy="6552406"/>
          </a:xfrm>
        </p:spPr>
      </p:pic>
    </p:spTree>
    <p:extLst>
      <p:ext uri="{BB962C8B-B14F-4D97-AF65-F5344CB8AC3E}">
        <p14:creationId xmlns:p14="http://schemas.microsoft.com/office/powerpoint/2010/main" val="12790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F832D1-C4C4-4BF3-83CE-6AF6E4752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09" y="237202"/>
            <a:ext cx="8511459" cy="6383595"/>
          </a:xfrm>
        </p:spPr>
      </p:pic>
    </p:spTree>
    <p:extLst>
      <p:ext uri="{BB962C8B-B14F-4D97-AF65-F5344CB8AC3E}">
        <p14:creationId xmlns:p14="http://schemas.microsoft.com/office/powerpoint/2010/main" val="213279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1ABCEB-F805-4F51-B3D8-FF2999BEA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17" y="446076"/>
            <a:ext cx="8370781" cy="6278086"/>
          </a:xfrm>
        </p:spPr>
      </p:pic>
    </p:spTree>
    <p:extLst>
      <p:ext uri="{BB962C8B-B14F-4D97-AF65-F5344CB8AC3E}">
        <p14:creationId xmlns:p14="http://schemas.microsoft.com/office/powerpoint/2010/main" val="193372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8E2DEE-08EF-482B-BDA2-149D50418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7" y="607854"/>
            <a:ext cx="8173833" cy="6130375"/>
          </a:xfrm>
        </p:spPr>
      </p:pic>
    </p:spTree>
    <p:extLst>
      <p:ext uri="{BB962C8B-B14F-4D97-AF65-F5344CB8AC3E}">
        <p14:creationId xmlns:p14="http://schemas.microsoft.com/office/powerpoint/2010/main" val="114274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93873C-A8DB-4F0A-9824-932F6F401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9" y="-105697"/>
            <a:ext cx="9425858" cy="7069394"/>
          </a:xfrm>
        </p:spPr>
      </p:pic>
    </p:spTree>
    <p:extLst>
      <p:ext uri="{BB962C8B-B14F-4D97-AF65-F5344CB8AC3E}">
        <p14:creationId xmlns:p14="http://schemas.microsoft.com/office/powerpoint/2010/main" val="39710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F9B37A-1566-4F13-AE7E-9E24A91A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2" y="484957"/>
            <a:ext cx="8497390" cy="6373043"/>
          </a:xfrm>
        </p:spPr>
      </p:pic>
    </p:spTree>
    <p:extLst>
      <p:ext uri="{BB962C8B-B14F-4D97-AF65-F5344CB8AC3E}">
        <p14:creationId xmlns:p14="http://schemas.microsoft.com/office/powerpoint/2010/main" val="406021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7019570-356E-4527-8DE4-4FD11AFC0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3" y="400551"/>
            <a:ext cx="8609932" cy="6457449"/>
          </a:xfrm>
        </p:spPr>
      </p:pic>
    </p:spTree>
    <p:extLst>
      <p:ext uri="{BB962C8B-B14F-4D97-AF65-F5344CB8AC3E}">
        <p14:creationId xmlns:p14="http://schemas.microsoft.com/office/powerpoint/2010/main" val="33383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B87986-5FFB-4736-967A-D4AFC9F9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7" y="330212"/>
            <a:ext cx="8736541" cy="6552406"/>
          </a:xfrm>
        </p:spPr>
      </p:pic>
    </p:spTree>
    <p:extLst>
      <p:ext uri="{BB962C8B-B14F-4D97-AF65-F5344CB8AC3E}">
        <p14:creationId xmlns:p14="http://schemas.microsoft.com/office/powerpoint/2010/main" val="308975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5C2C7BE-0E5B-4DCB-822A-B7A453F71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06" y="368703"/>
            <a:ext cx="8455187" cy="6341391"/>
          </a:xfrm>
        </p:spPr>
      </p:pic>
    </p:spTree>
    <p:extLst>
      <p:ext uri="{BB962C8B-B14F-4D97-AF65-F5344CB8AC3E}">
        <p14:creationId xmlns:p14="http://schemas.microsoft.com/office/powerpoint/2010/main" val="89134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59AFAC-C79A-4385-9BDD-46B60318D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3243725"/>
            <a:ext cx="10179050" cy="1678650"/>
          </a:xfrm>
        </p:spPr>
      </p:pic>
    </p:spTree>
    <p:extLst>
      <p:ext uri="{BB962C8B-B14F-4D97-AF65-F5344CB8AC3E}">
        <p14:creationId xmlns:p14="http://schemas.microsoft.com/office/powerpoint/2010/main" val="15826820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7</TotalTime>
  <Words>1</Words>
  <Application>Microsoft Office PowerPoint</Application>
  <PresentationFormat>寬螢幕</PresentationFormat>
  <Paragraphs>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Gill Sans MT</vt:lpstr>
      <vt:lpstr>Impact</vt:lpstr>
      <vt:lpstr>Badge</vt:lpstr>
      <vt:lpstr>Node-red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</dc:title>
  <dc:creator>jumbo</dc:creator>
  <cp:lastModifiedBy>jumbo</cp:lastModifiedBy>
  <cp:revision>1</cp:revision>
  <dcterms:created xsi:type="dcterms:W3CDTF">2017-11-27T02:50:56Z</dcterms:created>
  <dcterms:modified xsi:type="dcterms:W3CDTF">2017-11-27T02:58:10Z</dcterms:modified>
</cp:coreProperties>
</file>