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1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4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5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31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56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7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6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615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4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CBF431-1A34-489E-91E1-EF32AD07E0BC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2D1A-9C9B-4C55-BEE6-50D6738AE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8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86B7C-99C0-4D28-A1EC-A071A846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Windows </a:t>
            </a:r>
            <a:r>
              <a:rPr lang="zh-TW" altLang="en-US" sz="4800" dirty="0"/>
              <a:t> 下安裝</a:t>
            </a:r>
            <a:r>
              <a:rPr lang="en-US" altLang="zh-TW" sz="4800" dirty="0" err="1"/>
              <a:t>opencv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639D05-9368-46AD-BE12-4A4086123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4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B18DF-0FA8-4783-8878-D3723D6E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9502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開啟 </a:t>
            </a:r>
            <a:r>
              <a:rPr lang="en-US" altLang="zh-TW" dirty="0"/>
              <a:t>Anaconda Prompt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4029B1-626A-4177-94E8-1F0D37581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15" y="1582220"/>
            <a:ext cx="6423169" cy="5044714"/>
          </a:xfrm>
        </p:spPr>
      </p:pic>
    </p:spTree>
    <p:extLst>
      <p:ext uri="{BB962C8B-B14F-4D97-AF65-F5344CB8AC3E}">
        <p14:creationId xmlns:p14="http://schemas.microsoft.com/office/powerpoint/2010/main" val="5534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8BF7A-F874-48C4-A480-20D6729E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33" y="285763"/>
            <a:ext cx="8946541" cy="4195481"/>
          </a:xfrm>
        </p:spPr>
        <p:txBody>
          <a:bodyPr/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virtualenv</a:t>
            </a:r>
            <a:r>
              <a:rPr lang="en-US" altLang="zh-TW" dirty="0"/>
              <a:t>   # </a:t>
            </a:r>
            <a:r>
              <a:rPr lang="zh-TW" altLang="en-US" dirty="0"/>
              <a:t>安裝虛擬環境套件</a:t>
            </a:r>
            <a:endParaRPr lang="en-US" altLang="zh-TW" dirty="0"/>
          </a:p>
          <a:p>
            <a:r>
              <a:rPr lang="en-US" altLang="zh-TW" dirty="0" err="1"/>
              <a:t>virtualenv</a:t>
            </a:r>
            <a:r>
              <a:rPr lang="en-US" altLang="zh-TW" dirty="0"/>
              <a:t> </a:t>
            </a:r>
            <a:r>
              <a:rPr lang="en-US" altLang="zh-TW" dirty="0" err="1"/>
              <a:t>venv</a:t>
            </a:r>
            <a:r>
              <a:rPr lang="zh-TW" altLang="en-US" dirty="0"/>
              <a:t>     </a:t>
            </a:r>
            <a:r>
              <a:rPr lang="en-US" altLang="zh-TW" dirty="0"/>
              <a:t>#</a:t>
            </a:r>
            <a:r>
              <a:rPr lang="zh-TW" altLang="en-US" dirty="0"/>
              <a:t> 建立虛擬環境 ： </a:t>
            </a:r>
            <a:r>
              <a:rPr lang="en-US" altLang="zh-TW" dirty="0" err="1"/>
              <a:t>venv</a:t>
            </a:r>
            <a:endParaRPr lang="en-US" altLang="zh-TW" dirty="0"/>
          </a:p>
          <a:p>
            <a:r>
              <a:rPr lang="en-US" altLang="zh-TW" dirty="0" err="1"/>
              <a:t>venv</a:t>
            </a:r>
            <a:r>
              <a:rPr lang="en-US" altLang="zh-TW" dirty="0"/>
              <a:t>\Scripts\activate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DF84F8-7293-4927-9F5D-69581B33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2" y="1761286"/>
            <a:ext cx="9077232" cy="47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FA98-A06C-462E-BE39-EE3381E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安裝 </a:t>
            </a:r>
            <a:r>
              <a:rPr lang="en-US" altLang="zh-TW" dirty="0" err="1"/>
              <a:t>opencv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599D6-1955-40DA-ADD3-9BF2A796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11458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opencv</a:t>
            </a:r>
            <a:r>
              <a:rPr lang="en-US" altLang="zh-TW" dirty="0"/>
              <a:t>-python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r>
              <a:rPr lang="zh-TW" altLang="en-US" dirty="0"/>
              <a:t>執行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A3D8FE-6978-46A6-88D7-F190C6E3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59265"/>
            <a:ext cx="10642316" cy="21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3A0DE-F5FB-472D-B854-E049FC05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err="1"/>
              <a:t>opencv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90FB3-FA25-428F-B59F-3DC1FA8B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cv2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img</a:t>
            </a:r>
            <a:r>
              <a:rPr lang="en-US" altLang="zh-TW" dirty="0"/>
              <a:t> = cv2.imread('orange.jpg')</a:t>
            </a:r>
          </a:p>
          <a:p>
            <a:pPr marL="0" indent="0">
              <a:buNone/>
            </a:pPr>
            <a:r>
              <a:rPr lang="en-US" altLang="zh-TW" dirty="0"/>
              <a:t>cv2.imshow('My image',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cv2.waitKey(0)</a:t>
            </a:r>
          </a:p>
          <a:p>
            <a:pPr marL="0" indent="0">
              <a:buNone/>
            </a:pPr>
            <a:r>
              <a:rPr lang="en-US" altLang="zh-TW" dirty="0"/>
              <a:t>cv2.destroyAllWindows()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99A630-D4D4-4E6C-9485-0941F782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5" y="2839887"/>
            <a:ext cx="6510391" cy="34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77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離子</vt:lpstr>
      <vt:lpstr>Windows  下安裝opencv</vt:lpstr>
      <vt:lpstr>1. 開啟 Anaconda Prompt</vt:lpstr>
      <vt:lpstr>PowerPoint 簡報</vt:lpstr>
      <vt:lpstr>2. 安裝 opencv</vt:lpstr>
      <vt:lpstr>Test 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下安裝opencv</dc:title>
  <dc:creator>坤達 謝</dc:creator>
  <cp:lastModifiedBy>坤達 謝</cp:lastModifiedBy>
  <cp:revision>5</cp:revision>
  <dcterms:created xsi:type="dcterms:W3CDTF">2019-10-16T13:48:07Z</dcterms:created>
  <dcterms:modified xsi:type="dcterms:W3CDTF">2019-10-16T15:08:59Z</dcterms:modified>
</cp:coreProperties>
</file>