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33" r:id="rId3"/>
    <p:sldId id="436" r:id="rId4"/>
    <p:sldId id="265" r:id="rId5"/>
    <p:sldId id="435" r:id="rId6"/>
    <p:sldId id="454" r:id="rId7"/>
    <p:sldId id="438" r:id="rId8"/>
    <p:sldId id="439" r:id="rId9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F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4B18E-AB08-457B-87CC-109AC2944D3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47371-6B05-4199-802A-D938CB35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97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2B25E-FD63-4E9E-B748-B2B98314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4EA292-94EF-412E-B593-6BD94D320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EEEE-34D0-4CBE-9E54-DE8AE6BE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C23183-DC11-40F4-AA0A-B89897A2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01AD22-D7BD-44DF-8838-EBB6D642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1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D6601-FAD4-4471-B8C2-F41E494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C216FA-445D-4DD0-BDAB-F32433047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F59BD-E0CF-4E85-818D-ED9876C4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E89436-056A-4528-8739-6DF0BF77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41F2D-1A73-4828-A23C-54309987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35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E4CD16-6AE2-48C4-8321-AA5B28228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C62F82-9BEE-4829-809B-1D61438DE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94F1F-8839-4219-A9D3-8D52CD4D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1C7205-C9DD-49D9-8877-6FA93702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BA6E5-1185-4E26-B8A3-19FD57B2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AB47C-A68F-46F4-9FA7-2E669687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C0177-A1B9-4D6E-A352-D1B637AA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4A2E5F-8AA3-43D3-813D-A8F4E1F8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10543E-68D2-47B9-9865-C9A61CA0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127985-A5AA-4736-A923-2756680E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A4743-4F09-412C-A611-2F8976B1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23F829-3F13-47F5-BADC-57301ECC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50F24-484C-49DF-A7CC-E62F1D03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37567-83C8-4D73-A51F-1B97227C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91885-06F2-4137-A266-F81AA6C4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39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E60F9-0D8D-47F0-B7F6-F4DA203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4365A-1A34-472B-BEC2-F75AF0F92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0CC488-DCEB-4A2A-B9C2-1D814A57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55D548-5EEA-485F-9F16-70CBC0C6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28AA13-012F-43EB-9894-C7CD8B85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290C2D-E6FA-4823-ADD1-61A8BEF7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2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C18C5-DB2B-4F6C-BFAA-D6D68777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7FAB9-5470-43F4-9B34-047D4167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5D6CF3-366E-4A49-A2F6-3BB27DDC1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649CB9-529D-4178-9FCA-96268DF9F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4B241A-607B-4A10-B8B4-2B935E867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84BD08-7CB3-441D-BC04-07485D26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DD71FD-59BA-44B8-82D4-5D82E4A7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160D21-91E6-4F03-BA30-BB879478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274D7-3019-4F28-B8AD-8D4F80F3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609249-0F31-41C6-8E11-F5AD4CE4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20AFF5-6CEB-40C8-AB44-54DDCF74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02A32D-C39B-4407-B1B2-91C91E5F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0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5A9459-3441-4CF9-ABED-4954F61C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041AE-2037-485E-B37B-E28F8ED6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D5D3E-70B9-4AB7-959D-F6613C01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3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64FCE-2493-458F-838D-718EB64C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71DBB-AF27-434F-A08D-6C6FA6C9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319C71-A06E-4AE7-BE7E-0A88F350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E3429E-80D4-404A-9556-3F11B371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F9077D-DF1D-4167-B1E2-CEDF9AA9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48CCEB-C4B9-4501-AB6D-AF3B529D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7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671C7-BEBD-45E8-9ECA-D35A4D4B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D41E72-55B7-496B-83F1-BCD297830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B9ED60-609E-45E8-9BCB-31081F858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AFCB44-E9D6-4977-9401-EB2113BE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68A1AE-D83C-45F4-A746-DD45D6BC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BB736-EB5B-4FB6-AC96-79CBB521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5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6222F0-85A1-4577-A4E9-FBF1308D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84D5EE-DA7B-4675-A534-7FC13DE6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6B7FBB-9C13-4244-AD36-2D89E7F99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33FB-8FDE-43D2-8CA4-90CA74CE078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A278A-CC40-4DE1-9F10-726FB9BD0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641BD-84E3-4DE1-AEBD-5972762D4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47B0-4356-4BE4-8B19-C25DB6E599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2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18" Type="http://schemas.openxmlformats.org/officeDocument/2006/relationships/image" Target="../media/image24.png"/><Relationship Id="rId3" Type="http://schemas.openxmlformats.org/officeDocument/2006/relationships/image" Target="../media/image13.png"/><Relationship Id="rId21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3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.png"/><Relationship Id="rId18" Type="http://schemas.openxmlformats.org/officeDocument/2006/relationships/image" Target="../media/image27.png"/><Relationship Id="rId26" Type="http://schemas.openxmlformats.org/officeDocument/2006/relationships/image" Target="../media/image10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3.png"/><Relationship Id="rId17" Type="http://schemas.openxmlformats.org/officeDocument/2006/relationships/image" Target="../media/image26.png"/><Relationship Id="rId25" Type="http://schemas.openxmlformats.org/officeDocument/2006/relationships/image" Target="../media/image15.png"/><Relationship Id="rId2" Type="http://schemas.openxmlformats.org/officeDocument/2006/relationships/image" Target="../media/image29.png"/><Relationship Id="rId16" Type="http://schemas.openxmlformats.org/officeDocument/2006/relationships/image" Target="../media/image3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24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23" Type="http://schemas.openxmlformats.org/officeDocument/2006/relationships/image" Target="../media/image9.png"/><Relationship Id="rId10" Type="http://schemas.openxmlformats.org/officeDocument/2006/relationships/image" Target="../media/image22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openxmlformats.org/officeDocument/2006/relationships/image" Target="../media/image24.png"/><Relationship Id="rId22" Type="http://schemas.openxmlformats.org/officeDocument/2006/relationships/image" Target="../media/image11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.png"/><Relationship Id="rId7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10" Type="http://schemas.openxmlformats.org/officeDocument/2006/relationships/image" Target="../media/image7.png"/><Relationship Id="rId4" Type="http://schemas.openxmlformats.org/officeDocument/2006/relationships/image" Target="../media/image3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196"/>
            <a:ext cx="12284765" cy="6109022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09" name="Line 41161"/>
          <p:cNvSpPr>
            <a:spLocks noChangeShapeType="1"/>
          </p:cNvSpPr>
          <p:nvPr/>
        </p:nvSpPr>
        <p:spPr bwMode="auto">
          <a:xfrm flipV="1">
            <a:off x="-6673851" y="59827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3202" name="Group 41154"/>
          <p:cNvGrpSpPr>
            <a:grpSpLocks/>
          </p:cNvGrpSpPr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7353" name="Rectangle 41001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4" name="Rectangle 41003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1" name="Group 41153"/>
          <p:cNvGrpSpPr>
            <a:grpSpLocks/>
          </p:cNvGrpSpPr>
          <p:nvPr/>
        </p:nvGrpSpPr>
        <p:grpSpPr bwMode="auto">
          <a:xfrm>
            <a:off x="7607300" y="4594226"/>
            <a:ext cx="1602317" cy="99484"/>
            <a:chOff x="3596" y="2055"/>
            <a:chExt cx="757" cy="47"/>
          </a:xfrm>
        </p:grpSpPr>
        <p:sp>
          <p:nvSpPr>
            <p:cNvPr id="7351" name="Rectangle 41005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2" name="Rectangle 41007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0" name="Group 41152"/>
          <p:cNvGrpSpPr>
            <a:grpSpLocks/>
          </p:cNvGrpSpPr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7349" name="Rectangle 41009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0" name="Rectangle 410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9" name="Group 41151"/>
          <p:cNvGrpSpPr>
            <a:grpSpLocks/>
          </p:cNvGrpSpPr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7347" name="Rectangle 410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48" name="Rectangle 4101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3157" name="Oval 41109"/>
          <p:cNvSpPr>
            <a:spLocks noChangeArrowheads="1"/>
          </p:cNvSpPr>
          <p:nvPr/>
        </p:nvSpPr>
        <p:spPr bwMode="auto">
          <a:xfrm>
            <a:off x="6250518" y="3713692"/>
            <a:ext cx="1181100" cy="1178984"/>
          </a:xfrm>
          <a:prstGeom prst="ellipse">
            <a:avLst/>
          </a:prstGeom>
          <a:solidFill>
            <a:srgbClr val="92E2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203" name="Group 41155"/>
          <p:cNvGrpSpPr>
            <a:grpSpLocks/>
          </p:cNvGrpSpPr>
          <p:nvPr/>
        </p:nvGrpSpPr>
        <p:grpSpPr bwMode="auto">
          <a:xfrm>
            <a:off x="6472767" y="3868210"/>
            <a:ext cx="821267" cy="747183"/>
            <a:chOff x="3060" y="1712"/>
            <a:chExt cx="388" cy="353"/>
          </a:xfrm>
        </p:grpSpPr>
        <p:sp>
          <p:nvSpPr>
            <p:cNvPr id="7340" name="Freeform 41110"/>
            <p:cNvSpPr>
              <a:spLocks/>
            </p:cNvSpPr>
            <p:nvPr/>
          </p:nvSpPr>
          <p:spPr bwMode="auto">
            <a:xfrm>
              <a:off x="3163" y="1712"/>
              <a:ext cx="155" cy="139"/>
            </a:xfrm>
            <a:custGeom>
              <a:avLst/>
              <a:gdLst>
                <a:gd name="T0" fmla="*/ 113 w 89"/>
                <a:gd name="T1" fmla="*/ 130 h 80"/>
                <a:gd name="T2" fmla="*/ 42 w 89"/>
                <a:gd name="T3" fmla="*/ 139 h 80"/>
                <a:gd name="T4" fmla="*/ 5 w 89"/>
                <a:gd name="T5" fmla="*/ 36 h 80"/>
                <a:gd name="T6" fmla="*/ 33 w 89"/>
                <a:gd name="T7" fmla="*/ 19 h 80"/>
                <a:gd name="T8" fmla="*/ 24 w 89"/>
                <a:gd name="T9" fmla="*/ 45 h 80"/>
                <a:gd name="T10" fmla="*/ 52 w 89"/>
                <a:gd name="T11" fmla="*/ 14 h 80"/>
                <a:gd name="T12" fmla="*/ 117 w 89"/>
                <a:gd name="T13" fmla="*/ 5 h 80"/>
                <a:gd name="T14" fmla="*/ 150 w 89"/>
                <a:gd name="T15" fmla="*/ 47 h 80"/>
                <a:gd name="T16" fmla="*/ 113 w 89"/>
                <a:gd name="T17" fmla="*/ 13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0">
                  <a:moveTo>
                    <a:pt x="65" y="75"/>
                  </a:moveTo>
                  <a:cubicBezTo>
                    <a:pt x="51" y="79"/>
                    <a:pt x="38" y="74"/>
                    <a:pt x="24" y="80"/>
                  </a:cubicBezTo>
                  <a:cubicBezTo>
                    <a:pt x="24" y="61"/>
                    <a:pt x="12" y="41"/>
                    <a:pt x="3" y="21"/>
                  </a:cubicBezTo>
                  <a:cubicBezTo>
                    <a:pt x="0" y="20"/>
                    <a:pt x="7" y="11"/>
                    <a:pt x="19" y="11"/>
                  </a:cubicBezTo>
                  <a:cubicBezTo>
                    <a:pt x="20" y="12"/>
                    <a:pt x="14" y="26"/>
                    <a:pt x="14" y="26"/>
                  </a:cubicBezTo>
                  <a:cubicBezTo>
                    <a:pt x="14" y="26"/>
                    <a:pt x="29" y="8"/>
                    <a:pt x="30" y="8"/>
                  </a:cubicBezTo>
                  <a:cubicBezTo>
                    <a:pt x="44" y="0"/>
                    <a:pt x="53" y="0"/>
                    <a:pt x="67" y="3"/>
                  </a:cubicBezTo>
                  <a:cubicBezTo>
                    <a:pt x="80" y="6"/>
                    <a:pt x="89" y="18"/>
                    <a:pt x="86" y="27"/>
                  </a:cubicBezTo>
                  <a:cubicBezTo>
                    <a:pt x="77" y="40"/>
                    <a:pt x="65" y="61"/>
                    <a:pt x="65" y="75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1" name="Freeform 41111"/>
            <p:cNvSpPr>
              <a:spLocks/>
            </p:cNvSpPr>
            <p:nvPr/>
          </p:nvSpPr>
          <p:spPr bwMode="auto">
            <a:xfrm>
              <a:off x="3063" y="1894"/>
              <a:ext cx="385" cy="171"/>
            </a:xfrm>
            <a:custGeom>
              <a:avLst/>
              <a:gdLst>
                <a:gd name="T0" fmla="*/ 0 w 221"/>
                <a:gd name="T1" fmla="*/ 72 h 98"/>
                <a:gd name="T2" fmla="*/ 82 w 221"/>
                <a:gd name="T3" fmla="*/ 171 h 98"/>
                <a:gd name="T4" fmla="*/ 279 w 221"/>
                <a:gd name="T5" fmla="*/ 171 h 98"/>
                <a:gd name="T6" fmla="*/ 347 w 221"/>
                <a:gd name="T7" fmla="*/ 0 h 98"/>
                <a:gd name="T8" fmla="*/ 103 w 221"/>
                <a:gd name="T9" fmla="*/ 86 h 98"/>
                <a:gd name="T10" fmla="*/ 0 w 221"/>
                <a:gd name="T11" fmla="*/ 72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98">
                  <a:moveTo>
                    <a:pt x="0" y="41"/>
                  </a:moveTo>
                  <a:cubicBezTo>
                    <a:pt x="3" y="69"/>
                    <a:pt x="21" y="98"/>
                    <a:pt x="47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99" y="98"/>
                    <a:pt x="221" y="32"/>
                    <a:pt x="199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2" name="Freeform 41112"/>
            <p:cNvSpPr>
              <a:spLocks/>
            </p:cNvSpPr>
            <p:nvPr/>
          </p:nvSpPr>
          <p:spPr bwMode="auto">
            <a:xfrm>
              <a:off x="3060" y="1793"/>
              <a:ext cx="348" cy="185"/>
            </a:xfrm>
            <a:custGeom>
              <a:avLst/>
              <a:gdLst>
                <a:gd name="T0" fmla="*/ 183 w 200"/>
                <a:gd name="T1" fmla="*/ 0 h 106"/>
                <a:gd name="T2" fmla="*/ 21 w 200"/>
                <a:gd name="T3" fmla="*/ 98 h 106"/>
                <a:gd name="T4" fmla="*/ 3 w 200"/>
                <a:gd name="T5" fmla="*/ 169 h 106"/>
                <a:gd name="T6" fmla="*/ 106 w 200"/>
                <a:gd name="T7" fmla="*/ 185 h 106"/>
                <a:gd name="T8" fmla="*/ 348 w 200"/>
                <a:gd name="T9" fmla="*/ 99 h 106"/>
                <a:gd name="T10" fmla="*/ 346 w 200"/>
                <a:gd name="T11" fmla="*/ 98 h 106"/>
                <a:gd name="T12" fmla="*/ 183 w 200"/>
                <a:gd name="T13" fmla="*/ 0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" h="106">
                  <a:moveTo>
                    <a:pt x="105" y="0"/>
                  </a:moveTo>
                  <a:cubicBezTo>
                    <a:pt x="68" y="0"/>
                    <a:pt x="34" y="29"/>
                    <a:pt x="12" y="56"/>
                  </a:cubicBezTo>
                  <a:cubicBezTo>
                    <a:pt x="3" y="66"/>
                    <a:pt x="0" y="82"/>
                    <a:pt x="2" y="97"/>
                  </a:cubicBezTo>
                  <a:cubicBezTo>
                    <a:pt x="21" y="103"/>
                    <a:pt x="41" y="106"/>
                    <a:pt x="61" y="106"/>
                  </a:cubicBezTo>
                  <a:cubicBezTo>
                    <a:pt x="114" y="106"/>
                    <a:pt x="162" y="87"/>
                    <a:pt x="200" y="57"/>
                  </a:cubicBezTo>
                  <a:cubicBezTo>
                    <a:pt x="200" y="57"/>
                    <a:pt x="199" y="56"/>
                    <a:pt x="199" y="56"/>
                  </a:cubicBezTo>
                  <a:cubicBezTo>
                    <a:pt x="177" y="29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636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3" name="Freeform 41113"/>
            <p:cNvSpPr>
              <a:spLocks/>
            </p:cNvSpPr>
            <p:nvPr/>
          </p:nvSpPr>
          <p:spPr bwMode="auto">
            <a:xfrm>
              <a:off x="3063" y="1894"/>
              <a:ext cx="347" cy="86"/>
            </a:xfrm>
            <a:custGeom>
              <a:avLst/>
              <a:gdLst>
                <a:gd name="T0" fmla="*/ 103 w 199"/>
                <a:gd name="T1" fmla="*/ 84 h 49"/>
                <a:gd name="T2" fmla="*/ 0 w 199"/>
                <a:gd name="T3" fmla="*/ 70 h 49"/>
                <a:gd name="T4" fmla="*/ 0 w 199"/>
                <a:gd name="T5" fmla="*/ 72 h 49"/>
                <a:gd name="T6" fmla="*/ 103 w 199"/>
                <a:gd name="T7" fmla="*/ 86 h 49"/>
                <a:gd name="T8" fmla="*/ 347 w 199"/>
                <a:gd name="T9" fmla="*/ 0 h 49"/>
                <a:gd name="T10" fmla="*/ 345 w 199"/>
                <a:gd name="T11" fmla="*/ 0 h 49"/>
                <a:gd name="T12" fmla="*/ 103 w 199"/>
                <a:gd name="T13" fmla="*/ 8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9" h="49">
                  <a:moveTo>
                    <a:pt x="59" y="48"/>
                  </a:moveTo>
                  <a:cubicBezTo>
                    <a:pt x="39" y="48"/>
                    <a:pt x="19" y="45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8"/>
                    <a:pt x="59" y="48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4" name="Freeform 41114"/>
            <p:cNvSpPr>
              <a:spLocks/>
            </p:cNvSpPr>
            <p:nvPr/>
          </p:nvSpPr>
          <p:spPr bwMode="auto">
            <a:xfrm>
              <a:off x="3063" y="1893"/>
              <a:ext cx="345" cy="85"/>
            </a:xfrm>
            <a:custGeom>
              <a:avLst/>
              <a:gdLst>
                <a:gd name="T0" fmla="*/ 345 w 198"/>
                <a:gd name="T1" fmla="*/ 2 h 49"/>
                <a:gd name="T2" fmla="*/ 345 w 198"/>
                <a:gd name="T3" fmla="*/ 0 h 49"/>
                <a:gd name="T4" fmla="*/ 103 w 198"/>
                <a:gd name="T5" fmla="*/ 85 h 49"/>
                <a:gd name="T6" fmla="*/ 0 w 198"/>
                <a:gd name="T7" fmla="*/ 69 h 49"/>
                <a:gd name="T8" fmla="*/ 0 w 198"/>
                <a:gd name="T9" fmla="*/ 71 h 49"/>
                <a:gd name="T10" fmla="*/ 103 w 198"/>
                <a:gd name="T11" fmla="*/ 85 h 49"/>
                <a:gd name="T12" fmla="*/ 345 w 198"/>
                <a:gd name="T13" fmla="*/ 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" h="49">
                  <a:moveTo>
                    <a:pt x="198" y="1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1"/>
                    <a:pt x="198" y="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5" name="Freeform 41115"/>
            <p:cNvSpPr>
              <a:spLocks/>
            </p:cNvSpPr>
            <p:nvPr/>
          </p:nvSpPr>
          <p:spPr bwMode="auto">
            <a:xfrm>
              <a:off x="3213" y="1868"/>
              <a:ext cx="61" cy="120"/>
            </a:xfrm>
            <a:custGeom>
              <a:avLst/>
              <a:gdLst>
                <a:gd name="T0" fmla="*/ 26 w 35"/>
                <a:gd name="T1" fmla="*/ 106 h 69"/>
                <a:gd name="T2" fmla="*/ 26 w 35"/>
                <a:gd name="T3" fmla="*/ 106 h 69"/>
                <a:gd name="T4" fmla="*/ 17 w 35"/>
                <a:gd name="T5" fmla="*/ 106 h 69"/>
                <a:gd name="T6" fmla="*/ 12 w 35"/>
                <a:gd name="T7" fmla="*/ 104 h 69"/>
                <a:gd name="T8" fmla="*/ 7 w 35"/>
                <a:gd name="T9" fmla="*/ 104 h 69"/>
                <a:gd name="T10" fmla="*/ 0 w 35"/>
                <a:gd name="T11" fmla="*/ 101 h 69"/>
                <a:gd name="T12" fmla="*/ 2 w 35"/>
                <a:gd name="T13" fmla="*/ 94 h 69"/>
                <a:gd name="T14" fmla="*/ 3 w 35"/>
                <a:gd name="T15" fmla="*/ 87 h 69"/>
                <a:gd name="T16" fmla="*/ 14 w 35"/>
                <a:gd name="T17" fmla="*/ 89 h 69"/>
                <a:gd name="T18" fmla="*/ 24 w 35"/>
                <a:gd name="T19" fmla="*/ 90 h 69"/>
                <a:gd name="T20" fmla="*/ 37 w 35"/>
                <a:gd name="T21" fmla="*/ 87 h 69"/>
                <a:gd name="T22" fmla="*/ 40 w 35"/>
                <a:gd name="T23" fmla="*/ 78 h 69"/>
                <a:gd name="T24" fmla="*/ 38 w 35"/>
                <a:gd name="T25" fmla="*/ 75 h 69"/>
                <a:gd name="T26" fmla="*/ 37 w 35"/>
                <a:gd name="T27" fmla="*/ 71 h 69"/>
                <a:gd name="T28" fmla="*/ 31 w 35"/>
                <a:gd name="T29" fmla="*/ 68 h 69"/>
                <a:gd name="T30" fmla="*/ 28 w 35"/>
                <a:gd name="T31" fmla="*/ 66 h 69"/>
                <a:gd name="T32" fmla="*/ 21 w 35"/>
                <a:gd name="T33" fmla="*/ 64 h 69"/>
                <a:gd name="T34" fmla="*/ 14 w 35"/>
                <a:gd name="T35" fmla="*/ 61 h 69"/>
                <a:gd name="T36" fmla="*/ 7 w 35"/>
                <a:gd name="T37" fmla="*/ 56 h 69"/>
                <a:gd name="T38" fmla="*/ 3 w 35"/>
                <a:gd name="T39" fmla="*/ 49 h 69"/>
                <a:gd name="T40" fmla="*/ 2 w 35"/>
                <a:gd name="T41" fmla="*/ 40 h 69"/>
                <a:gd name="T42" fmla="*/ 9 w 35"/>
                <a:gd name="T43" fmla="*/ 23 h 69"/>
                <a:gd name="T44" fmla="*/ 26 w 35"/>
                <a:gd name="T45" fmla="*/ 14 h 69"/>
                <a:gd name="T46" fmla="*/ 26 w 35"/>
                <a:gd name="T47" fmla="*/ 2 h 69"/>
                <a:gd name="T48" fmla="*/ 31 w 35"/>
                <a:gd name="T49" fmla="*/ 0 h 69"/>
                <a:gd name="T50" fmla="*/ 38 w 35"/>
                <a:gd name="T51" fmla="*/ 2 h 69"/>
                <a:gd name="T52" fmla="*/ 38 w 35"/>
                <a:gd name="T53" fmla="*/ 14 h 69"/>
                <a:gd name="T54" fmla="*/ 47 w 35"/>
                <a:gd name="T55" fmla="*/ 16 h 69"/>
                <a:gd name="T56" fmla="*/ 58 w 35"/>
                <a:gd name="T57" fmla="*/ 19 h 69"/>
                <a:gd name="T58" fmla="*/ 52 w 35"/>
                <a:gd name="T59" fmla="*/ 33 h 69"/>
                <a:gd name="T60" fmla="*/ 49 w 35"/>
                <a:gd name="T61" fmla="*/ 31 h 69"/>
                <a:gd name="T62" fmla="*/ 45 w 35"/>
                <a:gd name="T63" fmla="*/ 30 h 69"/>
                <a:gd name="T64" fmla="*/ 40 w 35"/>
                <a:gd name="T65" fmla="*/ 30 h 69"/>
                <a:gd name="T66" fmla="*/ 33 w 35"/>
                <a:gd name="T67" fmla="*/ 30 h 69"/>
                <a:gd name="T68" fmla="*/ 30 w 35"/>
                <a:gd name="T69" fmla="*/ 30 h 69"/>
                <a:gd name="T70" fmla="*/ 26 w 35"/>
                <a:gd name="T71" fmla="*/ 31 h 69"/>
                <a:gd name="T72" fmla="*/ 23 w 35"/>
                <a:gd name="T73" fmla="*/ 33 h 69"/>
                <a:gd name="T74" fmla="*/ 21 w 35"/>
                <a:gd name="T75" fmla="*/ 38 h 69"/>
                <a:gd name="T76" fmla="*/ 23 w 35"/>
                <a:gd name="T77" fmla="*/ 42 h 69"/>
                <a:gd name="T78" fmla="*/ 24 w 35"/>
                <a:gd name="T79" fmla="*/ 45 h 69"/>
                <a:gd name="T80" fmla="*/ 28 w 35"/>
                <a:gd name="T81" fmla="*/ 47 h 69"/>
                <a:gd name="T82" fmla="*/ 31 w 35"/>
                <a:gd name="T83" fmla="*/ 49 h 69"/>
                <a:gd name="T84" fmla="*/ 40 w 35"/>
                <a:gd name="T85" fmla="*/ 52 h 69"/>
                <a:gd name="T86" fmla="*/ 49 w 35"/>
                <a:gd name="T87" fmla="*/ 56 h 69"/>
                <a:gd name="T88" fmla="*/ 54 w 35"/>
                <a:gd name="T89" fmla="*/ 61 h 69"/>
                <a:gd name="T90" fmla="*/ 59 w 35"/>
                <a:gd name="T91" fmla="*/ 68 h 69"/>
                <a:gd name="T92" fmla="*/ 61 w 35"/>
                <a:gd name="T93" fmla="*/ 78 h 69"/>
                <a:gd name="T94" fmla="*/ 54 w 35"/>
                <a:gd name="T95" fmla="*/ 96 h 69"/>
                <a:gd name="T96" fmla="*/ 38 w 35"/>
                <a:gd name="T97" fmla="*/ 104 h 69"/>
                <a:gd name="T98" fmla="*/ 38 w 35"/>
                <a:gd name="T99" fmla="*/ 120 h 69"/>
                <a:gd name="T100" fmla="*/ 31 w 35"/>
                <a:gd name="T101" fmla="*/ 120 h 69"/>
                <a:gd name="T102" fmla="*/ 26 w 35"/>
                <a:gd name="T103" fmla="*/ 120 h 69"/>
                <a:gd name="T104" fmla="*/ 26 w 35"/>
                <a:gd name="T105" fmla="*/ 106 h 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5" h="69">
                  <a:moveTo>
                    <a:pt x="15" y="61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13" y="61"/>
                    <a:pt x="12" y="61"/>
                    <a:pt x="10" y="61"/>
                  </a:cubicBezTo>
                  <a:cubicBezTo>
                    <a:pt x="9" y="61"/>
                    <a:pt x="8" y="61"/>
                    <a:pt x="7" y="60"/>
                  </a:cubicBezTo>
                  <a:cubicBezTo>
                    <a:pt x="6" y="60"/>
                    <a:pt x="5" y="60"/>
                    <a:pt x="4" y="60"/>
                  </a:cubicBezTo>
                  <a:cubicBezTo>
                    <a:pt x="2" y="59"/>
                    <a:pt x="1" y="59"/>
                    <a:pt x="0" y="58"/>
                  </a:cubicBezTo>
                  <a:cubicBezTo>
                    <a:pt x="0" y="57"/>
                    <a:pt x="0" y="56"/>
                    <a:pt x="1" y="54"/>
                  </a:cubicBezTo>
                  <a:cubicBezTo>
                    <a:pt x="1" y="53"/>
                    <a:pt x="2" y="51"/>
                    <a:pt x="2" y="50"/>
                  </a:cubicBezTo>
                  <a:cubicBezTo>
                    <a:pt x="4" y="51"/>
                    <a:pt x="6" y="51"/>
                    <a:pt x="8" y="51"/>
                  </a:cubicBezTo>
                  <a:cubicBezTo>
                    <a:pt x="10" y="52"/>
                    <a:pt x="12" y="52"/>
                    <a:pt x="14" y="52"/>
                  </a:cubicBezTo>
                  <a:cubicBezTo>
                    <a:pt x="17" y="52"/>
                    <a:pt x="19" y="51"/>
                    <a:pt x="21" y="50"/>
                  </a:cubicBezTo>
                  <a:cubicBezTo>
                    <a:pt x="22" y="49"/>
                    <a:pt x="23" y="48"/>
                    <a:pt x="23" y="45"/>
                  </a:cubicBezTo>
                  <a:cubicBezTo>
                    <a:pt x="23" y="44"/>
                    <a:pt x="23" y="43"/>
                    <a:pt x="22" y="43"/>
                  </a:cubicBezTo>
                  <a:cubicBezTo>
                    <a:pt x="22" y="42"/>
                    <a:pt x="21" y="41"/>
                    <a:pt x="21" y="41"/>
                  </a:cubicBezTo>
                  <a:cubicBezTo>
                    <a:pt x="20" y="40"/>
                    <a:pt x="19" y="40"/>
                    <a:pt x="18" y="39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6"/>
                    <a:pt x="9" y="35"/>
                    <a:pt x="8" y="35"/>
                  </a:cubicBezTo>
                  <a:cubicBezTo>
                    <a:pt x="6" y="34"/>
                    <a:pt x="5" y="33"/>
                    <a:pt x="4" y="32"/>
                  </a:cubicBezTo>
                  <a:cubicBezTo>
                    <a:pt x="3" y="31"/>
                    <a:pt x="3" y="30"/>
                    <a:pt x="2" y="28"/>
                  </a:cubicBezTo>
                  <a:cubicBezTo>
                    <a:pt x="2" y="27"/>
                    <a:pt x="1" y="25"/>
                    <a:pt x="1" y="23"/>
                  </a:cubicBezTo>
                  <a:cubicBezTo>
                    <a:pt x="1" y="19"/>
                    <a:pt x="3" y="15"/>
                    <a:pt x="5" y="13"/>
                  </a:cubicBezTo>
                  <a:cubicBezTo>
                    <a:pt x="8" y="10"/>
                    <a:pt x="11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5" y="9"/>
                    <a:pt x="27" y="9"/>
                  </a:cubicBezTo>
                  <a:cubicBezTo>
                    <a:pt x="29" y="9"/>
                    <a:pt x="31" y="10"/>
                    <a:pt x="33" y="11"/>
                  </a:cubicBezTo>
                  <a:cubicBezTo>
                    <a:pt x="32" y="13"/>
                    <a:pt x="32" y="16"/>
                    <a:pt x="30" y="19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7" y="18"/>
                    <a:pt x="27" y="17"/>
                    <a:pt x="26" y="17"/>
                  </a:cubicBezTo>
                  <a:cubicBezTo>
                    <a:pt x="25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4" y="18"/>
                    <a:pt x="13" y="18"/>
                    <a:pt x="13" y="19"/>
                  </a:cubicBezTo>
                  <a:cubicBezTo>
                    <a:pt x="13" y="20"/>
                    <a:pt x="12" y="21"/>
                    <a:pt x="12" y="22"/>
                  </a:cubicBezTo>
                  <a:cubicBezTo>
                    <a:pt x="12" y="23"/>
                    <a:pt x="12" y="24"/>
                    <a:pt x="13" y="24"/>
                  </a:cubicBezTo>
                  <a:cubicBezTo>
                    <a:pt x="13" y="25"/>
                    <a:pt x="14" y="26"/>
                    <a:pt x="14" y="26"/>
                  </a:cubicBezTo>
                  <a:cubicBezTo>
                    <a:pt x="15" y="26"/>
                    <a:pt x="15" y="27"/>
                    <a:pt x="16" y="27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6" y="31"/>
                    <a:pt x="28" y="32"/>
                  </a:cubicBezTo>
                  <a:cubicBezTo>
                    <a:pt x="29" y="33"/>
                    <a:pt x="30" y="34"/>
                    <a:pt x="31" y="35"/>
                  </a:cubicBezTo>
                  <a:cubicBezTo>
                    <a:pt x="32" y="36"/>
                    <a:pt x="33" y="37"/>
                    <a:pt x="34" y="39"/>
                  </a:cubicBezTo>
                  <a:cubicBezTo>
                    <a:pt x="34" y="41"/>
                    <a:pt x="35" y="42"/>
                    <a:pt x="35" y="45"/>
                  </a:cubicBezTo>
                  <a:cubicBezTo>
                    <a:pt x="35" y="49"/>
                    <a:pt x="34" y="52"/>
                    <a:pt x="31" y="55"/>
                  </a:cubicBezTo>
                  <a:cubicBezTo>
                    <a:pt x="29" y="58"/>
                    <a:pt x="26" y="59"/>
                    <a:pt x="22" y="60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19" y="69"/>
                    <a:pt x="18" y="69"/>
                  </a:cubicBezTo>
                  <a:cubicBezTo>
                    <a:pt x="17" y="69"/>
                    <a:pt x="16" y="69"/>
                    <a:pt x="15" y="69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6" name="Freeform 41116"/>
            <p:cNvSpPr>
              <a:spLocks/>
            </p:cNvSpPr>
            <p:nvPr/>
          </p:nvSpPr>
          <p:spPr bwMode="auto">
            <a:xfrm>
              <a:off x="3187" y="1778"/>
              <a:ext cx="106" cy="24"/>
            </a:xfrm>
            <a:custGeom>
              <a:avLst/>
              <a:gdLst>
                <a:gd name="T0" fmla="*/ 7 w 61"/>
                <a:gd name="T1" fmla="*/ 24 h 14"/>
                <a:gd name="T2" fmla="*/ 2 w 61"/>
                <a:gd name="T3" fmla="*/ 21 h 14"/>
                <a:gd name="T4" fmla="*/ 5 w 61"/>
                <a:gd name="T5" fmla="*/ 14 h 14"/>
                <a:gd name="T6" fmla="*/ 101 w 61"/>
                <a:gd name="T7" fmla="*/ 12 h 14"/>
                <a:gd name="T8" fmla="*/ 106 w 61"/>
                <a:gd name="T9" fmla="*/ 19 h 14"/>
                <a:gd name="T10" fmla="*/ 99 w 61"/>
                <a:gd name="T11" fmla="*/ 22 h 14"/>
                <a:gd name="T12" fmla="*/ 9 w 61"/>
                <a:gd name="T13" fmla="*/ 24 h 14"/>
                <a:gd name="T14" fmla="*/ 7 w 61"/>
                <a:gd name="T15" fmla="*/ 24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14"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4" y="8"/>
                    <a:pt x="27" y="0"/>
                    <a:pt x="58" y="7"/>
                  </a:cubicBezTo>
                  <a:cubicBezTo>
                    <a:pt x="60" y="7"/>
                    <a:pt x="61" y="9"/>
                    <a:pt x="61" y="11"/>
                  </a:cubicBezTo>
                  <a:cubicBezTo>
                    <a:pt x="60" y="12"/>
                    <a:pt x="59" y="13"/>
                    <a:pt x="57" y="13"/>
                  </a:cubicBezTo>
                  <a:cubicBezTo>
                    <a:pt x="28" y="6"/>
                    <a:pt x="5" y="14"/>
                    <a:pt x="5" y="14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6" name="Group 41148"/>
          <p:cNvGrpSpPr>
            <a:grpSpLocks/>
          </p:cNvGrpSpPr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7337" name="Rectangle 41017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8" name="Rectangle 41019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9" name="Freeform 41120"/>
            <p:cNvSpPr>
              <a:spLocks/>
            </p:cNvSpPr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5" name="Group 41147"/>
          <p:cNvGrpSpPr>
            <a:grpSpLocks/>
          </p:cNvGrpSpPr>
          <p:nvPr/>
        </p:nvGrpSpPr>
        <p:grpSpPr bwMode="auto">
          <a:xfrm>
            <a:off x="7711017" y="1893359"/>
            <a:ext cx="1761067" cy="1761067"/>
            <a:chOff x="3645" y="779"/>
            <a:chExt cx="832" cy="832"/>
          </a:xfrm>
        </p:grpSpPr>
        <p:sp>
          <p:nvSpPr>
            <p:cNvPr id="7244" name="Oval 41021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5" name="Oval 41022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6" name="Freeform 41023"/>
            <p:cNvSpPr>
              <a:spLocks/>
            </p:cNvSpPr>
            <p:nvPr/>
          </p:nvSpPr>
          <p:spPr bwMode="auto">
            <a:xfrm>
              <a:off x="4146" y="1047"/>
              <a:ext cx="6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4 w 3"/>
                <a:gd name="T5" fmla="*/ 2 h 3"/>
                <a:gd name="T6" fmla="*/ 4 w 3"/>
                <a:gd name="T7" fmla="*/ 5 h 3"/>
                <a:gd name="T8" fmla="*/ 6 w 3"/>
                <a:gd name="T9" fmla="*/ 5 h 3"/>
                <a:gd name="T10" fmla="*/ 6 w 3"/>
                <a:gd name="T11" fmla="*/ 2 h 3"/>
                <a:gd name="T12" fmla="*/ 6 w 3"/>
                <a:gd name="T13" fmla="*/ 0 h 3"/>
                <a:gd name="T14" fmla="*/ 4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7" name="Freeform 41024"/>
            <p:cNvSpPr>
              <a:spLocks/>
            </p:cNvSpPr>
            <p:nvPr/>
          </p:nvSpPr>
          <p:spPr bwMode="auto">
            <a:xfrm>
              <a:off x="4152" y="1029"/>
              <a:ext cx="13" cy="5"/>
            </a:xfrm>
            <a:custGeom>
              <a:avLst/>
              <a:gdLst>
                <a:gd name="T0" fmla="*/ 7 w 8"/>
                <a:gd name="T1" fmla="*/ 5 h 3"/>
                <a:gd name="T2" fmla="*/ 8 w 8"/>
                <a:gd name="T3" fmla="*/ 5 h 3"/>
                <a:gd name="T4" fmla="*/ 11 w 8"/>
                <a:gd name="T5" fmla="*/ 5 h 3"/>
                <a:gd name="T6" fmla="*/ 13 w 8"/>
                <a:gd name="T7" fmla="*/ 5 h 3"/>
                <a:gd name="T8" fmla="*/ 13 w 8"/>
                <a:gd name="T9" fmla="*/ 3 h 3"/>
                <a:gd name="T10" fmla="*/ 11 w 8"/>
                <a:gd name="T11" fmla="*/ 3 h 3"/>
                <a:gd name="T12" fmla="*/ 11 w 8"/>
                <a:gd name="T13" fmla="*/ 0 h 3"/>
                <a:gd name="T14" fmla="*/ 8 w 8"/>
                <a:gd name="T15" fmla="*/ 0 h 3"/>
                <a:gd name="T16" fmla="*/ 8 w 8"/>
                <a:gd name="T17" fmla="*/ 3 h 3"/>
                <a:gd name="T18" fmla="*/ 7 w 8"/>
                <a:gd name="T19" fmla="*/ 3 h 3"/>
                <a:gd name="T20" fmla="*/ 3 w 8"/>
                <a:gd name="T21" fmla="*/ 3 h 3"/>
                <a:gd name="T22" fmla="*/ 0 w 8"/>
                <a:gd name="T23" fmla="*/ 3 h 3"/>
                <a:gd name="T24" fmla="*/ 0 w 8"/>
                <a:gd name="T25" fmla="*/ 5 h 3"/>
                <a:gd name="T26" fmla="*/ 3 w 8"/>
                <a:gd name="T27" fmla="*/ 5 h 3"/>
                <a:gd name="T28" fmla="*/ 7 w 8"/>
                <a:gd name="T29" fmla="*/ 5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8" name="Freeform 41025"/>
            <p:cNvSpPr>
              <a:spLocks/>
            </p:cNvSpPr>
            <p:nvPr/>
          </p:nvSpPr>
          <p:spPr bwMode="auto">
            <a:xfrm>
              <a:off x="4179" y="991"/>
              <a:ext cx="20" cy="14"/>
            </a:xfrm>
            <a:custGeom>
              <a:avLst/>
              <a:gdLst>
                <a:gd name="T0" fmla="*/ 4 w 11"/>
                <a:gd name="T1" fmla="*/ 5 h 8"/>
                <a:gd name="T2" fmla="*/ 4 w 11"/>
                <a:gd name="T3" fmla="*/ 7 h 8"/>
                <a:gd name="T4" fmla="*/ 4 w 11"/>
                <a:gd name="T5" fmla="*/ 11 h 8"/>
                <a:gd name="T6" fmla="*/ 5 w 11"/>
                <a:gd name="T7" fmla="*/ 11 h 8"/>
                <a:gd name="T8" fmla="*/ 5 w 11"/>
                <a:gd name="T9" fmla="*/ 14 h 8"/>
                <a:gd name="T10" fmla="*/ 9 w 11"/>
                <a:gd name="T11" fmla="*/ 14 h 8"/>
                <a:gd name="T12" fmla="*/ 11 w 11"/>
                <a:gd name="T13" fmla="*/ 14 h 8"/>
                <a:gd name="T14" fmla="*/ 11 w 11"/>
                <a:gd name="T15" fmla="*/ 11 h 8"/>
                <a:gd name="T16" fmla="*/ 9 w 11"/>
                <a:gd name="T17" fmla="*/ 11 h 8"/>
                <a:gd name="T18" fmla="*/ 9 w 11"/>
                <a:gd name="T19" fmla="*/ 7 h 8"/>
                <a:gd name="T20" fmla="*/ 9 w 11"/>
                <a:gd name="T21" fmla="*/ 5 h 8"/>
                <a:gd name="T22" fmla="*/ 11 w 11"/>
                <a:gd name="T23" fmla="*/ 5 h 8"/>
                <a:gd name="T24" fmla="*/ 15 w 11"/>
                <a:gd name="T25" fmla="*/ 5 h 8"/>
                <a:gd name="T26" fmla="*/ 15 w 11"/>
                <a:gd name="T27" fmla="*/ 7 h 8"/>
                <a:gd name="T28" fmla="*/ 18 w 11"/>
                <a:gd name="T29" fmla="*/ 7 h 8"/>
                <a:gd name="T30" fmla="*/ 20 w 11"/>
                <a:gd name="T31" fmla="*/ 7 h 8"/>
                <a:gd name="T32" fmla="*/ 20 w 11"/>
                <a:gd name="T33" fmla="*/ 5 h 8"/>
                <a:gd name="T34" fmla="*/ 20 w 11"/>
                <a:gd name="T35" fmla="*/ 2 h 8"/>
                <a:gd name="T36" fmla="*/ 18 w 11"/>
                <a:gd name="T37" fmla="*/ 2 h 8"/>
                <a:gd name="T38" fmla="*/ 15 w 11"/>
                <a:gd name="T39" fmla="*/ 2 h 8"/>
                <a:gd name="T40" fmla="*/ 11 w 11"/>
                <a:gd name="T41" fmla="*/ 2 h 8"/>
                <a:gd name="T42" fmla="*/ 9 w 11"/>
                <a:gd name="T43" fmla="*/ 2 h 8"/>
                <a:gd name="T44" fmla="*/ 5 w 11"/>
                <a:gd name="T45" fmla="*/ 2 h 8"/>
                <a:gd name="T46" fmla="*/ 5 w 11"/>
                <a:gd name="T47" fmla="*/ 0 h 8"/>
                <a:gd name="T48" fmla="*/ 4 w 11"/>
                <a:gd name="T49" fmla="*/ 0 h 8"/>
                <a:gd name="T50" fmla="*/ 0 w 11"/>
                <a:gd name="T51" fmla="*/ 0 h 8"/>
                <a:gd name="T52" fmla="*/ 0 w 11"/>
                <a:gd name="T53" fmla="*/ 2 h 8"/>
                <a:gd name="T54" fmla="*/ 4 w 11"/>
                <a:gd name="T55" fmla="*/ 2 h 8"/>
                <a:gd name="T56" fmla="*/ 4 w 11"/>
                <a:gd name="T57" fmla="*/ 5 h 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" h="8">
                  <a:moveTo>
                    <a:pt x="2" y="3"/>
                  </a:move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9" name="Freeform 41026"/>
            <p:cNvSpPr>
              <a:spLocks/>
            </p:cNvSpPr>
            <p:nvPr/>
          </p:nvSpPr>
          <p:spPr bwMode="auto">
            <a:xfrm>
              <a:off x="4174" y="1111"/>
              <a:ext cx="52" cy="28"/>
            </a:xfrm>
            <a:custGeom>
              <a:avLst/>
              <a:gdLst>
                <a:gd name="T0" fmla="*/ 3 w 30"/>
                <a:gd name="T1" fmla="*/ 28 h 16"/>
                <a:gd name="T2" fmla="*/ 5 w 30"/>
                <a:gd name="T3" fmla="*/ 28 h 16"/>
                <a:gd name="T4" fmla="*/ 9 w 30"/>
                <a:gd name="T5" fmla="*/ 28 h 16"/>
                <a:gd name="T6" fmla="*/ 10 w 30"/>
                <a:gd name="T7" fmla="*/ 28 h 16"/>
                <a:gd name="T8" fmla="*/ 10 w 30"/>
                <a:gd name="T9" fmla="*/ 26 h 16"/>
                <a:gd name="T10" fmla="*/ 14 w 30"/>
                <a:gd name="T11" fmla="*/ 26 h 16"/>
                <a:gd name="T12" fmla="*/ 16 w 30"/>
                <a:gd name="T13" fmla="*/ 26 h 16"/>
                <a:gd name="T14" fmla="*/ 19 w 30"/>
                <a:gd name="T15" fmla="*/ 26 h 16"/>
                <a:gd name="T16" fmla="*/ 19 w 30"/>
                <a:gd name="T17" fmla="*/ 23 h 16"/>
                <a:gd name="T18" fmla="*/ 23 w 30"/>
                <a:gd name="T19" fmla="*/ 23 h 16"/>
                <a:gd name="T20" fmla="*/ 24 w 30"/>
                <a:gd name="T21" fmla="*/ 23 h 16"/>
                <a:gd name="T22" fmla="*/ 28 w 30"/>
                <a:gd name="T23" fmla="*/ 23 h 16"/>
                <a:gd name="T24" fmla="*/ 29 w 30"/>
                <a:gd name="T25" fmla="*/ 23 h 16"/>
                <a:gd name="T26" fmla="*/ 33 w 30"/>
                <a:gd name="T27" fmla="*/ 23 h 16"/>
                <a:gd name="T28" fmla="*/ 33 w 30"/>
                <a:gd name="T29" fmla="*/ 26 h 16"/>
                <a:gd name="T30" fmla="*/ 35 w 30"/>
                <a:gd name="T31" fmla="*/ 26 h 16"/>
                <a:gd name="T32" fmla="*/ 38 w 30"/>
                <a:gd name="T33" fmla="*/ 26 h 16"/>
                <a:gd name="T34" fmla="*/ 40 w 30"/>
                <a:gd name="T35" fmla="*/ 26 h 16"/>
                <a:gd name="T36" fmla="*/ 43 w 30"/>
                <a:gd name="T37" fmla="*/ 26 h 16"/>
                <a:gd name="T38" fmla="*/ 47 w 30"/>
                <a:gd name="T39" fmla="*/ 26 h 16"/>
                <a:gd name="T40" fmla="*/ 49 w 30"/>
                <a:gd name="T41" fmla="*/ 26 h 16"/>
                <a:gd name="T42" fmla="*/ 52 w 30"/>
                <a:gd name="T43" fmla="*/ 26 h 16"/>
                <a:gd name="T44" fmla="*/ 52 w 30"/>
                <a:gd name="T45" fmla="*/ 23 h 16"/>
                <a:gd name="T46" fmla="*/ 49 w 30"/>
                <a:gd name="T47" fmla="*/ 23 h 16"/>
                <a:gd name="T48" fmla="*/ 49 w 30"/>
                <a:gd name="T49" fmla="*/ 19 h 16"/>
                <a:gd name="T50" fmla="*/ 49 w 30"/>
                <a:gd name="T51" fmla="*/ 18 h 16"/>
                <a:gd name="T52" fmla="*/ 47 w 30"/>
                <a:gd name="T53" fmla="*/ 18 h 16"/>
                <a:gd name="T54" fmla="*/ 43 w 30"/>
                <a:gd name="T55" fmla="*/ 18 h 16"/>
                <a:gd name="T56" fmla="*/ 43 w 30"/>
                <a:gd name="T57" fmla="*/ 14 h 16"/>
                <a:gd name="T58" fmla="*/ 40 w 30"/>
                <a:gd name="T59" fmla="*/ 14 h 16"/>
                <a:gd name="T60" fmla="*/ 38 w 30"/>
                <a:gd name="T61" fmla="*/ 14 h 16"/>
                <a:gd name="T62" fmla="*/ 38 w 30"/>
                <a:gd name="T63" fmla="*/ 11 h 16"/>
                <a:gd name="T64" fmla="*/ 35 w 30"/>
                <a:gd name="T65" fmla="*/ 11 h 16"/>
                <a:gd name="T66" fmla="*/ 33 w 30"/>
                <a:gd name="T67" fmla="*/ 11 h 16"/>
                <a:gd name="T68" fmla="*/ 33 w 30"/>
                <a:gd name="T69" fmla="*/ 9 h 16"/>
                <a:gd name="T70" fmla="*/ 29 w 30"/>
                <a:gd name="T71" fmla="*/ 9 h 16"/>
                <a:gd name="T72" fmla="*/ 28 w 30"/>
                <a:gd name="T73" fmla="*/ 9 h 16"/>
                <a:gd name="T74" fmla="*/ 24 w 30"/>
                <a:gd name="T75" fmla="*/ 9 h 16"/>
                <a:gd name="T76" fmla="*/ 24 w 30"/>
                <a:gd name="T77" fmla="*/ 11 h 16"/>
                <a:gd name="T78" fmla="*/ 23 w 30"/>
                <a:gd name="T79" fmla="*/ 11 h 16"/>
                <a:gd name="T80" fmla="*/ 19 w 30"/>
                <a:gd name="T81" fmla="*/ 11 h 16"/>
                <a:gd name="T82" fmla="*/ 16 w 30"/>
                <a:gd name="T83" fmla="*/ 11 h 16"/>
                <a:gd name="T84" fmla="*/ 16 w 30"/>
                <a:gd name="T85" fmla="*/ 9 h 16"/>
                <a:gd name="T86" fmla="*/ 16 w 30"/>
                <a:gd name="T87" fmla="*/ 5 h 16"/>
                <a:gd name="T88" fmla="*/ 14 w 30"/>
                <a:gd name="T89" fmla="*/ 5 h 16"/>
                <a:gd name="T90" fmla="*/ 14 w 30"/>
                <a:gd name="T91" fmla="*/ 4 h 16"/>
                <a:gd name="T92" fmla="*/ 14 w 30"/>
                <a:gd name="T93" fmla="*/ 0 h 16"/>
                <a:gd name="T94" fmla="*/ 10 w 30"/>
                <a:gd name="T95" fmla="*/ 0 h 16"/>
                <a:gd name="T96" fmla="*/ 9 w 30"/>
                <a:gd name="T97" fmla="*/ 0 h 16"/>
                <a:gd name="T98" fmla="*/ 9 w 30"/>
                <a:gd name="T99" fmla="*/ 4 h 16"/>
                <a:gd name="T100" fmla="*/ 9 w 30"/>
                <a:gd name="T101" fmla="*/ 5 h 16"/>
                <a:gd name="T102" fmla="*/ 5 w 30"/>
                <a:gd name="T103" fmla="*/ 5 h 16"/>
                <a:gd name="T104" fmla="*/ 5 w 30"/>
                <a:gd name="T105" fmla="*/ 9 h 16"/>
                <a:gd name="T106" fmla="*/ 5 w 30"/>
                <a:gd name="T107" fmla="*/ 11 h 16"/>
                <a:gd name="T108" fmla="*/ 3 w 30"/>
                <a:gd name="T109" fmla="*/ 11 h 16"/>
                <a:gd name="T110" fmla="*/ 3 w 30"/>
                <a:gd name="T111" fmla="*/ 14 h 16"/>
                <a:gd name="T112" fmla="*/ 3 w 30"/>
                <a:gd name="T113" fmla="*/ 18 h 16"/>
                <a:gd name="T114" fmla="*/ 3 w 30"/>
                <a:gd name="T115" fmla="*/ 19 h 16"/>
                <a:gd name="T116" fmla="*/ 0 w 30"/>
                <a:gd name="T117" fmla="*/ 19 h 16"/>
                <a:gd name="T118" fmla="*/ 0 w 30"/>
                <a:gd name="T119" fmla="*/ 23 h 16"/>
                <a:gd name="T120" fmla="*/ 0 w 30"/>
                <a:gd name="T121" fmla="*/ 26 h 16"/>
                <a:gd name="T122" fmla="*/ 3 w 30"/>
                <a:gd name="T123" fmla="*/ 26 h 16"/>
                <a:gd name="T124" fmla="*/ 3 w 30"/>
                <a:gd name="T125" fmla="*/ 28 h 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" h="16">
                  <a:moveTo>
                    <a:pt x="2" y="16"/>
                  </a:moveTo>
                  <a:cubicBezTo>
                    <a:pt x="2" y="16"/>
                    <a:pt x="3" y="16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3"/>
                    <a:pt x="12" y="13"/>
                    <a:pt x="13" y="13"/>
                  </a:cubicBezTo>
                  <a:cubicBezTo>
                    <a:pt x="13" y="13"/>
                    <a:pt x="14" y="13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19" y="13"/>
                    <a:pt x="19" y="14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6" y="15"/>
                    <a:pt x="26" y="15"/>
                    <a:pt x="27" y="15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0" name="Freeform 41027"/>
            <p:cNvSpPr>
              <a:spLocks noEditPoints="1"/>
            </p:cNvSpPr>
            <p:nvPr/>
          </p:nvSpPr>
          <p:spPr bwMode="auto">
            <a:xfrm>
              <a:off x="4049" y="1120"/>
              <a:ext cx="158" cy="73"/>
            </a:xfrm>
            <a:custGeom>
              <a:avLst/>
              <a:gdLst>
                <a:gd name="T0" fmla="*/ 155 w 91"/>
                <a:gd name="T1" fmla="*/ 45 h 42"/>
                <a:gd name="T2" fmla="*/ 153 w 91"/>
                <a:gd name="T3" fmla="*/ 52 h 42"/>
                <a:gd name="T4" fmla="*/ 148 w 91"/>
                <a:gd name="T5" fmla="*/ 47 h 42"/>
                <a:gd name="T6" fmla="*/ 141 w 91"/>
                <a:gd name="T7" fmla="*/ 42 h 42"/>
                <a:gd name="T8" fmla="*/ 130 w 91"/>
                <a:gd name="T9" fmla="*/ 47 h 42"/>
                <a:gd name="T10" fmla="*/ 120 w 91"/>
                <a:gd name="T11" fmla="*/ 52 h 42"/>
                <a:gd name="T12" fmla="*/ 115 w 91"/>
                <a:gd name="T13" fmla="*/ 47 h 42"/>
                <a:gd name="T14" fmla="*/ 125 w 91"/>
                <a:gd name="T15" fmla="*/ 42 h 42"/>
                <a:gd name="T16" fmla="*/ 120 w 91"/>
                <a:gd name="T17" fmla="*/ 30 h 42"/>
                <a:gd name="T18" fmla="*/ 111 w 91"/>
                <a:gd name="T19" fmla="*/ 28 h 42"/>
                <a:gd name="T20" fmla="*/ 115 w 91"/>
                <a:gd name="T21" fmla="*/ 37 h 42"/>
                <a:gd name="T22" fmla="*/ 106 w 91"/>
                <a:gd name="T23" fmla="*/ 45 h 42"/>
                <a:gd name="T24" fmla="*/ 101 w 91"/>
                <a:gd name="T25" fmla="*/ 33 h 42"/>
                <a:gd name="T26" fmla="*/ 92 w 91"/>
                <a:gd name="T27" fmla="*/ 24 h 42"/>
                <a:gd name="T28" fmla="*/ 87 w 91"/>
                <a:gd name="T29" fmla="*/ 14 h 42"/>
                <a:gd name="T30" fmla="*/ 76 w 91"/>
                <a:gd name="T31" fmla="*/ 9 h 42"/>
                <a:gd name="T32" fmla="*/ 68 w 91"/>
                <a:gd name="T33" fmla="*/ 0 h 42"/>
                <a:gd name="T34" fmla="*/ 71 w 91"/>
                <a:gd name="T35" fmla="*/ 9 h 42"/>
                <a:gd name="T36" fmla="*/ 78 w 91"/>
                <a:gd name="T37" fmla="*/ 17 h 42"/>
                <a:gd name="T38" fmla="*/ 90 w 91"/>
                <a:gd name="T39" fmla="*/ 23 h 42"/>
                <a:gd name="T40" fmla="*/ 87 w 91"/>
                <a:gd name="T41" fmla="*/ 30 h 42"/>
                <a:gd name="T42" fmla="*/ 78 w 91"/>
                <a:gd name="T43" fmla="*/ 38 h 42"/>
                <a:gd name="T44" fmla="*/ 71 w 91"/>
                <a:gd name="T45" fmla="*/ 42 h 42"/>
                <a:gd name="T46" fmla="*/ 71 w 91"/>
                <a:gd name="T47" fmla="*/ 37 h 42"/>
                <a:gd name="T48" fmla="*/ 78 w 91"/>
                <a:gd name="T49" fmla="*/ 28 h 42"/>
                <a:gd name="T50" fmla="*/ 68 w 91"/>
                <a:gd name="T51" fmla="*/ 23 h 42"/>
                <a:gd name="T52" fmla="*/ 59 w 91"/>
                <a:gd name="T53" fmla="*/ 14 h 42"/>
                <a:gd name="T54" fmla="*/ 49 w 91"/>
                <a:gd name="T55" fmla="*/ 9 h 42"/>
                <a:gd name="T56" fmla="*/ 38 w 91"/>
                <a:gd name="T57" fmla="*/ 14 h 42"/>
                <a:gd name="T58" fmla="*/ 33 w 91"/>
                <a:gd name="T59" fmla="*/ 19 h 42"/>
                <a:gd name="T60" fmla="*/ 23 w 91"/>
                <a:gd name="T61" fmla="*/ 24 h 42"/>
                <a:gd name="T62" fmla="*/ 23 w 91"/>
                <a:gd name="T63" fmla="*/ 37 h 42"/>
                <a:gd name="T64" fmla="*/ 14 w 91"/>
                <a:gd name="T65" fmla="*/ 45 h 42"/>
                <a:gd name="T66" fmla="*/ 0 w 91"/>
                <a:gd name="T67" fmla="*/ 47 h 42"/>
                <a:gd name="T68" fmla="*/ 14 w 91"/>
                <a:gd name="T69" fmla="*/ 50 h 42"/>
                <a:gd name="T70" fmla="*/ 24 w 91"/>
                <a:gd name="T71" fmla="*/ 45 h 42"/>
                <a:gd name="T72" fmla="*/ 38 w 91"/>
                <a:gd name="T73" fmla="*/ 42 h 42"/>
                <a:gd name="T74" fmla="*/ 54 w 91"/>
                <a:gd name="T75" fmla="*/ 42 h 42"/>
                <a:gd name="T76" fmla="*/ 59 w 91"/>
                <a:gd name="T77" fmla="*/ 47 h 42"/>
                <a:gd name="T78" fmla="*/ 66 w 91"/>
                <a:gd name="T79" fmla="*/ 59 h 42"/>
                <a:gd name="T80" fmla="*/ 78 w 91"/>
                <a:gd name="T81" fmla="*/ 61 h 42"/>
                <a:gd name="T82" fmla="*/ 87 w 91"/>
                <a:gd name="T83" fmla="*/ 70 h 42"/>
                <a:gd name="T84" fmla="*/ 97 w 91"/>
                <a:gd name="T85" fmla="*/ 70 h 42"/>
                <a:gd name="T86" fmla="*/ 102 w 91"/>
                <a:gd name="T87" fmla="*/ 61 h 42"/>
                <a:gd name="T88" fmla="*/ 116 w 91"/>
                <a:gd name="T89" fmla="*/ 64 h 42"/>
                <a:gd name="T90" fmla="*/ 130 w 91"/>
                <a:gd name="T91" fmla="*/ 68 h 42"/>
                <a:gd name="T92" fmla="*/ 144 w 91"/>
                <a:gd name="T93" fmla="*/ 64 h 42"/>
                <a:gd name="T94" fmla="*/ 155 w 91"/>
                <a:gd name="T95" fmla="*/ 64 h 42"/>
                <a:gd name="T96" fmla="*/ 158 w 91"/>
                <a:gd name="T97" fmla="*/ 50 h 42"/>
                <a:gd name="T98" fmla="*/ 28 w 91"/>
                <a:gd name="T99" fmla="*/ 30 h 42"/>
                <a:gd name="T100" fmla="*/ 57 w 91"/>
                <a:gd name="T101" fmla="*/ 24 h 42"/>
                <a:gd name="T102" fmla="*/ 49 w 91"/>
                <a:gd name="T103" fmla="*/ 33 h 42"/>
                <a:gd name="T104" fmla="*/ 52 w 91"/>
                <a:gd name="T105" fmla="*/ 19 h 42"/>
                <a:gd name="T106" fmla="*/ 54 w 91"/>
                <a:gd name="T107" fmla="*/ 23 h 4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1" h="42">
                  <a:moveTo>
                    <a:pt x="91" y="29"/>
                  </a:moveTo>
                  <a:cubicBezTo>
                    <a:pt x="91" y="28"/>
                    <a:pt x="91" y="28"/>
                    <a:pt x="91" y="27"/>
                  </a:cubicBezTo>
                  <a:cubicBezTo>
                    <a:pt x="91" y="27"/>
                    <a:pt x="91" y="26"/>
                    <a:pt x="91" y="26"/>
                  </a:cubicBezTo>
                  <a:cubicBezTo>
                    <a:pt x="91" y="25"/>
                    <a:pt x="91" y="25"/>
                    <a:pt x="91" y="24"/>
                  </a:cubicBezTo>
                  <a:cubicBezTo>
                    <a:pt x="90" y="24"/>
                    <a:pt x="90" y="24"/>
                    <a:pt x="89" y="24"/>
                  </a:cubicBezTo>
                  <a:cubicBezTo>
                    <a:pt x="89" y="25"/>
                    <a:pt x="89" y="25"/>
                    <a:pt x="89" y="26"/>
                  </a:cubicBezTo>
                  <a:cubicBezTo>
                    <a:pt x="89" y="26"/>
                    <a:pt x="88" y="26"/>
                    <a:pt x="88" y="26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9" y="27"/>
                    <a:pt x="89" y="27"/>
                  </a:cubicBezTo>
                  <a:cubicBezTo>
                    <a:pt x="89" y="28"/>
                    <a:pt x="89" y="28"/>
                    <a:pt x="89" y="29"/>
                  </a:cubicBezTo>
                  <a:cubicBezTo>
                    <a:pt x="89" y="29"/>
                    <a:pt x="88" y="29"/>
                    <a:pt x="88" y="29"/>
                  </a:cubicBezTo>
                  <a:cubicBezTo>
                    <a:pt x="88" y="29"/>
                    <a:pt x="88" y="30"/>
                    <a:pt x="88" y="30"/>
                  </a:cubicBezTo>
                  <a:cubicBezTo>
                    <a:pt x="87" y="30"/>
                    <a:pt x="87" y="30"/>
                    <a:pt x="86" y="30"/>
                  </a:cubicBezTo>
                  <a:cubicBezTo>
                    <a:pt x="86" y="30"/>
                    <a:pt x="85" y="30"/>
                    <a:pt x="85" y="30"/>
                  </a:cubicBezTo>
                  <a:cubicBezTo>
                    <a:pt x="84" y="30"/>
                    <a:pt x="83" y="30"/>
                    <a:pt x="83" y="30"/>
                  </a:cubicBezTo>
                  <a:cubicBezTo>
                    <a:pt x="83" y="30"/>
                    <a:pt x="83" y="29"/>
                    <a:pt x="83" y="29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4" y="27"/>
                    <a:pt x="85" y="27"/>
                  </a:cubicBezTo>
                  <a:cubicBezTo>
                    <a:pt x="85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5" y="26"/>
                    <a:pt x="85" y="26"/>
                  </a:cubicBezTo>
                  <a:cubicBezTo>
                    <a:pt x="84" y="26"/>
                    <a:pt x="83" y="26"/>
                    <a:pt x="83" y="26"/>
                  </a:cubicBezTo>
                  <a:cubicBezTo>
                    <a:pt x="82" y="26"/>
                    <a:pt x="82" y="26"/>
                    <a:pt x="81" y="26"/>
                  </a:cubicBezTo>
                  <a:cubicBezTo>
                    <a:pt x="81" y="25"/>
                    <a:pt x="81" y="25"/>
                    <a:pt x="81" y="24"/>
                  </a:cubicBezTo>
                  <a:cubicBezTo>
                    <a:pt x="81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6"/>
                  </a:cubicBezTo>
                  <a:cubicBezTo>
                    <a:pt x="79" y="26"/>
                    <a:pt x="79" y="26"/>
                    <a:pt x="78" y="26"/>
                  </a:cubicBezTo>
                  <a:cubicBezTo>
                    <a:pt x="78" y="26"/>
                    <a:pt x="77" y="26"/>
                    <a:pt x="77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4" y="27"/>
                    <a:pt x="74" y="27"/>
                  </a:cubicBezTo>
                  <a:cubicBezTo>
                    <a:pt x="73" y="27"/>
                    <a:pt x="73" y="27"/>
                    <a:pt x="72" y="27"/>
                  </a:cubicBezTo>
                  <a:cubicBezTo>
                    <a:pt x="72" y="28"/>
                    <a:pt x="72" y="28"/>
                    <a:pt x="72" y="29"/>
                  </a:cubicBezTo>
                  <a:cubicBezTo>
                    <a:pt x="72" y="29"/>
                    <a:pt x="71" y="29"/>
                    <a:pt x="71" y="29"/>
                  </a:cubicBezTo>
                  <a:cubicBezTo>
                    <a:pt x="71" y="29"/>
                    <a:pt x="71" y="30"/>
                    <a:pt x="71" y="30"/>
                  </a:cubicBezTo>
                  <a:cubicBezTo>
                    <a:pt x="70" y="30"/>
                    <a:pt x="69" y="30"/>
                    <a:pt x="69" y="30"/>
                  </a:cubicBezTo>
                  <a:cubicBezTo>
                    <a:pt x="68" y="30"/>
                    <a:pt x="68" y="30"/>
                    <a:pt x="67" y="30"/>
                  </a:cubicBezTo>
                  <a:cubicBezTo>
                    <a:pt x="67" y="30"/>
                    <a:pt x="66" y="30"/>
                    <a:pt x="66" y="30"/>
                  </a:cubicBezTo>
                  <a:cubicBezTo>
                    <a:pt x="65" y="30"/>
                    <a:pt x="65" y="30"/>
                    <a:pt x="64" y="30"/>
                  </a:cubicBezTo>
                  <a:cubicBezTo>
                    <a:pt x="64" y="30"/>
                    <a:pt x="64" y="29"/>
                    <a:pt x="64" y="29"/>
                  </a:cubicBezTo>
                  <a:cubicBezTo>
                    <a:pt x="64" y="28"/>
                    <a:pt x="64" y="28"/>
                    <a:pt x="64" y="27"/>
                  </a:cubicBezTo>
                  <a:cubicBezTo>
                    <a:pt x="65" y="27"/>
                    <a:pt x="65" y="27"/>
                    <a:pt x="66" y="27"/>
                  </a:cubicBezTo>
                  <a:cubicBezTo>
                    <a:pt x="66" y="27"/>
                    <a:pt x="67" y="27"/>
                    <a:pt x="67" y="27"/>
                  </a:cubicBezTo>
                  <a:cubicBezTo>
                    <a:pt x="68" y="27"/>
                    <a:pt x="68" y="27"/>
                    <a:pt x="69" y="27"/>
                  </a:cubicBezTo>
                  <a:cubicBezTo>
                    <a:pt x="69" y="27"/>
                    <a:pt x="70" y="27"/>
                    <a:pt x="71" y="27"/>
                  </a:cubicBezTo>
                  <a:cubicBezTo>
                    <a:pt x="71" y="27"/>
                    <a:pt x="72" y="27"/>
                    <a:pt x="72" y="27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2" y="24"/>
                  </a:cubicBezTo>
                  <a:cubicBezTo>
                    <a:pt x="72" y="24"/>
                    <a:pt x="71" y="24"/>
                    <a:pt x="71" y="24"/>
                  </a:cubicBezTo>
                  <a:cubicBezTo>
                    <a:pt x="71" y="23"/>
                    <a:pt x="71" y="23"/>
                    <a:pt x="71" y="22"/>
                  </a:cubicBezTo>
                  <a:cubicBezTo>
                    <a:pt x="71" y="22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69" y="20"/>
                    <a:pt x="69" y="20"/>
                    <a:pt x="69" y="19"/>
                  </a:cubicBezTo>
                  <a:cubicBezTo>
                    <a:pt x="69" y="19"/>
                    <a:pt x="69" y="18"/>
                    <a:pt x="69" y="17"/>
                  </a:cubicBezTo>
                  <a:cubicBezTo>
                    <a:pt x="68" y="17"/>
                    <a:pt x="68" y="17"/>
                    <a:pt x="67" y="17"/>
                  </a:cubicBezTo>
                  <a:cubicBezTo>
                    <a:pt x="67" y="17"/>
                    <a:pt x="67" y="16"/>
                    <a:pt x="67" y="16"/>
                  </a:cubicBezTo>
                  <a:cubicBezTo>
                    <a:pt x="67" y="15"/>
                    <a:pt x="67" y="15"/>
                    <a:pt x="67" y="14"/>
                  </a:cubicBezTo>
                  <a:cubicBezTo>
                    <a:pt x="67" y="14"/>
                    <a:pt x="66" y="14"/>
                    <a:pt x="66" y="14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4" y="15"/>
                    <a:pt x="64" y="15"/>
                    <a:pt x="64" y="16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7"/>
                    <a:pt x="63" y="17"/>
                  </a:cubicBezTo>
                  <a:cubicBezTo>
                    <a:pt x="63" y="17"/>
                    <a:pt x="64" y="17"/>
                    <a:pt x="64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9"/>
                    <a:pt x="66" y="19"/>
                  </a:cubicBezTo>
                  <a:cubicBezTo>
                    <a:pt x="66" y="20"/>
                    <a:pt x="66" y="20"/>
                    <a:pt x="66" y="21"/>
                  </a:cubicBezTo>
                  <a:cubicBezTo>
                    <a:pt x="65" y="21"/>
                    <a:pt x="65" y="21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ubicBezTo>
                    <a:pt x="64" y="22"/>
                    <a:pt x="63" y="22"/>
                    <a:pt x="63" y="22"/>
                  </a:cubicBezTo>
                  <a:cubicBezTo>
                    <a:pt x="63" y="23"/>
                    <a:pt x="63" y="23"/>
                    <a:pt x="63" y="24"/>
                  </a:cubicBezTo>
                  <a:cubicBezTo>
                    <a:pt x="63" y="25"/>
                    <a:pt x="63" y="25"/>
                    <a:pt x="63" y="26"/>
                  </a:cubicBezTo>
                  <a:cubicBezTo>
                    <a:pt x="62" y="26"/>
                    <a:pt x="62" y="26"/>
                    <a:pt x="61" y="26"/>
                  </a:cubicBezTo>
                  <a:cubicBezTo>
                    <a:pt x="61" y="26"/>
                    <a:pt x="60" y="26"/>
                    <a:pt x="59" y="26"/>
                  </a:cubicBezTo>
                  <a:cubicBezTo>
                    <a:pt x="59" y="25"/>
                    <a:pt x="59" y="25"/>
                    <a:pt x="59" y="24"/>
                  </a:cubicBezTo>
                  <a:cubicBezTo>
                    <a:pt x="59" y="24"/>
                    <a:pt x="58" y="24"/>
                    <a:pt x="58" y="24"/>
                  </a:cubicBezTo>
                  <a:cubicBezTo>
                    <a:pt x="58" y="23"/>
                    <a:pt x="58" y="23"/>
                    <a:pt x="58" y="22"/>
                  </a:cubicBezTo>
                  <a:cubicBezTo>
                    <a:pt x="58" y="22"/>
                    <a:pt x="58" y="21"/>
                    <a:pt x="58" y="21"/>
                  </a:cubicBezTo>
                  <a:cubicBezTo>
                    <a:pt x="58" y="20"/>
                    <a:pt x="58" y="20"/>
                    <a:pt x="58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6" y="18"/>
                    <a:pt x="56" y="17"/>
                  </a:cubicBezTo>
                  <a:cubicBezTo>
                    <a:pt x="56" y="17"/>
                    <a:pt x="55" y="17"/>
                    <a:pt x="55" y="17"/>
                  </a:cubicBezTo>
                  <a:cubicBezTo>
                    <a:pt x="55" y="17"/>
                    <a:pt x="55" y="16"/>
                    <a:pt x="55" y="16"/>
                  </a:cubicBezTo>
                  <a:cubicBezTo>
                    <a:pt x="55" y="15"/>
                    <a:pt x="55" y="15"/>
                    <a:pt x="55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3" y="10"/>
                    <a:pt x="53" y="10"/>
                  </a:cubicBezTo>
                  <a:cubicBezTo>
                    <a:pt x="53" y="10"/>
                    <a:pt x="52" y="10"/>
                    <a:pt x="52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9"/>
                    <a:pt x="50" y="8"/>
                    <a:pt x="50" y="8"/>
                  </a:cubicBezTo>
                  <a:cubicBezTo>
                    <a:pt x="50" y="8"/>
                    <a:pt x="49" y="8"/>
                    <a:pt x="49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2" y="3"/>
                    <a:pt x="41" y="3"/>
                    <a:pt x="41" y="3"/>
                  </a:cubicBezTo>
                  <a:cubicBezTo>
                    <a:pt x="41" y="2"/>
                    <a:pt x="41" y="2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1"/>
                    <a:pt x="38" y="1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3"/>
                    <a:pt x="39" y="4"/>
                    <a:pt x="39" y="5"/>
                  </a:cubicBezTo>
                  <a:cubicBezTo>
                    <a:pt x="40" y="5"/>
                    <a:pt x="40" y="5"/>
                    <a:pt x="41" y="5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2" y="7"/>
                    <a:pt x="42" y="7"/>
                    <a:pt x="42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3" y="10"/>
                    <a:pt x="43" y="10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6" y="10"/>
                    <a:pt x="46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8" y="11"/>
                    <a:pt x="48" y="11"/>
                    <a:pt x="49" y="11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2" y="13"/>
                  </a:cubicBezTo>
                  <a:cubicBezTo>
                    <a:pt x="52" y="13"/>
                    <a:pt x="52" y="14"/>
                    <a:pt x="52" y="14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49" y="16"/>
                    <a:pt x="49" y="16"/>
                  </a:cubicBezTo>
                  <a:cubicBezTo>
                    <a:pt x="49" y="16"/>
                    <a:pt x="49" y="17"/>
                    <a:pt x="49" y="17"/>
                  </a:cubicBezTo>
                  <a:cubicBezTo>
                    <a:pt x="49" y="17"/>
                    <a:pt x="50" y="17"/>
                    <a:pt x="50" y="17"/>
                  </a:cubicBezTo>
                  <a:cubicBezTo>
                    <a:pt x="50" y="18"/>
                    <a:pt x="50" y="19"/>
                    <a:pt x="50" y="19"/>
                  </a:cubicBezTo>
                  <a:cubicBezTo>
                    <a:pt x="50" y="19"/>
                    <a:pt x="49" y="19"/>
                    <a:pt x="49" y="19"/>
                  </a:cubicBezTo>
                  <a:cubicBezTo>
                    <a:pt x="49" y="20"/>
                    <a:pt x="49" y="20"/>
                    <a:pt x="49" y="21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8" y="22"/>
                    <a:pt x="48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45" y="23"/>
                    <a:pt x="45" y="23"/>
                    <a:pt x="45" y="24"/>
                  </a:cubicBezTo>
                  <a:cubicBezTo>
                    <a:pt x="45" y="25"/>
                    <a:pt x="45" y="25"/>
                    <a:pt x="45" y="26"/>
                  </a:cubicBezTo>
                  <a:cubicBezTo>
                    <a:pt x="45" y="26"/>
                    <a:pt x="44" y="26"/>
                    <a:pt x="44" y="26"/>
                  </a:cubicBezTo>
                  <a:cubicBezTo>
                    <a:pt x="43" y="26"/>
                    <a:pt x="43" y="26"/>
                    <a:pt x="42" y="26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9" y="21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4" y="20"/>
                    <a:pt x="44" y="20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5" y="19"/>
                    <a:pt x="45" y="18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3" y="14"/>
                    <a:pt x="43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41" y="14"/>
                    <a:pt x="41" y="13"/>
                    <a:pt x="41" y="13"/>
                  </a:cubicBezTo>
                  <a:cubicBezTo>
                    <a:pt x="40" y="13"/>
                    <a:pt x="40" y="13"/>
                    <a:pt x="39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4" y="9"/>
                    <a:pt x="34" y="8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3" y="7"/>
                    <a:pt x="33" y="7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9" y="5"/>
                    <a:pt x="29" y="5"/>
                    <a:pt x="28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7"/>
                    <a:pt x="27" y="7"/>
                    <a:pt x="27" y="8"/>
                  </a:cubicBezTo>
                  <a:cubicBezTo>
                    <a:pt x="26" y="8"/>
                    <a:pt x="26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4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20"/>
                    <a:pt x="13" y="20"/>
                    <a:pt x="13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8" y="26"/>
                    <a:pt x="18" y="26"/>
                    <a:pt x="19" y="26"/>
                  </a:cubicBez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4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6" y="24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8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6" y="31"/>
                    <a:pt x="36" y="31"/>
                    <a:pt x="36" y="32"/>
                  </a:cubicBezTo>
                  <a:cubicBezTo>
                    <a:pt x="36" y="33"/>
                    <a:pt x="36" y="33"/>
                    <a:pt x="36" y="34"/>
                  </a:cubicBezTo>
                  <a:cubicBezTo>
                    <a:pt x="37" y="34"/>
                    <a:pt x="37" y="34"/>
                    <a:pt x="38" y="34"/>
                  </a:cubicBezTo>
                  <a:cubicBezTo>
                    <a:pt x="38" y="34"/>
                    <a:pt x="38" y="35"/>
                    <a:pt x="38" y="35"/>
                  </a:cubicBezTo>
                  <a:cubicBezTo>
                    <a:pt x="38" y="35"/>
                    <a:pt x="39" y="35"/>
                    <a:pt x="39" y="35"/>
                  </a:cubicBezTo>
                  <a:cubicBezTo>
                    <a:pt x="40" y="35"/>
                    <a:pt x="40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46" y="37"/>
                    <a:pt x="46" y="37"/>
                    <a:pt x="47" y="37"/>
                  </a:cubicBezTo>
                  <a:cubicBezTo>
                    <a:pt x="47" y="37"/>
                    <a:pt x="47" y="38"/>
                    <a:pt x="47" y="39"/>
                  </a:cubicBezTo>
                  <a:cubicBezTo>
                    <a:pt x="47" y="39"/>
                    <a:pt x="47" y="40"/>
                    <a:pt x="47" y="40"/>
                  </a:cubicBezTo>
                  <a:cubicBezTo>
                    <a:pt x="48" y="40"/>
                    <a:pt x="48" y="40"/>
                    <a:pt x="49" y="40"/>
                  </a:cubicBezTo>
                  <a:cubicBezTo>
                    <a:pt x="49" y="40"/>
                    <a:pt x="50" y="40"/>
                    <a:pt x="50" y="40"/>
                  </a:cubicBezTo>
                  <a:cubicBezTo>
                    <a:pt x="51" y="40"/>
                    <a:pt x="51" y="40"/>
                    <a:pt x="52" y="40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3" y="41"/>
                    <a:pt x="53" y="41"/>
                    <a:pt x="53" y="42"/>
                  </a:cubicBezTo>
                  <a:cubicBezTo>
                    <a:pt x="54" y="42"/>
                    <a:pt x="54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6" y="40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5"/>
                  </a:cubicBezTo>
                  <a:cubicBezTo>
                    <a:pt x="60" y="35"/>
                    <a:pt x="61" y="35"/>
                    <a:pt x="61" y="35"/>
                  </a:cubicBezTo>
                  <a:cubicBezTo>
                    <a:pt x="62" y="35"/>
                    <a:pt x="62" y="35"/>
                    <a:pt x="63" y="35"/>
                  </a:cubicBezTo>
                  <a:cubicBezTo>
                    <a:pt x="63" y="35"/>
                    <a:pt x="64" y="35"/>
                    <a:pt x="64" y="35"/>
                  </a:cubicBezTo>
                  <a:cubicBezTo>
                    <a:pt x="64" y="36"/>
                    <a:pt x="64" y="36"/>
                    <a:pt x="64" y="37"/>
                  </a:cubicBezTo>
                  <a:cubicBezTo>
                    <a:pt x="65" y="37"/>
                    <a:pt x="65" y="37"/>
                    <a:pt x="66" y="37"/>
                  </a:cubicBezTo>
                  <a:cubicBezTo>
                    <a:pt x="66" y="37"/>
                    <a:pt x="67" y="37"/>
                    <a:pt x="67" y="37"/>
                  </a:cubicBezTo>
                  <a:cubicBezTo>
                    <a:pt x="68" y="37"/>
                    <a:pt x="68" y="37"/>
                    <a:pt x="69" y="37"/>
                  </a:cubicBezTo>
                  <a:cubicBezTo>
                    <a:pt x="69" y="37"/>
                    <a:pt x="69" y="38"/>
                    <a:pt x="69" y="39"/>
                  </a:cubicBezTo>
                  <a:cubicBezTo>
                    <a:pt x="69" y="39"/>
                    <a:pt x="70" y="39"/>
                    <a:pt x="71" y="39"/>
                  </a:cubicBezTo>
                  <a:cubicBezTo>
                    <a:pt x="71" y="39"/>
                    <a:pt x="72" y="39"/>
                    <a:pt x="72" y="39"/>
                  </a:cubicBezTo>
                  <a:cubicBezTo>
                    <a:pt x="73" y="39"/>
                    <a:pt x="73" y="39"/>
                    <a:pt x="74" y="39"/>
                  </a:cubicBezTo>
                  <a:cubicBezTo>
                    <a:pt x="74" y="39"/>
                    <a:pt x="75" y="39"/>
                    <a:pt x="75" y="39"/>
                  </a:cubicBezTo>
                  <a:cubicBezTo>
                    <a:pt x="76" y="39"/>
                    <a:pt x="76" y="39"/>
                    <a:pt x="77" y="39"/>
                  </a:cubicBezTo>
                  <a:cubicBezTo>
                    <a:pt x="77" y="39"/>
                    <a:pt x="78" y="39"/>
                    <a:pt x="78" y="39"/>
                  </a:cubicBezTo>
                  <a:cubicBezTo>
                    <a:pt x="79" y="39"/>
                    <a:pt x="79" y="39"/>
                    <a:pt x="80" y="39"/>
                  </a:cubicBezTo>
                  <a:cubicBezTo>
                    <a:pt x="80" y="38"/>
                    <a:pt x="80" y="37"/>
                    <a:pt x="80" y="37"/>
                  </a:cubicBezTo>
                  <a:cubicBezTo>
                    <a:pt x="80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8"/>
                    <a:pt x="83" y="39"/>
                  </a:cubicBezTo>
                  <a:cubicBezTo>
                    <a:pt x="83" y="39"/>
                    <a:pt x="84" y="39"/>
                    <a:pt x="85" y="39"/>
                  </a:cubicBezTo>
                  <a:cubicBezTo>
                    <a:pt x="85" y="39"/>
                    <a:pt x="86" y="39"/>
                    <a:pt x="86" y="39"/>
                  </a:cubicBezTo>
                  <a:cubicBezTo>
                    <a:pt x="87" y="39"/>
                    <a:pt x="87" y="39"/>
                    <a:pt x="88" y="39"/>
                  </a:cubicBezTo>
                  <a:cubicBezTo>
                    <a:pt x="88" y="38"/>
                    <a:pt x="88" y="37"/>
                    <a:pt x="88" y="37"/>
                  </a:cubicBezTo>
                  <a:cubicBezTo>
                    <a:pt x="88" y="37"/>
                    <a:pt x="89" y="37"/>
                    <a:pt x="89" y="37"/>
                  </a:cubicBezTo>
                  <a:cubicBezTo>
                    <a:pt x="89" y="36"/>
                    <a:pt x="89" y="36"/>
                    <a:pt x="89" y="35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1"/>
                    <a:pt x="89" y="31"/>
                    <a:pt x="89" y="30"/>
                  </a:cubicBezTo>
                  <a:cubicBezTo>
                    <a:pt x="90" y="30"/>
                    <a:pt x="90" y="30"/>
                    <a:pt x="91" y="30"/>
                  </a:cubicBezTo>
                  <a:cubicBezTo>
                    <a:pt x="91" y="30"/>
                    <a:pt x="91" y="29"/>
                    <a:pt x="91" y="29"/>
                  </a:cubicBezTo>
                  <a:close/>
                  <a:moveTo>
                    <a:pt x="20" y="17"/>
                  </a:moveTo>
                  <a:cubicBezTo>
                    <a:pt x="20" y="17"/>
                    <a:pt x="19" y="17"/>
                    <a:pt x="19" y="17"/>
                  </a:cubicBezTo>
                  <a:cubicBezTo>
                    <a:pt x="19" y="18"/>
                    <a:pt x="19" y="19"/>
                    <a:pt x="19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6" y="16"/>
                    <a:pt x="17" y="16"/>
                    <a:pt x="17" y="16"/>
                  </a:cubicBezTo>
                  <a:cubicBezTo>
                    <a:pt x="18" y="16"/>
                    <a:pt x="18" y="16"/>
                    <a:pt x="19" y="16"/>
                  </a:cubicBezTo>
                  <a:cubicBezTo>
                    <a:pt x="19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lose/>
                  <a:moveTo>
                    <a:pt x="33" y="14"/>
                  </a:moveTo>
                  <a:cubicBezTo>
                    <a:pt x="33" y="15"/>
                    <a:pt x="33" y="15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1" y="19"/>
                    <a:pt x="30" y="19"/>
                    <a:pt x="30" y="19"/>
                  </a:cubicBezTo>
                  <a:cubicBezTo>
                    <a:pt x="29" y="19"/>
                    <a:pt x="29" y="19"/>
                    <a:pt x="28" y="19"/>
                  </a:cubicBezTo>
                  <a:cubicBezTo>
                    <a:pt x="28" y="19"/>
                    <a:pt x="28" y="18"/>
                    <a:pt x="28" y="17"/>
                  </a:cubicBezTo>
                  <a:cubicBezTo>
                    <a:pt x="28" y="17"/>
                    <a:pt x="28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0"/>
                    <a:pt x="31" y="11"/>
                    <a:pt x="31" y="11"/>
                  </a:cubicBezTo>
                  <a:cubicBezTo>
                    <a:pt x="31" y="12"/>
                    <a:pt x="31" y="12"/>
                    <a:pt x="31" y="13"/>
                  </a:cubicBezTo>
                  <a:cubicBezTo>
                    <a:pt x="32" y="13"/>
                    <a:pt x="32" y="13"/>
                    <a:pt x="33" y="13"/>
                  </a:cubicBezTo>
                  <a:cubicBezTo>
                    <a:pt x="33" y="13"/>
                    <a:pt x="33" y="14"/>
                    <a:pt x="33" y="1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1" name="Freeform 41028"/>
            <p:cNvSpPr>
              <a:spLocks/>
            </p:cNvSpPr>
            <p:nvPr/>
          </p:nvSpPr>
          <p:spPr bwMode="auto">
            <a:xfrm>
              <a:off x="4199" y="1108"/>
              <a:ext cx="8" cy="7"/>
            </a:xfrm>
            <a:custGeom>
              <a:avLst/>
              <a:gdLst>
                <a:gd name="T0" fmla="*/ 0 w 5"/>
                <a:gd name="T1" fmla="*/ 7 h 4"/>
                <a:gd name="T2" fmla="*/ 3 w 5"/>
                <a:gd name="T3" fmla="*/ 7 h 4"/>
                <a:gd name="T4" fmla="*/ 5 w 5"/>
                <a:gd name="T5" fmla="*/ 7 h 4"/>
                <a:gd name="T6" fmla="*/ 8 w 5"/>
                <a:gd name="T7" fmla="*/ 7 h 4"/>
                <a:gd name="T8" fmla="*/ 8 w 5"/>
                <a:gd name="T9" fmla="*/ 4 h 4"/>
                <a:gd name="T10" fmla="*/ 8 w 5"/>
                <a:gd name="T11" fmla="*/ 0 h 4"/>
                <a:gd name="T12" fmla="*/ 5 w 5"/>
                <a:gd name="T13" fmla="*/ 0 h 4"/>
                <a:gd name="T14" fmla="*/ 3 w 5"/>
                <a:gd name="T15" fmla="*/ 0 h 4"/>
                <a:gd name="T16" fmla="*/ 3 w 5"/>
                <a:gd name="T17" fmla="*/ 4 h 4"/>
                <a:gd name="T18" fmla="*/ 0 w 5"/>
                <a:gd name="T19" fmla="*/ 4 h 4"/>
                <a:gd name="T20" fmla="*/ 0 w 5"/>
                <a:gd name="T21" fmla="*/ 7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2" name="Freeform 41029"/>
            <p:cNvSpPr>
              <a:spLocks/>
            </p:cNvSpPr>
            <p:nvPr/>
          </p:nvSpPr>
          <p:spPr bwMode="auto">
            <a:xfrm>
              <a:off x="4207" y="1207"/>
              <a:ext cx="39" cy="61"/>
            </a:xfrm>
            <a:custGeom>
              <a:avLst/>
              <a:gdLst>
                <a:gd name="T0" fmla="*/ 39 w 22"/>
                <a:gd name="T1" fmla="*/ 52 h 35"/>
                <a:gd name="T2" fmla="*/ 39 w 22"/>
                <a:gd name="T3" fmla="*/ 47 h 35"/>
                <a:gd name="T4" fmla="*/ 35 w 22"/>
                <a:gd name="T5" fmla="*/ 45 h 35"/>
                <a:gd name="T6" fmla="*/ 34 w 22"/>
                <a:gd name="T7" fmla="*/ 42 h 35"/>
                <a:gd name="T8" fmla="*/ 30 w 22"/>
                <a:gd name="T9" fmla="*/ 38 h 35"/>
                <a:gd name="T10" fmla="*/ 27 w 22"/>
                <a:gd name="T11" fmla="*/ 37 h 35"/>
                <a:gd name="T12" fmla="*/ 25 w 22"/>
                <a:gd name="T13" fmla="*/ 33 h 35"/>
                <a:gd name="T14" fmla="*/ 21 w 22"/>
                <a:gd name="T15" fmla="*/ 31 h 35"/>
                <a:gd name="T16" fmla="*/ 21 w 22"/>
                <a:gd name="T17" fmla="*/ 24 h 35"/>
                <a:gd name="T18" fmla="*/ 20 w 22"/>
                <a:gd name="T19" fmla="*/ 23 h 35"/>
                <a:gd name="T20" fmla="*/ 16 w 22"/>
                <a:gd name="T21" fmla="*/ 19 h 35"/>
                <a:gd name="T22" fmla="*/ 14 w 22"/>
                <a:gd name="T23" fmla="*/ 16 h 35"/>
                <a:gd name="T24" fmla="*/ 11 w 22"/>
                <a:gd name="T25" fmla="*/ 14 h 35"/>
                <a:gd name="T26" fmla="*/ 11 w 22"/>
                <a:gd name="T27" fmla="*/ 9 h 35"/>
                <a:gd name="T28" fmla="*/ 7 w 22"/>
                <a:gd name="T29" fmla="*/ 5 h 35"/>
                <a:gd name="T30" fmla="*/ 5 w 22"/>
                <a:gd name="T31" fmla="*/ 2 h 35"/>
                <a:gd name="T32" fmla="*/ 2 w 22"/>
                <a:gd name="T33" fmla="*/ 0 h 35"/>
                <a:gd name="T34" fmla="*/ 0 w 22"/>
                <a:gd name="T35" fmla="*/ 2 h 35"/>
                <a:gd name="T36" fmla="*/ 2 w 22"/>
                <a:gd name="T37" fmla="*/ 5 h 35"/>
                <a:gd name="T38" fmla="*/ 2 w 22"/>
                <a:gd name="T39" fmla="*/ 10 h 35"/>
                <a:gd name="T40" fmla="*/ 5 w 22"/>
                <a:gd name="T41" fmla="*/ 14 h 35"/>
                <a:gd name="T42" fmla="*/ 7 w 22"/>
                <a:gd name="T43" fmla="*/ 16 h 35"/>
                <a:gd name="T44" fmla="*/ 11 w 22"/>
                <a:gd name="T45" fmla="*/ 19 h 35"/>
                <a:gd name="T46" fmla="*/ 14 w 22"/>
                <a:gd name="T47" fmla="*/ 23 h 35"/>
                <a:gd name="T48" fmla="*/ 14 w 22"/>
                <a:gd name="T49" fmla="*/ 28 h 35"/>
                <a:gd name="T50" fmla="*/ 16 w 22"/>
                <a:gd name="T51" fmla="*/ 31 h 35"/>
                <a:gd name="T52" fmla="*/ 16 w 22"/>
                <a:gd name="T53" fmla="*/ 37 h 35"/>
                <a:gd name="T54" fmla="*/ 20 w 22"/>
                <a:gd name="T55" fmla="*/ 38 h 35"/>
                <a:gd name="T56" fmla="*/ 21 w 22"/>
                <a:gd name="T57" fmla="*/ 42 h 35"/>
                <a:gd name="T58" fmla="*/ 21 w 22"/>
                <a:gd name="T59" fmla="*/ 47 h 35"/>
                <a:gd name="T60" fmla="*/ 25 w 22"/>
                <a:gd name="T61" fmla="*/ 51 h 35"/>
                <a:gd name="T62" fmla="*/ 27 w 22"/>
                <a:gd name="T63" fmla="*/ 52 h 35"/>
                <a:gd name="T64" fmla="*/ 30 w 22"/>
                <a:gd name="T65" fmla="*/ 56 h 35"/>
                <a:gd name="T66" fmla="*/ 34 w 22"/>
                <a:gd name="T67" fmla="*/ 59 h 35"/>
                <a:gd name="T68" fmla="*/ 35 w 22"/>
                <a:gd name="T69" fmla="*/ 61 h 35"/>
                <a:gd name="T70" fmla="*/ 39 w 22"/>
                <a:gd name="T71" fmla="*/ 59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" h="35">
                  <a:moveTo>
                    <a:pt x="22" y="32"/>
                  </a:moveTo>
                  <a:cubicBezTo>
                    <a:pt x="22" y="32"/>
                    <a:pt x="22" y="31"/>
                    <a:pt x="22" y="30"/>
                  </a:cubicBezTo>
                  <a:cubicBezTo>
                    <a:pt x="22" y="30"/>
                    <a:pt x="22" y="29"/>
                    <a:pt x="22" y="29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1" y="27"/>
                    <a:pt x="21" y="27"/>
                    <a:pt x="20" y="27"/>
                  </a:cubicBezTo>
                  <a:cubicBezTo>
                    <a:pt x="20" y="27"/>
                    <a:pt x="20" y="26"/>
                    <a:pt x="20" y="26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19" y="23"/>
                    <a:pt x="19" y="23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8"/>
                    <a:pt x="14" y="28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6" y="30"/>
                    <a:pt x="17" y="30"/>
                    <a:pt x="17" y="30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3"/>
                    <a:pt x="19" y="33"/>
                    <a:pt x="19" y="34"/>
                  </a:cubicBezTo>
                  <a:cubicBezTo>
                    <a:pt x="19" y="34"/>
                    <a:pt x="20" y="34"/>
                    <a:pt x="20" y="34"/>
                  </a:cubicBezTo>
                  <a:cubicBezTo>
                    <a:pt x="20" y="34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5"/>
                    <a:pt x="22" y="34"/>
                    <a:pt x="22" y="34"/>
                  </a:cubicBezTo>
                  <a:cubicBezTo>
                    <a:pt x="22" y="33"/>
                    <a:pt x="22" y="33"/>
                    <a:pt x="22" y="3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3" name="Freeform 41030"/>
            <p:cNvSpPr>
              <a:spLocks/>
            </p:cNvSpPr>
            <p:nvPr/>
          </p:nvSpPr>
          <p:spPr bwMode="auto">
            <a:xfrm>
              <a:off x="4117" y="998"/>
              <a:ext cx="33" cy="73"/>
            </a:xfrm>
            <a:custGeom>
              <a:avLst/>
              <a:gdLst>
                <a:gd name="T0" fmla="*/ 5 w 19"/>
                <a:gd name="T1" fmla="*/ 71 h 42"/>
                <a:gd name="T2" fmla="*/ 9 w 19"/>
                <a:gd name="T3" fmla="*/ 68 h 42"/>
                <a:gd name="T4" fmla="*/ 14 w 19"/>
                <a:gd name="T5" fmla="*/ 68 h 42"/>
                <a:gd name="T6" fmla="*/ 23 w 19"/>
                <a:gd name="T7" fmla="*/ 68 h 42"/>
                <a:gd name="T8" fmla="*/ 24 w 19"/>
                <a:gd name="T9" fmla="*/ 66 h 42"/>
                <a:gd name="T10" fmla="*/ 23 w 19"/>
                <a:gd name="T11" fmla="*/ 63 h 42"/>
                <a:gd name="T12" fmla="*/ 23 w 19"/>
                <a:gd name="T13" fmla="*/ 57 h 42"/>
                <a:gd name="T14" fmla="*/ 24 w 19"/>
                <a:gd name="T15" fmla="*/ 54 h 42"/>
                <a:gd name="T16" fmla="*/ 24 w 19"/>
                <a:gd name="T17" fmla="*/ 49 h 42"/>
                <a:gd name="T18" fmla="*/ 28 w 19"/>
                <a:gd name="T19" fmla="*/ 45 h 42"/>
                <a:gd name="T20" fmla="*/ 30 w 19"/>
                <a:gd name="T21" fmla="*/ 43 h 42"/>
                <a:gd name="T22" fmla="*/ 33 w 19"/>
                <a:gd name="T23" fmla="*/ 40 h 42"/>
                <a:gd name="T24" fmla="*/ 30 w 19"/>
                <a:gd name="T25" fmla="*/ 37 h 42"/>
                <a:gd name="T26" fmla="*/ 24 w 19"/>
                <a:gd name="T27" fmla="*/ 37 h 42"/>
                <a:gd name="T28" fmla="*/ 23 w 19"/>
                <a:gd name="T29" fmla="*/ 35 h 42"/>
                <a:gd name="T30" fmla="*/ 23 w 19"/>
                <a:gd name="T31" fmla="*/ 30 h 42"/>
                <a:gd name="T32" fmla="*/ 23 w 19"/>
                <a:gd name="T33" fmla="*/ 23 h 42"/>
                <a:gd name="T34" fmla="*/ 23 w 19"/>
                <a:gd name="T35" fmla="*/ 17 h 42"/>
                <a:gd name="T36" fmla="*/ 24 w 19"/>
                <a:gd name="T37" fmla="*/ 14 h 42"/>
                <a:gd name="T38" fmla="*/ 28 w 19"/>
                <a:gd name="T39" fmla="*/ 12 h 42"/>
                <a:gd name="T40" fmla="*/ 30 w 19"/>
                <a:gd name="T41" fmla="*/ 9 h 42"/>
                <a:gd name="T42" fmla="*/ 30 w 19"/>
                <a:gd name="T43" fmla="*/ 3 h 42"/>
                <a:gd name="T44" fmla="*/ 28 w 19"/>
                <a:gd name="T45" fmla="*/ 0 h 42"/>
                <a:gd name="T46" fmla="*/ 24 w 19"/>
                <a:gd name="T47" fmla="*/ 3 h 42"/>
                <a:gd name="T48" fmla="*/ 23 w 19"/>
                <a:gd name="T49" fmla="*/ 7 h 42"/>
                <a:gd name="T50" fmla="*/ 23 w 19"/>
                <a:gd name="T51" fmla="*/ 12 h 42"/>
                <a:gd name="T52" fmla="*/ 19 w 19"/>
                <a:gd name="T53" fmla="*/ 14 h 42"/>
                <a:gd name="T54" fmla="*/ 17 w 19"/>
                <a:gd name="T55" fmla="*/ 17 h 42"/>
                <a:gd name="T56" fmla="*/ 14 w 19"/>
                <a:gd name="T57" fmla="*/ 21 h 42"/>
                <a:gd name="T58" fmla="*/ 10 w 19"/>
                <a:gd name="T59" fmla="*/ 23 h 42"/>
                <a:gd name="T60" fmla="*/ 10 w 19"/>
                <a:gd name="T61" fmla="*/ 30 h 42"/>
                <a:gd name="T62" fmla="*/ 14 w 19"/>
                <a:gd name="T63" fmla="*/ 31 h 42"/>
                <a:gd name="T64" fmla="*/ 17 w 19"/>
                <a:gd name="T65" fmla="*/ 35 h 42"/>
                <a:gd name="T66" fmla="*/ 19 w 19"/>
                <a:gd name="T67" fmla="*/ 37 h 42"/>
                <a:gd name="T68" fmla="*/ 17 w 19"/>
                <a:gd name="T69" fmla="*/ 40 h 42"/>
                <a:gd name="T70" fmla="*/ 14 w 19"/>
                <a:gd name="T71" fmla="*/ 43 h 42"/>
                <a:gd name="T72" fmla="*/ 10 w 19"/>
                <a:gd name="T73" fmla="*/ 45 h 42"/>
                <a:gd name="T74" fmla="*/ 10 w 19"/>
                <a:gd name="T75" fmla="*/ 50 h 42"/>
                <a:gd name="T76" fmla="*/ 14 w 19"/>
                <a:gd name="T77" fmla="*/ 54 h 42"/>
                <a:gd name="T78" fmla="*/ 17 w 19"/>
                <a:gd name="T79" fmla="*/ 50 h 42"/>
                <a:gd name="T80" fmla="*/ 19 w 19"/>
                <a:gd name="T81" fmla="*/ 49 h 42"/>
                <a:gd name="T82" fmla="*/ 19 w 19"/>
                <a:gd name="T83" fmla="*/ 54 h 42"/>
                <a:gd name="T84" fmla="*/ 17 w 19"/>
                <a:gd name="T85" fmla="*/ 57 h 42"/>
                <a:gd name="T86" fmla="*/ 10 w 19"/>
                <a:gd name="T87" fmla="*/ 57 h 42"/>
                <a:gd name="T88" fmla="*/ 9 w 19"/>
                <a:gd name="T89" fmla="*/ 59 h 42"/>
                <a:gd name="T90" fmla="*/ 5 w 19"/>
                <a:gd name="T91" fmla="*/ 63 h 42"/>
                <a:gd name="T92" fmla="*/ 3 w 19"/>
                <a:gd name="T93" fmla="*/ 66 h 42"/>
                <a:gd name="T94" fmla="*/ 0 w 19"/>
                <a:gd name="T95" fmla="*/ 68 h 42"/>
                <a:gd name="T96" fmla="*/ 0 w 19"/>
                <a:gd name="T97" fmla="*/ 73 h 42"/>
                <a:gd name="T98" fmla="*/ 3 w 19"/>
                <a:gd name="T99" fmla="*/ 71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" h="42">
                  <a:moveTo>
                    <a:pt x="2" y="41"/>
                  </a:move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5" y="40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39"/>
                    <a:pt x="7" y="39"/>
                    <a:pt x="8" y="39"/>
                  </a:cubicBezTo>
                  <a:cubicBezTo>
                    <a:pt x="9" y="39"/>
                    <a:pt x="9" y="39"/>
                    <a:pt x="10" y="39"/>
                  </a:cubicBezTo>
                  <a:cubicBezTo>
                    <a:pt x="11" y="39"/>
                    <a:pt x="12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4" y="37"/>
                    <a:pt x="14" y="36"/>
                    <a:pt x="14" y="36"/>
                  </a:cubicBezTo>
                  <a:cubicBezTo>
                    <a:pt x="14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4"/>
                  </a:cubicBezTo>
                  <a:cubicBezTo>
                    <a:pt x="13" y="34"/>
                    <a:pt x="13" y="33"/>
                    <a:pt x="13" y="33"/>
                  </a:cubicBezTo>
                  <a:cubicBezTo>
                    <a:pt x="13" y="32"/>
                    <a:pt x="13" y="32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4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2"/>
                    <a:pt x="19" y="22"/>
                    <a:pt x="19" y="21"/>
                  </a:cubicBezTo>
                  <a:cubicBezTo>
                    <a:pt x="18" y="21"/>
                    <a:pt x="18" y="21"/>
                    <a:pt x="17" y="21"/>
                  </a:cubicBezTo>
                  <a:cubicBezTo>
                    <a:pt x="17" y="21"/>
                    <a:pt x="16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9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6" y="15"/>
                    <a:pt x="6" y="16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7"/>
                    <a:pt x="6" y="27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7" y="31"/>
                    <a:pt x="7" y="31"/>
                    <a:pt x="8" y="31"/>
                  </a:cubicBezTo>
                  <a:cubicBezTo>
                    <a:pt x="8" y="31"/>
                    <a:pt x="8" y="30"/>
                    <a:pt x="8" y="29"/>
                  </a:cubicBezTo>
                  <a:cubicBezTo>
                    <a:pt x="9" y="29"/>
                    <a:pt x="9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28"/>
                    <a:pt x="11" y="29"/>
                    <a:pt x="11" y="29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0" y="33"/>
                    <a:pt x="10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6" y="33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2" y="37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1" y="39"/>
                    <a:pt x="1" y="39"/>
                    <a:pt x="0" y="39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4" name="Freeform 41031"/>
            <p:cNvSpPr>
              <a:spLocks/>
            </p:cNvSpPr>
            <p:nvPr/>
          </p:nvSpPr>
          <p:spPr bwMode="auto">
            <a:xfrm>
              <a:off x="4265" y="1193"/>
              <a:ext cx="29" cy="24"/>
            </a:xfrm>
            <a:custGeom>
              <a:avLst/>
              <a:gdLst>
                <a:gd name="T0" fmla="*/ 24 w 17"/>
                <a:gd name="T1" fmla="*/ 14 h 14"/>
                <a:gd name="T2" fmla="*/ 20 w 17"/>
                <a:gd name="T3" fmla="*/ 14 h 14"/>
                <a:gd name="T4" fmla="*/ 19 w 17"/>
                <a:gd name="T5" fmla="*/ 14 h 14"/>
                <a:gd name="T6" fmla="*/ 19 w 17"/>
                <a:gd name="T7" fmla="*/ 10 h 14"/>
                <a:gd name="T8" fmla="*/ 15 w 17"/>
                <a:gd name="T9" fmla="*/ 10 h 14"/>
                <a:gd name="T10" fmla="*/ 14 w 17"/>
                <a:gd name="T11" fmla="*/ 10 h 14"/>
                <a:gd name="T12" fmla="*/ 10 w 17"/>
                <a:gd name="T13" fmla="*/ 10 h 14"/>
                <a:gd name="T14" fmla="*/ 10 w 17"/>
                <a:gd name="T15" fmla="*/ 7 h 14"/>
                <a:gd name="T16" fmla="*/ 7 w 17"/>
                <a:gd name="T17" fmla="*/ 7 h 14"/>
                <a:gd name="T18" fmla="*/ 7 w 17"/>
                <a:gd name="T19" fmla="*/ 5 h 14"/>
                <a:gd name="T20" fmla="*/ 7 w 17"/>
                <a:gd name="T21" fmla="*/ 2 h 14"/>
                <a:gd name="T22" fmla="*/ 5 w 17"/>
                <a:gd name="T23" fmla="*/ 2 h 14"/>
                <a:gd name="T24" fmla="*/ 5 w 17"/>
                <a:gd name="T25" fmla="*/ 0 h 14"/>
                <a:gd name="T26" fmla="*/ 2 w 17"/>
                <a:gd name="T27" fmla="*/ 0 h 14"/>
                <a:gd name="T28" fmla="*/ 0 w 17"/>
                <a:gd name="T29" fmla="*/ 0 h 14"/>
                <a:gd name="T30" fmla="*/ 0 w 17"/>
                <a:gd name="T31" fmla="*/ 2 h 14"/>
                <a:gd name="T32" fmla="*/ 0 w 17"/>
                <a:gd name="T33" fmla="*/ 5 h 14"/>
                <a:gd name="T34" fmla="*/ 0 w 17"/>
                <a:gd name="T35" fmla="*/ 7 h 14"/>
                <a:gd name="T36" fmla="*/ 2 w 17"/>
                <a:gd name="T37" fmla="*/ 7 h 14"/>
                <a:gd name="T38" fmla="*/ 2 w 17"/>
                <a:gd name="T39" fmla="*/ 10 h 14"/>
                <a:gd name="T40" fmla="*/ 5 w 17"/>
                <a:gd name="T41" fmla="*/ 10 h 14"/>
                <a:gd name="T42" fmla="*/ 5 w 17"/>
                <a:gd name="T43" fmla="*/ 14 h 14"/>
                <a:gd name="T44" fmla="*/ 7 w 17"/>
                <a:gd name="T45" fmla="*/ 14 h 14"/>
                <a:gd name="T46" fmla="*/ 7 w 17"/>
                <a:gd name="T47" fmla="*/ 15 h 14"/>
                <a:gd name="T48" fmla="*/ 10 w 17"/>
                <a:gd name="T49" fmla="*/ 15 h 14"/>
                <a:gd name="T50" fmla="*/ 14 w 17"/>
                <a:gd name="T51" fmla="*/ 15 h 14"/>
                <a:gd name="T52" fmla="*/ 15 w 17"/>
                <a:gd name="T53" fmla="*/ 15 h 14"/>
                <a:gd name="T54" fmla="*/ 15 w 17"/>
                <a:gd name="T55" fmla="*/ 19 h 14"/>
                <a:gd name="T56" fmla="*/ 15 w 17"/>
                <a:gd name="T57" fmla="*/ 22 h 14"/>
                <a:gd name="T58" fmla="*/ 15 w 17"/>
                <a:gd name="T59" fmla="*/ 24 h 14"/>
                <a:gd name="T60" fmla="*/ 19 w 17"/>
                <a:gd name="T61" fmla="*/ 24 h 14"/>
                <a:gd name="T62" fmla="*/ 20 w 17"/>
                <a:gd name="T63" fmla="*/ 24 h 14"/>
                <a:gd name="T64" fmla="*/ 24 w 17"/>
                <a:gd name="T65" fmla="*/ 24 h 14"/>
                <a:gd name="T66" fmla="*/ 24 w 17"/>
                <a:gd name="T67" fmla="*/ 22 h 14"/>
                <a:gd name="T68" fmla="*/ 24 w 17"/>
                <a:gd name="T69" fmla="*/ 19 h 14"/>
                <a:gd name="T70" fmla="*/ 26 w 17"/>
                <a:gd name="T71" fmla="*/ 19 h 14"/>
                <a:gd name="T72" fmla="*/ 26 w 17"/>
                <a:gd name="T73" fmla="*/ 15 h 14"/>
                <a:gd name="T74" fmla="*/ 29 w 17"/>
                <a:gd name="T75" fmla="*/ 15 h 14"/>
                <a:gd name="T76" fmla="*/ 29 w 17"/>
                <a:gd name="T77" fmla="*/ 14 h 14"/>
                <a:gd name="T78" fmla="*/ 26 w 17"/>
                <a:gd name="T79" fmla="*/ 14 h 14"/>
                <a:gd name="T80" fmla="*/ 24 w 17"/>
                <a:gd name="T81" fmla="*/ 14 h 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" h="14"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9" y="12"/>
                    <a:pt x="9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5" name="Freeform 41032"/>
            <p:cNvSpPr>
              <a:spLocks/>
            </p:cNvSpPr>
            <p:nvPr/>
          </p:nvSpPr>
          <p:spPr bwMode="auto">
            <a:xfrm>
              <a:off x="4111" y="1066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6" name="Freeform 41033"/>
            <p:cNvSpPr>
              <a:spLocks/>
            </p:cNvSpPr>
            <p:nvPr/>
          </p:nvSpPr>
          <p:spPr bwMode="auto">
            <a:xfrm>
              <a:off x="4103" y="1043"/>
              <a:ext cx="3" cy="5"/>
            </a:xfrm>
            <a:custGeom>
              <a:avLst/>
              <a:gdLst>
                <a:gd name="T0" fmla="*/ 3 w 2"/>
                <a:gd name="T1" fmla="*/ 3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7" name="Freeform 41034"/>
            <p:cNvSpPr>
              <a:spLocks/>
            </p:cNvSpPr>
            <p:nvPr/>
          </p:nvSpPr>
          <p:spPr bwMode="auto">
            <a:xfrm>
              <a:off x="4106" y="1048"/>
              <a:ext cx="5" cy="13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9 h 7"/>
                <a:gd name="T4" fmla="*/ 2 w 3"/>
                <a:gd name="T5" fmla="*/ 9 h 7"/>
                <a:gd name="T6" fmla="*/ 2 w 3"/>
                <a:gd name="T7" fmla="*/ 13 h 7"/>
                <a:gd name="T8" fmla="*/ 5 w 3"/>
                <a:gd name="T9" fmla="*/ 13 h 7"/>
                <a:gd name="T10" fmla="*/ 5 w 3"/>
                <a:gd name="T11" fmla="*/ 9 h 7"/>
                <a:gd name="T12" fmla="*/ 5 w 3"/>
                <a:gd name="T13" fmla="*/ 7 h 7"/>
                <a:gd name="T14" fmla="*/ 2 w 3"/>
                <a:gd name="T15" fmla="*/ 7 h 7"/>
                <a:gd name="T16" fmla="*/ 2 w 3"/>
                <a:gd name="T17" fmla="*/ 4 h 7"/>
                <a:gd name="T18" fmla="*/ 2 w 3"/>
                <a:gd name="T19" fmla="*/ 0 h 7"/>
                <a:gd name="T20" fmla="*/ 0 w 3"/>
                <a:gd name="T21" fmla="*/ 0 h 7"/>
                <a:gd name="T22" fmla="*/ 0 w 3"/>
                <a:gd name="T23" fmla="*/ 4 h 7"/>
                <a:gd name="T24" fmla="*/ 0 w 3"/>
                <a:gd name="T25" fmla="*/ 7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7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8" name="Freeform 41035"/>
            <p:cNvSpPr>
              <a:spLocks/>
            </p:cNvSpPr>
            <p:nvPr/>
          </p:nvSpPr>
          <p:spPr bwMode="auto">
            <a:xfrm>
              <a:off x="3782" y="1395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9" name="Freeform 41036"/>
            <p:cNvSpPr>
              <a:spLocks/>
            </p:cNvSpPr>
            <p:nvPr/>
          </p:nvSpPr>
          <p:spPr bwMode="auto">
            <a:xfrm>
              <a:off x="3739" y="937"/>
              <a:ext cx="21" cy="10"/>
            </a:xfrm>
            <a:custGeom>
              <a:avLst/>
              <a:gdLst>
                <a:gd name="T0" fmla="*/ 2 w 12"/>
                <a:gd name="T1" fmla="*/ 5 h 6"/>
                <a:gd name="T2" fmla="*/ 5 w 12"/>
                <a:gd name="T3" fmla="*/ 5 h 6"/>
                <a:gd name="T4" fmla="*/ 7 w 12"/>
                <a:gd name="T5" fmla="*/ 5 h 6"/>
                <a:gd name="T6" fmla="*/ 7 w 12"/>
                <a:gd name="T7" fmla="*/ 8 h 6"/>
                <a:gd name="T8" fmla="*/ 11 w 12"/>
                <a:gd name="T9" fmla="*/ 8 h 6"/>
                <a:gd name="T10" fmla="*/ 12 w 12"/>
                <a:gd name="T11" fmla="*/ 8 h 6"/>
                <a:gd name="T12" fmla="*/ 12 w 12"/>
                <a:gd name="T13" fmla="*/ 10 h 6"/>
                <a:gd name="T14" fmla="*/ 16 w 12"/>
                <a:gd name="T15" fmla="*/ 10 h 6"/>
                <a:gd name="T16" fmla="*/ 19 w 12"/>
                <a:gd name="T17" fmla="*/ 10 h 6"/>
                <a:gd name="T18" fmla="*/ 19 w 12"/>
                <a:gd name="T19" fmla="*/ 8 h 6"/>
                <a:gd name="T20" fmla="*/ 21 w 12"/>
                <a:gd name="T21" fmla="*/ 8 h 6"/>
                <a:gd name="T22" fmla="*/ 21 w 12"/>
                <a:gd name="T23" fmla="*/ 5 h 6"/>
                <a:gd name="T24" fmla="*/ 19 w 12"/>
                <a:gd name="T25" fmla="*/ 5 h 6"/>
                <a:gd name="T26" fmla="*/ 19 w 12"/>
                <a:gd name="T27" fmla="*/ 2 h 6"/>
                <a:gd name="T28" fmla="*/ 16 w 12"/>
                <a:gd name="T29" fmla="*/ 2 h 6"/>
                <a:gd name="T30" fmla="*/ 12 w 12"/>
                <a:gd name="T31" fmla="*/ 2 h 6"/>
                <a:gd name="T32" fmla="*/ 11 w 12"/>
                <a:gd name="T33" fmla="*/ 2 h 6"/>
                <a:gd name="T34" fmla="*/ 7 w 12"/>
                <a:gd name="T35" fmla="*/ 2 h 6"/>
                <a:gd name="T36" fmla="*/ 5 w 12"/>
                <a:gd name="T37" fmla="*/ 2 h 6"/>
                <a:gd name="T38" fmla="*/ 5 w 12"/>
                <a:gd name="T39" fmla="*/ 0 h 6"/>
                <a:gd name="T40" fmla="*/ 2 w 12"/>
                <a:gd name="T41" fmla="*/ 0 h 6"/>
                <a:gd name="T42" fmla="*/ 0 w 12"/>
                <a:gd name="T43" fmla="*/ 0 h 6"/>
                <a:gd name="T44" fmla="*/ 0 w 12"/>
                <a:gd name="T45" fmla="*/ 2 h 6"/>
                <a:gd name="T46" fmla="*/ 2 w 12"/>
                <a:gd name="T47" fmla="*/ 2 h 6"/>
                <a:gd name="T48" fmla="*/ 2 w 12"/>
                <a:gd name="T49" fmla="*/ 5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" h="6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0" name="Freeform 41037"/>
            <p:cNvSpPr>
              <a:spLocks/>
            </p:cNvSpPr>
            <p:nvPr/>
          </p:nvSpPr>
          <p:spPr bwMode="auto">
            <a:xfrm>
              <a:off x="3765" y="939"/>
              <a:ext cx="9" cy="12"/>
            </a:xfrm>
            <a:custGeom>
              <a:avLst/>
              <a:gdLst>
                <a:gd name="T0" fmla="*/ 4 w 5"/>
                <a:gd name="T1" fmla="*/ 9 h 7"/>
                <a:gd name="T2" fmla="*/ 7 w 5"/>
                <a:gd name="T3" fmla="*/ 9 h 7"/>
                <a:gd name="T4" fmla="*/ 9 w 5"/>
                <a:gd name="T5" fmla="*/ 9 h 7"/>
                <a:gd name="T6" fmla="*/ 9 w 5"/>
                <a:gd name="T7" fmla="*/ 7 h 7"/>
                <a:gd name="T8" fmla="*/ 9 w 5"/>
                <a:gd name="T9" fmla="*/ 3 h 7"/>
                <a:gd name="T10" fmla="*/ 9 w 5"/>
                <a:gd name="T11" fmla="*/ 0 h 7"/>
                <a:gd name="T12" fmla="*/ 7 w 5"/>
                <a:gd name="T13" fmla="*/ 0 h 7"/>
                <a:gd name="T14" fmla="*/ 7 w 5"/>
                <a:gd name="T15" fmla="*/ 3 h 7"/>
                <a:gd name="T16" fmla="*/ 7 w 5"/>
                <a:gd name="T17" fmla="*/ 7 h 7"/>
                <a:gd name="T18" fmla="*/ 4 w 5"/>
                <a:gd name="T19" fmla="*/ 7 h 7"/>
                <a:gd name="T20" fmla="*/ 0 w 5"/>
                <a:gd name="T21" fmla="*/ 7 h 7"/>
                <a:gd name="T22" fmla="*/ 0 w 5"/>
                <a:gd name="T23" fmla="*/ 9 h 7"/>
                <a:gd name="T24" fmla="*/ 0 w 5"/>
                <a:gd name="T25" fmla="*/ 12 h 7"/>
                <a:gd name="T26" fmla="*/ 4 w 5"/>
                <a:gd name="T27" fmla="*/ 12 h 7"/>
                <a:gd name="T28" fmla="*/ 4 w 5"/>
                <a:gd name="T29" fmla="*/ 9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" h="7">
                  <a:moveTo>
                    <a:pt x="2" y="5"/>
                  </a:move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1" name="Freeform 41038"/>
            <p:cNvSpPr>
              <a:spLocks/>
            </p:cNvSpPr>
            <p:nvPr/>
          </p:nvSpPr>
          <p:spPr bwMode="auto">
            <a:xfrm>
              <a:off x="3828" y="860"/>
              <a:ext cx="14" cy="13"/>
            </a:xfrm>
            <a:custGeom>
              <a:avLst/>
              <a:gdLst>
                <a:gd name="T0" fmla="*/ 4 w 8"/>
                <a:gd name="T1" fmla="*/ 7 h 7"/>
                <a:gd name="T2" fmla="*/ 4 w 8"/>
                <a:gd name="T3" fmla="*/ 9 h 7"/>
                <a:gd name="T4" fmla="*/ 4 w 8"/>
                <a:gd name="T5" fmla="*/ 13 h 7"/>
                <a:gd name="T6" fmla="*/ 5 w 8"/>
                <a:gd name="T7" fmla="*/ 13 h 7"/>
                <a:gd name="T8" fmla="*/ 9 w 8"/>
                <a:gd name="T9" fmla="*/ 13 h 7"/>
                <a:gd name="T10" fmla="*/ 9 w 8"/>
                <a:gd name="T11" fmla="*/ 9 h 7"/>
                <a:gd name="T12" fmla="*/ 5 w 8"/>
                <a:gd name="T13" fmla="*/ 9 h 7"/>
                <a:gd name="T14" fmla="*/ 5 w 8"/>
                <a:gd name="T15" fmla="*/ 7 h 7"/>
                <a:gd name="T16" fmla="*/ 5 w 8"/>
                <a:gd name="T17" fmla="*/ 4 h 7"/>
                <a:gd name="T18" fmla="*/ 9 w 8"/>
                <a:gd name="T19" fmla="*/ 4 h 7"/>
                <a:gd name="T20" fmla="*/ 12 w 8"/>
                <a:gd name="T21" fmla="*/ 4 h 7"/>
                <a:gd name="T22" fmla="*/ 14 w 8"/>
                <a:gd name="T23" fmla="*/ 4 h 7"/>
                <a:gd name="T24" fmla="*/ 14 w 8"/>
                <a:gd name="T25" fmla="*/ 0 h 7"/>
                <a:gd name="T26" fmla="*/ 12 w 8"/>
                <a:gd name="T27" fmla="*/ 0 h 7"/>
                <a:gd name="T28" fmla="*/ 9 w 8"/>
                <a:gd name="T29" fmla="*/ 0 h 7"/>
                <a:gd name="T30" fmla="*/ 5 w 8"/>
                <a:gd name="T31" fmla="*/ 0 h 7"/>
                <a:gd name="T32" fmla="*/ 4 w 8"/>
                <a:gd name="T33" fmla="*/ 0 h 7"/>
                <a:gd name="T34" fmla="*/ 0 w 8"/>
                <a:gd name="T35" fmla="*/ 0 h 7"/>
                <a:gd name="T36" fmla="*/ 0 w 8"/>
                <a:gd name="T37" fmla="*/ 4 h 7"/>
                <a:gd name="T38" fmla="*/ 4 w 8"/>
                <a:gd name="T39" fmla="*/ 4 h 7"/>
                <a:gd name="T40" fmla="*/ 4 w 8"/>
                <a:gd name="T41" fmla="*/ 7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" h="7">
                  <a:moveTo>
                    <a:pt x="2" y="4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2" name="Freeform 41039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4 w 5"/>
                <a:gd name="T1" fmla="*/ 11 h 8"/>
                <a:gd name="T2" fmla="*/ 4 w 5"/>
                <a:gd name="T3" fmla="*/ 9 h 8"/>
                <a:gd name="T4" fmla="*/ 4 w 5"/>
                <a:gd name="T5" fmla="*/ 5 h 8"/>
                <a:gd name="T6" fmla="*/ 7 w 5"/>
                <a:gd name="T7" fmla="*/ 5 h 8"/>
                <a:gd name="T8" fmla="*/ 9 w 5"/>
                <a:gd name="T9" fmla="*/ 5 h 8"/>
                <a:gd name="T10" fmla="*/ 9 w 5"/>
                <a:gd name="T11" fmla="*/ 2 h 8"/>
                <a:gd name="T12" fmla="*/ 7 w 5"/>
                <a:gd name="T13" fmla="*/ 2 h 8"/>
                <a:gd name="T14" fmla="*/ 7 w 5"/>
                <a:gd name="T15" fmla="*/ 0 h 8"/>
                <a:gd name="T16" fmla="*/ 4 w 5"/>
                <a:gd name="T17" fmla="*/ 0 h 8"/>
                <a:gd name="T18" fmla="*/ 4 w 5"/>
                <a:gd name="T19" fmla="*/ 2 h 8"/>
                <a:gd name="T20" fmla="*/ 0 w 5"/>
                <a:gd name="T21" fmla="*/ 2 h 8"/>
                <a:gd name="T22" fmla="*/ 0 w 5"/>
                <a:gd name="T23" fmla="*/ 5 h 8"/>
                <a:gd name="T24" fmla="*/ 0 w 5"/>
                <a:gd name="T25" fmla="*/ 9 h 8"/>
                <a:gd name="T26" fmla="*/ 0 w 5"/>
                <a:gd name="T27" fmla="*/ 11 h 8"/>
                <a:gd name="T28" fmla="*/ 0 w 5"/>
                <a:gd name="T29" fmla="*/ 14 h 8"/>
                <a:gd name="T30" fmla="*/ 4 w 5"/>
                <a:gd name="T31" fmla="*/ 14 h 8"/>
                <a:gd name="T32" fmla="*/ 4 w 5"/>
                <a:gd name="T33" fmla="*/ 1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3" name="Freeform 41040"/>
            <p:cNvSpPr>
              <a:spLocks/>
            </p:cNvSpPr>
            <p:nvPr/>
          </p:nvSpPr>
          <p:spPr bwMode="auto">
            <a:xfrm>
              <a:off x="3751" y="909"/>
              <a:ext cx="26" cy="28"/>
            </a:xfrm>
            <a:custGeom>
              <a:avLst/>
              <a:gdLst>
                <a:gd name="T0" fmla="*/ 0 w 15"/>
                <a:gd name="T1" fmla="*/ 11 h 16"/>
                <a:gd name="T2" fmla="*/ 0 w 15"/>
                <a:gd name="T3" fmla="*/ 14 h 16"/>
                <a:gd name="T4" fmla="*/ 3 w 15"/>
                <a:gd name="T5" fmla="*/ 14 h 16"/>
                <a:gd name="T6" fmla="*/ 3 w 15"/>
                <a:gd name="T7" fmla="*/ 18 h 16"/>
                <a:gd name="T8" fmla="*/ 7 w 15"/>
                <a:gd name="T9" fmla="*/ 18 h 16"/>
                <a:gd name="T10" fmla="*/ 7 w 15"/>
                <a:gd name="T11" fmla="*/ 19 h 16"/>
                <a:gd name="T12" fmla="*/ 7 w 15"/>
                <a:gd name="T13" fmla="*/ 23 h 16"/>
                <a:gd name="T14" fmla="*/ 7 w 15"/>
                <a:gd name="T15" fmla="*/ 25 h 16"/>
                <a:gd name="T16" fmla="*/ 3 w 15"/>
                <a:gd name="T17" fmla="*/ 25 h 16"/>
                <a:gd name="T18" fmla="*/ 0 w 15"/>
                <a:gd name="T19" fmla="*/ 25 h 16"/>
                <a:gd name="T20" fmla="*/ 0 w 15"/>
                <a:gd name="T21" fmla="*/ 28 h 16"/>
                <a:gd name="T22" fmla="*/ 3 w 15"/>
                <a:gd name="T23" fmla="*/ 28 h 16"/>
                <a:gd name="T24" fmla="*/ 7 w 15"/>
                <a:gd name="T25" fmla="*/ 28 h 16"/>
                <a:gd name="T26" fmla="*/ 9 w 15"/>
                <a:gd name="T27" fmla="*/ 28 h 16"/>
                <a:gd name="T28" fmla="*/ 12 w 15"/>
                <a:gd name="T29" fmla="*/ 28 h 16"/>
                <a:gd name="T30" fmla="*/ 12 w 15"/>
                <a:gd name="T31" fmla="*/ 25 h 16"/>
                <a:gd name="T32" fmla="*/ 14 w 15"/>
                <a:gd name="T33" fmla="*/ 25 h 16"/>
                <a:gd name="T34" fmla="*/ 17 w 15"/>
                <a:gd name="T35" fmla="*/ 25 h 16"/>
                <a:gd name="T36" fmla="*/ 17 w 15"/>
                <a:gd name="T37" fmla="*/ 28 h 16"/>
                <a:gd name="T38" fmla="*/ 21 w 15"/>
                <a:gd name="T39" fmla="*/ 28 h 16"/>
                <a:gd name="T40" fmla="*/ 21 w 15"/>
                <a:gd name="T41" fmla="*/ 25 h 16"/>
                <a:gd name="T42" fmla="*/ 21 w 15"/>
                <a:gd name="T43" fmla="*/ 23 h 16"/>
                <a:gd name="T44" fmla="*/ 21 w 15"/>
                <a:gd name="T45" fmla="*/ 19 h 16"/>
                <a:gd name="T46" fmla="*/ 21 w 15"/>
                <a:gd name="T47" fmla="*/ 18 h 16"/>
                <a:gd name="T48" fmla="*/ 23 w 15"/>
                <a:gd name="T49" fmla="*/ 18 h 16"/>
                <a:gd name="T50" fmla="*/ 23 w 15"/>
                <a:gd name="T51" fmla="*/ 14 h 16"/>
                <a:gd name="T52" fmla="*/ 26 w 15"/>
                <a:gd name="T53" fmla="*/ 14 h 16"/>
                <a:gd name="T54" fmla="*/ 26 w 15"/>
                <a:gd name="T55" fmla="*/ 11 h 16"/>
                <a:gd name="T56" fmla="*/ 23 w 15"/>
                <a:gd name="T57" fmla="*/ 11 h 16"/>
                <a:gd name="T58" fmla="*/ 21 w 15"/>
                <a:gd name="T59" fmla="*/ 11 h 16"/>
                <a:gd name="T60" fmla="*/ 21 w 15"/>
                <a:gd name="T61" fmla="*/ 14 h 16"/>
                <a:gd name="T62" fmla="*/ 17 w 15"/>
                <a:gd name="T63" fmla="*/ 14 h 16"/>
                <a:gd name="T64" fmla="*/ 14 w 15"/>
                <a:gd name="T65" fmla="*/ 14 h 16"/>
                <a:gd name="T66" fmla="*/ 14 w 15"/>
                <a:gd name="T67" fmla="*/ 11 h 16"/>
                <a:gd name="T68" fmla="*/ 14 w 15"/>
                <a:gd name="T69" fmla="*/ 9 h 16"/>
                <a:gd name="T70" fmla="*/ 14 w 15"/>
                <a:gd name="T71" fmla="*/ 5 h 16"/>
                <a:gd name="T72" fmla="*/ 12 w 15"/>
                <a:gd name="T73" fmla="*/ 5 h 16"/>
                <a:gd name="T74" fmla="*/ 12 w 15"/>
                <a:gd name="T75" fmla="*/ 2 h 16"/>
                <a:gd name="T76" fmla="*/ 10 w 15"/>
                <a:gd name="T77" fmla="*/ 2 h 16"/>
                <a:gd name="T78" fmla="*/ 10 w 15"/>
                <a:gd name="T79" fmla="*/ 2 h 16"/>
                <a:gd name="T80" fmla="*/ 9 w 15"/>
                <a:gd name="T81" fmla="*/ 2 h 16"/>
                <a:gd name="T82" fmla="*/ 9 w 15"/>
                <a:gd name="T83" fmla="*/ 0 h 16"/>
                <a:gd name="T84" fmla="*/ 9 w 15"/>
                <a:gd name="T85" fmla="*/ 0 h 16"/>
                <a:gd name="T86" fmla="*/ 0 w 15"/>
                <a:gd name="T87" fmla="*/ 9 h 16"/>
                <a:gd name="T88" fmla="*/ 0 w 15"/>
                <a:gd name="T89" fmla="*/ 9 h 16"/>
                <a:gd name="T90" fmla="*/ 0 w 15"/>
                <a:gd name="T91" fmla="*/ 11 h 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" h="16">
                  <a:moveTo>
                    <a:pt x="0" y="6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2"/>
                    <a:pt x="4" y="12"/>
                    <a:pt x="4" y="13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4" name="Freeform 41041"/>
            <p:cNvSpPr>
              <a:spLocks/>
            </p:cNvSpPr>
            <p:nvPr/>
          </p:nvSpPr>
          <p:spPr bwMode="auto">
            <a:xfrm>
              <a:off x="3737" y="934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5" name="Freeform 41042"/>
            <p:cNvSpPr>
              <a:spLocks/>
            </p:cNvSpPr>
            <p:nvPr/>
          </p:nvSpPr>
          <p:spPr bwMode="auto">
            <a:xfrm>
              <a:off x="3842" y="864"/>
              <a:ext cx="5" cy="5"/>
            </a:xfrm>
            <a:custGeom>
              <a:avLst/>
              <a:gdLst>
                <a:gd name="T0" fmla="*/ 0 w 3"/>
                <a:gd name="T1" fmla="*/ 5 h 3"/>
                <a:gd name="T2" fmla="*/ 3 w 3"/>
                <a:gd name="T3" fmla="*/ 5 h 3"/>
                <a:gd name="T4" fmla="*/ 5 w 3"/>
                <a:gd name="T5" fmla="*/ 5 h 3"/>
                <a:gd name="T6" fmla="*/ 5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0 w 3"/>
                <a:gd name="T13" fmla="*/ 0 h 3"/>
                <a:gd name="T14" fmla="*/ 0 w 3"/>
                <a:gd name="T15" fmla="*/ 3 h 3"/>
                <a:gd name="T16" fmla="*/ 0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6" name="Freeform 41043"/>
            <p:cNvSpPr>
              <a:spLocks/>
            </p:cNvSpPr>
            <p:nvPr/>
          </p:nvSpPr>
          <p:spPr bwMode="auto">
            <a:xfrm>
              <a:off x="4280" y="960"/>
              <a:ext cx="4" cy="1"/>
            </a:xfrm>
            <a:custGeom>
              <a:avLst/>
              <a:gdLst>
                <a:gd name="T0" fmla="*/ 4 w 2"/>
                <a:gd name="T1" fmla="*/ 1 h 1"/>
                <a:gd name="T2" fmla="*/ 4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4 w 2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7" name="Freeform 41044"/>
            <p:cNvSpPr>
              <a:spLocks noEditPoints="1"/>
            </p:cNvSpPr>
            <p:nvPr/>
          </p:nvSpPr>
          <p:spPr bwMode="auto">
            <a:xfrm>
              <a:off x="3648" y="1243"/>
              <a:ext cx="136" cy="260"/>
            </a:xfrm>
            <a:custGeom>
              <a:avLst/>
              <a:gdLst>
                <a:gd name="T0" fmla="*/ 136 w 78"/>
                <a:gd name="T1" fmla="*/ 253 h 149"/>
                <a:gd name="T2" fmla="*/ 136 w 78"/>
                <a:gd name="T3" fmla="*/ 244 h 149"/>
                <a:gd name="T4" fmla="*/ 134 w 78"/>
                <a:gd name="T5" fmla="*/ 239 h 149"/>
                <a:gd name="T6" fmla="*/ 134 w 78"/>
                <a:gd name="T7" fmla="*/ 230 h 149"/>
                <a:gd name="T8" fmla="*/ 134 w 78"/>
                <a:gd name="T9" fmla="*/ 222 h 149"/>
                <a:gd name="T10" fmla="*/ 134 w 78"/>
                <a:gd name="T11" fmla="*/ 213 h 149"/>
                <a:gd name="T12" fmla="*/ 134 w 78"/>
                <a:gd name="T13" fmla="*/ 211 h 149"/>
                <a:gd name="T14" fmla="*/ 134 w 78"/>
                <a:gd name="T15" fmla="*/ 202 h 149"/>
                <a:gd name="T16" fmla="*/ 131 w 78"/>
                <a:gd name="T17" fmla="*/ 197 h 149"/>
                <a:gd name="T18" fmla="*/ 134 w 78"/>
                <a:gd name="T19" fmla="*/ 190 h 149"/>
                <a:gd name="T20" fmla="*/ 131 w 78"/>
                <a:gd name="T21" fmla="*/ 185 h 149"/>
                <a:gd name="T22" fmla="*/ 131 w 78"/>
                <a:gd name="T23" fmla="*/ 176 h 149"/>
                <a:gd name="T24" fmla="*/ 126 w 78"/>
                <a:gd name="T25" fmla="*/ 174 h 149"/>
                <a:gd name="T26" fmla="*/ 124 w 78"/>
                <a:gd name="T27" fmla="*/ 168 h 149"/>
                <a:gd name="T28" fmla="*/ 117 w 78"/>
                <a:gd name="T29" fmla="*/ 166 h 149"/>
                <a:gd name="T30" fmla="*/ 110 w 78"/>
                <a:gd name="T31" fmla="*/ 166 h 149"/>
                <a:gd name="T32" fmla="*/ 106 w 78"/>
                <a:gd name="T33" fmla="*/ 161 h 149"/>
                <a:gd name="T34" fmla="*/ 103 w 78"/>
                <a:gd name="T35" fmla="*/ 155 h 149"/>
                <a:gd name="T36" fmla="*/ 101 w 78"/>
                <a:gd name="T37" fmla="*/ 148 h 149"/>
                <a:gd name="T38" fmla="*/ 98 w 78"/>
                <a:gd name="T39" fmla="*/ 143 h 149"/>
                <a:gd name="T40" fmla="*/ 96 w 78"/>
                <a:gd name="T41" fmla="*/ 138 h 149"/>
                <a:gd name="T42" fmla="*/ 92 w 78"/>
                <a:gd name="T43" fmla="*/ 133 h 149"/>
                <a:gd name="T44" fmla="*/ 91 w 78"/>
                <a:gd name="T45" fmla="*/ 126 h 149"/>
                <a:gd name="T46" fmla="*/ 87 w 78"/>
                <a:gd name="T47" fmla="*/ 120 h 149"/>
                <a:gd name="T48" fmla="*/ 82 w 78"/>
                <a:gd name="T49" fmla="*/ 117 h 149"/>
                <a:gd name="T50" fmla="*/ 78 w 78"/>
                <a:gd name="T51" fmla="*/ 112 h 149"/>
                <a:gd name="T52" fmla="*/ 82 w 78"/>
                <a:gd name="T53" fmla="*/ 106 h 149"/>
                <a:gd name="T54" fmla="*/ 82 w 78"/>
                <a:gd name="T55" fmla="*/ 98 h 149"/>
                <a:gd name="T56" fmla="*/ 82 w 78"/>
                <a:gd name="T57" fmla="*/ 89 h 149"/>
                <a:gd name="T58" fmla="*/ 85 w 78"/>
                <a:gd name="T59" fmla="*/ 84 h 149"/>
                <a:gd name="T60" fmla="*/ 91 w 78"/>
                <a:gd name="T61" fmla="*/ 80 h 149"/>
                <a:gd name="T62" fmla="*/ 92 w 78"/>
                <a:gd name="T63" fmla="*/ 75 h 149"/>
                <a:gd name="T64" fmla="*/ 96 w 78"/>
                <a:gd name="T65" fmla="*/ 70 h 149"/>
                <a:gd name="T66" fmla="*/ 96 w 78"/>
                <a:gd name="T67" fmla="*/ 61 h 149"/>
                <a:gd name="T68" fmla="*/ 96 w 78"/>
                <a:gd name="T69" fmla="*/ 52 h 149"/>
                <a:gd name="T70" fmla="*/ 92 w 78"/>
                <a:gd name="T71" fmla="*/ 47 h 149"/>
                <a:gd name="T72" fmla="*/ 87 w 78"/>
                <a:gd name="T73" fmla="*/ 51 h 149"/>
                <a:gd name="T74" fmla="*/ 85 w 78"/>
                <a:gd name="T75" fmla="*/ 56 h 149"/>
                <a:gd name="T76" fmla="*/ 78 w 78"/>
                <a:gd name="T77" fmla="*/ 52 h 149"/>
                <a:gd name="T78" fmla="*/ 73 w 78"/>
                <a:gd name="T79" fmla="*/ 51 h 149"/>
                <a:gd name="T80" fmla="*/ 68 w 78"/>
                <a:gd name="T81" fmla="*/ 47 h 149"/>
                <a:gd name="T82" fmla="*/ 66 w 78"/>
                <a:gd name="T83" fmla="*/ 42 h 149"/>
                <a:gd name="T84" fmla="*/ 63 w 78"/>
                <a:gd name="T85" fmla="*/ 37 h 149"/>
                <a:gd name="T86" fmla="*/ 59 w 78"/>
                <a:gd name="T87" fmla="*/ 30 h 149"/>
                <a:gd name="T88" fmla="*/ 54 w 78"/>
                <a:gd name="T89" fmla="*/ 28 h 149"/>
                <a:gd name="T90" fmla="*/ 49 w 78"/>
                <a:gd name="T91" fmla="*/ 24 h 149"/>
                <a:gd name="T92" fmla="*/ 44 w 78"/>
                <a:gd name="T93" fmla="*/ 23 h 149"/>
                <a:gd name="T94" fmla="*/ 38 w 78"/>
                <a:gd name="T95" fmla="*/ 19 h 149"/>
                <a:gd name="T96" fmla="*/ 35 w 78"/>
                <a:gd name="T97" fmla="*/ 14 h 149"/>
                <a:gd name="T98" fmla="*/ 30 w 78"/>
                <a:gd name="T99" fmla="*/ 10 h 149"/>
                <a:gd name="T100" fmla="*/ 28 w 78"/>
                <a:gd name="T101" fmla="*/ 10 h 149"/>
                <a:gd name="T102" fmla="*/ 19 w 78"/>
                <a:gd name="T103" fmla="*/ 10 h 149"/>
                <a:gd name="T104" fmla="*/ 14 w 78"/>
                <a:gd name="T105" fmla="*/ 9 h 149"/>
                <a:gd name="T106" fmla="*/ 9 w 78"/>
                <a:gd name="T107" fmla="*/ 5 h 149"/>
                <a:gd name="T108" fmla="*/ 3 w 78"/>
                <a:gd name="T109" fmla="*/ 2 h 149"/>
                <a:gd name="T110" fmla="*/ 0 w 78"/>
                <a:gd name="T111" fmla="*/ 0 h 149"/>
                <a:gd name="T112" fmla="*/ 136 w 78"/>
                <a:gd name="T113" fmla="*/ 258 h 149"/>
                <a:gd name="T114" fmla="*/ 38 w 78"/>
                <a:gd name="T115" fmla="*/ 96 h 149"/>
                <a:gd name="T116" fmla="*/ 35 w 78"/>
                <a:gd name="T117" fmla="*/ 89 h 149"/>
                <a:gd name="T118" fmla="*/ 42 w 78"/>
                <a:gd name="T119" fmla="*/ 92 h 1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8" h="149">
                  <a:moveTo>
                    <a:pt x="78" y="148"/>
                  </a:moveTo>
                  <a:cubicBezTo>
                    <a:pt x="78" y="148"/>
                    <a:pt x="78" y="147"/>
                    <a:pt x="78" y="147"/>
                  </a:cubicBezTo>
                  <a:cubicBezTo>
                    <a:pt x="78" y="146"/>
                    <a:pt x="78" y="145"/>
                    <a:pt x="78" y="145"/>
                  </a:cubicBezTo>
                  <a:cubicBezTo>
                    <a:pt x="78" y="144"/>
                    <a:pt x="78" y="144"/>
                    <a:pt x="78" y="143"/>
                  </a:cubicBezTo>
                  <a:cubicBezTo>
                    <a:pt x="78" y="143"/>
                    <a:pt x="78" y="142"/>
                    <a:pt x="78" y="142"/>
                  </a:cubicBezTo>
                  <a:cubicBezTo>
                    <a:pt x="78" y="141"/>
                    <a:pt x="78" y="141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8"/>
                    <a:pt x="77" y="138"/>
                    <a:pt x="77" y="138"/>
                  </a:cubicBezTo>
                  <a:cubicBezTo>
                    <a:pt x="77" y="138"/>
                    <a:pt x="77" y="137"/>
                    <a:pt x="77" y="137"/>
                  </a:cubicBezTo>
                  <a:cubicBezTo>
                    <a:pt x="77" y="136"/>
                    <a:pt x="77" y="136"/>
                    <a:pt x="77" y="135"/>
                  </a:cubicBezTo>
                  <a:cubicBezTo>
                    <a:pt x="77" y="135"/>
                    <a:pt x="77" y="134"/>
                    <a:pt x="77" y="134"/>
                  </a:cubicBezTo>
                  <a:cubicBezTo>
                    <a:pt x="77" y="133"/>
                    <a:pt x="77" y="133"/>
                    <a:pt x="77" y="132"/>
                  </a:cubicBezTo>
                  <a:cubicBezTo>
                    <a:pt x="77" y="131"/>
                    <a:pt x="77" y="131"/>
                    <a:pt x="77" y="130"/>
                  </a:cubicBezTo>
                  <a:cubicBezTo>
                    <a:pt x="77" y="130"/>
                    <a:pt x="77" y="129"/>
                    <a:pt x="77" y="129"/>
                  </a:cubicBezTo>
                  <a:cubicBezTo>
                    <a:pt x="77" y="128"/>
                    <a:pt x="77" y="128"/>
                    <a:pt x="77" y="127"/>
                  </a:cubicBezTo>
                  <a:cubicBezTo>
                    <a:pt x="77" y="127"/>
                    <a:pt x="77" y="126"/>
                    <a:pt x="77" y="125"/>
                  </a:cubicBezTo>
                  <a:cubicBezTo>
                    <a:pt x="77" y="125"/>
                    <a:pt x="77" y="124"/>
                    <a:pt x="77" y="124"/>
                  </a:cubicBezTo>
                  <a:cubicBezTo>
                    <a:pt x="77" y="123"/>
                    <a:pt x="77" y="123"/>
                    <a:pt x="77" y="122"/>
                  </a:cubicBezTo>
                  <a:cubicBezTo>
                    <a:pt x="76" y="122"/>
                    <a:pt x="76" y="122"/>
                    <a:pt x="75" y="122"/>
                  </a:cubicBezTo>
                  <a:cubicBezTo>
                    <a:pt x="75" y="122"/>
                    <a:pt x="75" y="121"/>
                    <a:pt x="75" y="121"/>
                  </a:cubicBezTo>
                  <a:cubicBezTo>
                    <a:pt x="76" y="121"/>
                    <a:pt x="76" y="121"/>
                    <a:pt x="77" y="121"/>
                  </a:cubicBezTo>
                  <a:cubicBezTo>
                    <a:pt x="77" y="120"/>
                    <a:pt x="77" y="120"/>
                    <a:pt x="77" y="119"/>
                  </a:cubicBezTo>
                  <a:cubicBezTo>
                    <a:pt x="77" y="119"/>
                    <a:pt x="77" y="118"/>
                    <a:pt x="77" y="118"/>
                  </a:cubicBezTo>
                  <a:cubicBezTo>
                    <a:pt x="77" y="117"/>
                    <a:pt x="77" y="116"/>
                    <a:pt x="77" y="116"/>
                  </a:cubicBezTo>
                  <a:cubicBezTo>
                    <a:pt x="76" y="116"/>
                    <a:pt x="76" y="116"/>
                    <a:pt x="75" y="116"/>
                  </a:cubicBezTo>
                  <a:cubicBezTo>
                    <a:pt x="75" y="115"/>
                    <a:pt x="75" y="115"/>
                    <a:pt x="75" y="114"/>
                  </a:cubicBezTo>
                  <a:cubicBezTo>
                    <a:pt x="75" y="114"/>
                    <a:pt x="75" y="113"/>
                    <a:pt x="75" y="113"/>
                  </a:cubicBezTo>
                  <a:cubicBezTo>
                    <a:pt x="76" y="113"/>
                    <a:pt x="76" y="113"/>
                    <a:pt x="77" y="113"/>
                  </a:cubicBezTo>
                  <a:cubicBezTo>
                    <a:pt x="77" y="112"/>
                    <a:pt x="77" y="112"/>
                    <a:pt x="77" y="111"/>
                  </a:cubicBezTo>
                  <a:cubicBezTo>
                    <a:pt x="77" y="110"/>
                    <a:pt x="77" y="110"/>
                    <a:pt x="77" y="109"/>
                  </a:cubicBezTo>
                  <a:cubicBezTo>
                    <a:pt x="76" y="109"/>
                    <a:pt x="76" y="109"/>
                    <a:pt x="75" y="109"/>
                  </a:cubicBezTo>
                  <a:cubicBezTo>
                    <a:pt x="75" y="109"/>
                    <a:pt x="75" y="108"/>
                    <a:pt x="75" y="108"/>
                  </a:cubicBezTo>
                  <a:cubicBezTo>
                    <a:pt x="75" y="107"/>
                    <a:pt x="75" y="107"/>
                    <a:pt x="75" y="106"/>
                  </a:cubicBezTo>
                  <a:cubicBezTo>
                    <a:pt x="75" y="106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3"/>
                  </a:cubicBezTo>
                  <a:cubicBezTo>
                    <a:pt x="75" y="102"/>
                    <a:pt x="75" y="102"/>
                    <a:pt x="75" y="101"/>
                  </a:cubicBezTo>
                  <a:cubicBezTo>
                    <a:pt x="75" y="101"/>
                    <a:pt x="74" y="101"/>
                    <a:pt x="74" y="101"/>
                  </a:cubicBezTo>
                  <a:cubicBezTo>
                    <a:pt x="74" y="101"/>
                    <a:pt x="74" y="100"/>
                    <a:pt x="74" y="100"/>
                  </a:cubicBezTo>
                  <a:cubicBezTo>
                    <a:pt x="73" y="100"/>
                    <a:pt x="73" y="100"/>
                    <a:pt x="72" y="100"/>
                  </a:cubicBezTo>
                  <a:cubicBezTo>
                    <a:pt x="72" y="99"/>
                    <a:pt x="72" y="99"/>
                    <a:pt x="72" y="98"/>
                  </a:cubicBezTo>
                  <a:cubicBezTo>
                    <a:pt x="72" y="98"/>
                    <a:pt x="71" y="98"/>
                    <a:pt x="71" y="98"/>
                  </a:cubicBezTo>
                  <a:cubicBezTo>
                    <a:pt x="71" y="98"/>
                    <a:pt x="71" y="97"/>
                    <a:pt x="71" y="96"/>
                  </a:cubicBezTo>
                  <a:cubicBezTo>
                    <a:pt x="70" y="96"/>
                    <a:pt x="69" y="96"/>
                    <a:pt x="69" y="96"/>
                  </a:cubicBezTo>
                  <a:cubicBezTo>
                    <a:pt x="68" y="96"/>
                    <a:pt x="68" y="96"/>
                    <a:pt x="67" y="96"/>
                  </a:cubicBezTo>
                  <a:cubicBezTo>
                    <a:pt x="67" y="96"/>
                    <a:pt x="67" y="95"/>
                    <a:pt x="67" y="95"/>
                  </a:cubicBezTo>
                  <a:cubicBezTo>
                    <a:pt x="67" y="95"/>
                    <a:pt x="66" y="95"/>
                    <a:pt x="66" y="95"/>
                  </a:cubicBezTo>
                  <a:cubicBezTo>
                    <a:pt x="65" y="95"/>
                    <a:pt x="65" y="95"/>
                    <a:pt x="64" y="95"/>
                  </a:cubicBezTo>
                  <a:cubicBezTo>
                    <a:pt x="64" y="95"/>
                    <a:pt x="63" y="95"/>
                    <a:pt x="63" y="95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2" y="93"/>
                    <a:pt x="62" y="93"/>
                    <a:pt x="61" y="93"/>
                  </a:cubicBezTo>
                  <a:cubicBezTo>
                    <a:pt x="61" y="93"/>
                    <a:pt x="61" y="92"/>
                    <a:pt x="61" y="92"/>
                  </a:cubicBezTo>
                  <a:cubicBezTo>
                    <a:pt x="61" y="91"/>
                    <a:pt x="61" y="91"/>
                    <a:pt x="61" y="90"/>
                  </a:cubicBezTo>
                  <a:cubicBezTo>
                    <a:pt x="61" y="90"/>
                    <a:pt x="60" y="90"/>
                    <a:pt x="59" y="90"/>
                  </a:cubicBezTo>
                  <a:cubicBezTo>
                    <a:pt x="59" y="90"/>
                    <a:pt x="59" y="89"/>
                    <a:pt x="59" y="89"/>
                  </a:cubicBezTo>
                  <a:cubicBezTo>
                    <a:pt x="59" y="89"/>
                    <a:pt x="58" y="89"/>
                    <a:pt x="58" y="89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5"/>
                  </a:cubicBezTo>
                  <a:cubicBezTo>
                    <a:pt x="58" y="85"/>
                    <a:pt x="58" y="84"/>
                    <a:pt x="58" y="84"/>
                  </a:cubicBezTo>
                  <a:cubicBezTo>
                    <a:pt x="57" y="84"/>
                    <a:pt x="57" y="84"/>
                    <a:pt x="56" y="84"/>
                  </a:cubicBezTo>
                  <a:cubicBezTo>
                    <a:pt x="56" y="83"/>
                    <a:pt x="56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1"/>
                    <a:pt x="55" y="81"/>
                    <a:pt x="55" y="80"/>
                  </a:cubicBezTo>
                  <a:cubicBezTo>
                    <a:pt x="55" y="80"/>
                    <a:pt x="55" y="79"/>
                    <a:pt x="55" y="79"/>
                  </a:cubicBezTo>
                  <a:cubicBezTo>
                    <a:pt x="54" y="79"/>
                    <a:pt x="54" y="79"/>
                    <a:pt x="53" y="79"/>
                  </a:cubicBezTo>
                  <a:cubicBezTo>
                    <a:pt x="53" y="78"/>
                    <a:pt x="53" y="78"/>
                    <a:pt x="53" y="77"/>
                  </a:cubicBezTo>
                  <a:cubicBezTo>
                    <a:pt x="53" y="77"/>
                    <a:pt x="53" y="76"/>
                    <a:pt x="53" y="76"/>
                  </a:cubicBezTo>
                  <a:cubicBezTo>
                    <a:pt x="53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4"/>
                  </a:cubicBezTo>
                  <a:cubicBezTo>
                    <a:pt x="52" y="73"/>
                    <a:pt x="52" y="73"/>
                    <a:pt x="52" y="72"/>
                  </a:cubicBezTo>
                  <a:cubicBezTo>
                    <a:pt x="51" y="72"/>
                    <a:pt x="51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0"/>
                    <a:pt x="50" y="70"/>
                    <a:pt x="50" y="69"/>
                  </a:cubicBezTo>
                  <a:cubicBezTo>
                    <a:pt x="50" y="69"/>
                    <a:pt x="49" y="69"/>
                    <a:pt x="49" y="69"/>
                  </a:cubicBezTo>
                  <a:cubicBezTo>
                    <a:pt x="48" y="69"/>
                    <a:pt x="48" y="69"/>
                    <a:pt x="47" y="69"/>
                  </a:cubicBezTo>
                  <a:cubicBezTo>
                    <a:pt x="47" y="69"/>
                    <a:pt x="47" y="68"/>
                    <a:pt x="47" y="67"/>
                  </a:cubicBezTo>
                  <a:cubicBezTo>
                    <a:pt x="47" y="67"/>
                    <a:pt x="47" y="66"/>
                    <a:pt x="47" y="66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5"/>
                    <a:pt x="45" y="65"/>
                    <a:pt x="45" y="64"/>
                  </a:cubicBezTo>
                  <a:cubicBezTo>
                    <a:pt x="45" y="64"/>
                    <a:pt x="45" y="63"/>
                    <a:pt x="45" y="63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6" y="61"/>
                    <a:pt x="46" y="61"/>
                    <a:pt x="47" y="61"/>
                  </a:cubicBezTo>
                  <a:cubicBezTo>
                    <a:pt x="47" y="60"/>
                    <a:pt x="47" y="60"/>
                    <a:pt x="47" y="59"/>
                  </a:cubicBezTo>
                  <a:cubicBezTo>
                    <a:pt x="47" y="59"/>
                    <a:pt x="47" y="58"/>
                    <a:pt x="47" y="58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56"/>
                    <a:pt x="47" y="55"/>
                    <a:pt x="47" y="55"/>
                  </a:cubicBezTo>
                  <a:cubicBezTo>
                    <a:pt x="47" y="54"/>
                    <a:pt x="47" y="53"/>
                    <a:pt x="47" y="53"/>
                  </a:cubicBezTo>
                  <a:cubicBezTo>
                    <a:pt x="47" y="52"/>
                    <a:pt x="47" y="52"/>
                    <a:pt x="47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49" y="49"/>
                    <a:pt x="49" y="49"/>
                    <a:pt x="49" y="48"/>
                  </a:cubicBezTo>
                  <a:cubicBezTo>
                    <a:pt x="49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6"/>
                  </a:cubicBezTo>
                  <a:cubicBezTo>
                    <a:pt x="51" y="46"/>
                    <a:pt x="51" y="46"/>
                    <a:pt x="52" y="46"/>
                  </a:cubicBezTo>
                  <a:cubicBezTo>
                    <a:pt x="52" y="46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4" y="43"/>
                    <a:pt x="54" y="43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5" y="39"/>
                    <a:pt x="55" y="38"/>
                  </a:cubicBezTo>
                  <a:cubicBezTo>
                    <a:pt x="55" y="38"/>
                    <a:pt x="55" y="37"/>
                    <a:pt x="55" y="37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8"/>
                    <a:pt x="53" y="28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1" y="27"/>
                    <a:pt x="51" y="27"/>
                    <a:pt x="50" y="27"/>
                  </a:cubicBezTo>
                  <a:cubicBezTo>
                    <a:pt x="50" y="28"/>
                    <a:pt x="50" y="28"/>
                    <a:pt x="50" y="29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9" y="31"/>
                    <a:pt x="49" y="31"/>
                    <a:pt x="49" y="32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9"/>
                    <a:pt x="44" y="29"/>
                    <a:pt x="44" y="29"/>
                  </a:cubicBezTo>
                  <a:cubicBezTo>
                    <a:pt x="43" y="29"/>
                    <a:pt x="43" y="29"/>
                    <a:pt x="42" y="29"/>
                  </a:cubicBezTo>
                  <a:cubicBezTo>
                    <a:pt x="42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9" y="27"/>
                    <a:pt x="39" y="26"/>
                    <a:pt x="39" y="26"/>
                  </a:cubicBezTo>
                  <a:cubicBezTo>
                    <a:pt x="39" y="26"/>
                    <a:pt x="38" y="26"/>
                    <a:pt x="38" y="26"/>
                  </a:cubicBezTo>
                  <a:cubicBezTo>
                    <a:pt x="38" y="25"/>
                    <a:pt x="38" y="24"/>
                    <a:pt x="38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3"/>
                    <a:pt x="36" y="23"/>
                    <a:pt x="36" y="22"/>
                  </a:cubicBezTo>
                  <a:cubicBezTo>
                    <a:pt x="36" y="22"/>
                    <a:pt x="36" y="21"/>
                    <a:pt x="36" y="21"/>
                  </a:cubicBezTo>
                  <a:cubicBezTo>
                    <a:pt x="36" y="20"/>
                    <a:pt x="36" y="20"/>
                    <a:pt x="36" y="19"/>
                  </a:cubicBezTo>
                  <a:cubicBezTo>
                    <a:pt x="35" y="19"/>
                    <a:pt x="35" y="19"/>
                    <a:pt x="34" y="19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5"/>
                    <a:pt x="31" y="15"/>
                    <a:pt x="31" y="14"/>
                  </a:cubicBezTo>
                  <a:cubicBezTo>
                    <a:pt x="31" y="14"/>
                    <a:pt x="30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8" y="6"/>
                    <a:pt x="18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4" y="6"/>
                  </a:cubicBezTo>
                  <a:cubicBezTo>
                    <a:pt x="14" y="6"/>
                    <a:pt x="13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9"/>
                    <a:pt x="35" y="111"/>
                    <a:pt x="77" y="149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7" y="148"/>
                    <a:pt x="78" y="148"/>
                    <a:pt x="78" y="148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4"/>
                    <a:pt x="24" y="55"/>
                  </a:cubicBezTo>
                  <a:cubicBezTo>
                    <a:pt x="23" y="55"/>
                    <a:pt x="22" y="55"/>
                    <a:pt x="22" y="55"/>
                  </a:cubicBezTo>
                  <a:cubicBezTo>
                    <a:pt x="22" y="54"/>
                    <a:pt x="22" y="53"/>
                    <a:pt x="22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20" y="52"/>
                    <a:pt x="20" y="52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2" y="51"/>
                    <a:pt x="23" y="51"/>
                    <a:pt x="24" y="51"/>
                  </a:cubicBezTo>
                  <a:cubicBezTo>
                    <a:pt x="24" y="52"/>
                    <a:pt x="24" y="52"/>
                    <a:pt x="24" y="5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8" name="Freeform 41045"/>
            <p:cNvSpPr>
              <a:spLocks/>
            </p:cNvSpPr>
            <p:nvPr/>
          </p:nvSpPr>
          <p:spPr bwMode="auto">
            <a:xfrm>
              <a:off x="3812" y="918"/>
              <a:ext cx="2" cy="2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0 w 1"/>
                <a:gd name="T5" fmla="*/ 2 h 1"/>
                <a:gd name="T6" fmla="*/ 2 w 1"/>
                <a:gd name="T7" fmla="*/ 2 h 1"/>
                <a:gd name="T8" fmla="*/ 2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9" name="Freeform 41046"/>
            <p:cNvSpPr>
              <a:spLocks/>
            </p:cNvSpPr>
            <p:nvPr/>
          </p:nvSpPr>
          <p:spPr bwMode="auto">
            <a:xfrm>
              <a:off x="4246" y="1268"/>
              <a:ext cx="1" cy="3"/>
            </a:xfrm>
            <a:custGeom>
              <a:avLst/>
              <a:gdLst>
                <a:gd name="T0" fmla="*/ 0 w 1"/>
                <a:gd name="T1" fmla="*/ 3 h 2"/>
                <a:gd name="T2" fmla="*/ 1 w 1"/>
                <a:gd name="T3" fmla="*/ 3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0" name="Freeform 41047"/>
            <p:cNvSpPr>
              <a:spLocks/>
            </p:cNvSpPr>
            <p:nvPr/>
          </p:nvSpPr>
          <p:spPr bwMode="auto">
            <a:xfrm>
              <a:off x="3821" y="852"/>
              <a:ext cx="7" cy="7"/>
            </a:xfrm>
            <a:custGeom>
              <a:avLst/>
              <a:gdLst>
                <a:gd name="T0" fmla="*/ 2 w 4"/>
                <a:gd name="T1" fmla="*/ 7 h 4"/>
                <a:gd name="T2" fmla="*/ 5 w 4"/>
                <a:gd name="T3" fmla="*/ 7 h 4"/>
                <a:gd name="T4" fmla="*/ 7 w 4"/>
                <a:gd name="T5" fmla="*/ 7 h 4"/>
                <a:gd name="T6" fmla="*/ 7 w 4"/>
                <a:gd name="T7" fmla="*/ 4 h 4"/>
                <a:gd name="T8" fmla="*/ 5 w 4"/>
                <a:gd name="T9" fmla="*/ 4 h 4"/>
                <a:gd name="T10" fmla="*/ 5 w 4"/>
                <a:gd name="T11" fmla="*/ 2 h 4"/>
                <a:gd name="T12" fmla="*/ 5 w 4"/>
                <a:gd name="T13" fmla="*/ 0 h 4"/>
                <a:gd name="T14" fmla="*/ 0 w 4"/>
                <a:gd name="T15" fmla="*/ 4 h 4"/>
                <a:gd name="T16" fmla="*/ 2 w 4"/>
                <a:gd name="T17" fmla="*/ 4 h 4"/>
                <a:gd name="T18" fmla="*/ 2 w 4"/>
                <a:gd name="T19" fmla="*/ 7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1" name="Freeform 41048"/>
            <p:cNvSpPr>
              <a:spLocks/>
            </p:cNvSpPr>
            <p:nvPr/>
          </p:nvSpPr>
          <p:spPr bwMode="auto">
            <a:xfrm>
              <a:off x="3990" y="965"/>
              <a:ext cx="5" cy="3"/>
            </a:xfrm>
            <a:custGeom>
              <a:avLst/>
              <a:gdLst>
                <a:gd name="T0" fmla="*/ 0 w 3"/>
                <a:gd name="T1" fmla="*/ 3 h 2"/>
                <a:gd name="T2" fmla="*/ 2 w 3"/>
                <a:gd name="T3" fmla="*/ 3 h 2"/>
                <a:gd name="T4" fmla="*/ 5 w 3"/>
                <a:gd name="T5" fmla="*/ 3 h 2"/>
                <a:gd name="T6" fmla="*/ 5 w 3"/>
                <a:gd name="T7" fmla="*/ 0 h 2"/>
                <a:gd name="T8" fmla="*/ 2 w 3"/>
                <a:gd name="T9" fmla="*/ 0 h 2"/>
                <a:gd name="T10" fmla="*/ 0 w 3"/>
                <a:gd name="T11" fmla="*/ 0 h 2"/>
                <a:gd name="T12" fmla="*/ 0 w 3"/>
                <a:gd name="T13" fmla="*/ 3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2" name="Freeform 41049"/>
            <p:cNvSpPr>
              <a:spLocks/>
            </p:cNvSpPr>
            <p:nvPr/>
          </p:nvSpPr>
          <p:spPr bwMode="auto">
            <a:xfrm>
              <a:off x="3995" y="946"/>
              <a:ext cx="5" cy="8"/>
            </a:xfrm>
            <a:custGeom>
              <a:avLst/>
              <a:gdLst>
                <a:gd name="T0" fmla="*/ 2 w 3"/>
                <a:gd name="T1" fmla="*/ 5 h 5"/>
                <a:gd name="T2" fmla="*/ 5 w 3"/>
                <a:gd name="T3" fmla="*/ 5 h 5"/>
                <a:gd name="T4" fmla="*/ 5 w 3"/>
                <a:gd name="T5" fmla="*/ 2 h 5"/>
                <a:gd name="T6" fmla="*/ 5 w 3"/>
                <a:gd name="T7" fmla="*/ 0 h 5"/>
                <a:gd name="T8" fmla="*/ 2 w 3"/>
                <a:gd name="T9" fmla="*/ 0 h 5"/>
                <a:gd name="T10" fmla="*/ 2 w 3"/>
                <a:gd name="T11" fmla="*/ 2 h 5"/>
                <a:gd name="T12" fmla="*/ 0 w 3"/>
                <a:gd name="T13" fmla="*/ 2 h 5"/>
                <a:gd name="T14" fmla="*/ 0 w 3"/>
                <a:gd name="T15" fmla="*/ 5 h 5"/>
                <a:gd name="T16" fmla="*/ 0 w 3"/>
                <a:gd name="T17" fmla="*/ 8 h 5"/>
                <a:gd name="T18" fmla="*/ 2 w 3"/>
                <a:gd name="T19" fmla="*/ 8 h 5"/>
                <a:gd name="T20" fmla="*/ 2 w 3"/>
                <a:gd name="T21" fmla="*/ 5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3" name="Freeform 41050"/>
            <p:cNvSpPr>
              <a:spLocks/>
            </p:cNvSpPr>
            <p:nvPr/>
          </p:nvSpPr>
          <p:spPr bwMode="auto">
            <a:xfrm>
              <a:off x="4000" y="878"/>
              <a:ext cx="2" cy="5"/>
            </a:xfrm>
            <a:custGeom>
              <a:avLst/>
              <a:gdLst>
                <a:gd name="T0" fmla="*/ 2 w 1"/>
                <a:gd name="T1" fmla="*/ 3 h 3"/>
                <a:gd name="T2" fmla="*/ 2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0 w 1"/>
                <a:gd name="T9" fmla="*/ 5 h 3"/>
                <a:gd name="T10" fmla="*/ 2 w 1"/>
                <a:gd name="T11" fmla="*/ 5 h 3"/>
                <a:gd name="T12" fmla="*/ 2 w 1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4" name="Freeform 41051"/>
            <p:cNvSpPr>
              <a:spLocks/>
            </p:cNvSpPr>
            <p:nvPr/>
          </p:nvSpPr>
          <p:spPr bwMode="auto">
            <a:xfrm>
              <a:off x="3793" y="873"/>
              <a:ext cx="9" cy="5"/>
            </a:xfrm>
            <a:custGeom>
              <a:avLst/>
              <a:gdLst>
                <a:gd name="T0" fmla="*/ 4 w 5"/>
                <a:gd name="T1" fmla="*/ 5 h 3"/>
                <a:gd name="T2" fmla="*/ 5 w 5"/>
                <a:gd name="T3" fmla="*/ 5 h 3"/>
                <a:gd name="T4" fmla="*/ 5 w 5"/>
                <a:gd name="T5" fmla="*/ 3 h 3"/>
                <a:gd name="T6" fmla="*/ 9 w 5"/>
                <a:gd name="T7" fmla="*/ 3 h 3"/>
                <a:gd name="T8" fmla="*/ 9 w 5"/>
                <a:gd name="T9" fmla="*/ 0 h 3"/>
                <a:gd name="T10" fmla="*/ 7 w 5"/>
                <a:gd name="T11" fmla="*/ 0 h 3"/>
                <a:gd name="T12" fmla="*/ 0 w 5"/>
                <a:gd name="T13" fmla="*/ 5 h 3"/>
                <a:gd name="T14" fmla="*/ 0 w 5"/>
                <a:gd name="T15" fmla="*/ 5 h 3"/>
                <a:gd name="T16" fmla="*/ 4 w 5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5" name="Freeform 41052"/>
            <p:cNvSpPr>
              <a:spLocks/>
            </p:cNvSpPr>
            <p:nvPr/>
          </p:nvSpPr>
          <p:spPr bwMode="auto">
            <a:xfrm>
              <a:off x="3789" y="970"/>
              <a:ext cx="4" cy="4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4 h 2"/>
                <a:gd name="T6" fmla="*/ 4 w 2"/>
                <a:gd name="T7" fmla="*/ 4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6" name="Freeform 41053"/>
            <p:cNvSpPr>
              <a:spLocks/>
            </p:cNvSpPr>
            <p:nvPr/>
          </p:nvSpPr>
          <p:spPr bwMode="auto">
            <a:xfrm>
              <a:off x="3796" y="970"/>
              <a:ext cx="2" cy="7"/>
            </a:xfrm>
            <a:custGeom>
              <a:avLst/>
              <a:gdLst>
                <a:gd name="T0" fmla="*/ 2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0 w 1"/>
                <a:gd name="T7" fmla="*/ 7 h 4"/>
                <a:gd name="T8" fmla="*/ 2 w 1"/>
                <a:gd name="T9" fmla="*/ 7 h 4"/>
                <a:gd name="T10" fmla="*/ 2 w 1"/>
                <a:gd name="T11" fmla="*/ 4 h 4"/>
                <a:gd name="T12" fmla="*/ 2 w 1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7" name="Freeform 41054"/>
            <p:cNvSpPr>
              <a:spLocks/>
            </p:cNvSpPr>
            <p:nvPr/>
          </p:nvSpPr>
          <p:spPr bwMode="auto">
            <a:xfrm>
              <a:off x="3946" y="869"/>
              <a:ext cx="5" cy="7"/>
            </a:xfrm>
            <a:custGeom>
              <a:avLst/>
              <a:gdLst>
                <a:gd name="T0" fmla="*/ 0 w 3"/>
                <a:gd name="T1" fmla="*/ 7 h 4"/>
                <a:gd name="T2" fmla="*/ 2 w 3"/>
                <a:gd name="T3" fmla="*/ 7 h 4"/>
                <a:gd name="T4" fmla="*/ 2 w 3"/>
                <a:gd name="T5" fmla="*/ 4 h 4"/>
                <a:gd name="T6" fmla="*/ 5 w 3"/>
                <a:gd name="T7" fmla="*/ 4 h 4"/>
                <a:gd name="T8" fmla="*/ 5 w 3"/>
                <a:gd name="T9" fmla="*/ 0 h 4"/>
                <a:gd name="T10" fmla="*/ 2 w 3"/>
                <a:gd name="T11" fmla="*/ 0 h 4"/>
                <a:gd name="T12" fmla="*/ 0 w 3"/>
                <a:gd name="T13" fmla="*/ 0 h 4"/>
                <a:gd name="T14" fmla="*/ 0 w 3"/>
                <a:gd name="T15" fmla="*/ 4 h 4"/>
                <a:gd name="T16" fmla="*/ 0 w 3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8" name="Freeform 41055"/>
            <p:cNvSpPr>
              <a:spLocks/>
            </p:cNvSpPr>
            <p:nvPr/>
          </p:nvSpPr>
          <p:spPr bwMode="auto">
            <a:xfrm>
              <a:off x="3822" y="873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9" name="Freeform 41056"/>
            <p:cNvSpPr>
              <a:spLocks/>
            </p:cNvSpPr>
            <p:nvPr/>
          </p:nvSpPr>
          <p:spPr bwMode="auto">
            <a:xfrm>
              <a:off x="3802" y="866"/>
              <a:ext cx="20" cy="21"/>
            </a:xfrm>
            <a:custGeom>
              <a:avLst/>
              <a:gdLst>
                <a:gd name="T0" fmla="*/ 2 w 12"/>
                <a:gd name="T1" fmla="*/ 7 h 12"/>
                <a:gd name="T2" fmla="*/ 2 w 12"/>
                <a:gd name="T3" fmla="*/ 11 h 12"/>
                <a:gd name="T4" fmla="*/ 5 w 12"/>
                <a:gd name="T5" fmla="*/ 11 h 12"/>
                <a:gd name="T6" fmla="*/ 5 w 12"/>
                <a:gd name="T7" fmla="*/ 12 h 12"/>
                <a:gd name="T8" fmla="*/ 2 w 12"/>
                <a:gd name="T9" fmla="*/ 12 h 12"/>
                <a:gd name="T10" fmla="*/ 0 w 12"/>
                <a:gd name="T11" fmla="*/ 12 h 12"/>
                <a:gd name="T12" fmla="*/ 0 w 12"/>
                <a:gd name="T13" fmla="*/ 16 h 12"/>
                <a:gd name="T14" fmla="*/ 0 w 12"/>
                <a:gd name="T15" fmla="*/ 18 h 12"/>
                <a:gd name="T16" fmla="*/ 2 w 12"/>
                <a:gd name="T17" fmla="*/ 18 h 12"/>
                <a:gd name="T18" fmla="*/ 5 w 12"/>
                <a:gd name="T19" fmla="*/ 18 h 12"/>
                <a:gd name="T20" fmla="*/ 5 w 12"/>
                <a:gd name="T21" fmla="*/ 21 h 12"/>
                <a:gd name="T22" fmla="*/ 7 w 12"/>
                <a:gd name="T23" fmla="*/ 21 h 12"/>
                <a:gd name="T24" fmla="*/ 10 w 12"/>
                <a:gd name="T25" fmla="*/ 21 h 12"/>
                <a:gd name="T26" fmla="*/ 10 w 12"/>
                <a:gd name="T27" fmla="*/ 18 h 12"/>
                <a:gd name="T28" fmla="*/ 12 w 12"/>
                <a:gd name="T29" fmla="*/ 18 h 12"/>
                <a:gd name="T30" fmla="*/ 15 w 12"/>
                <a:gd name="T31" fmla="*/ 18 h 12"/>
                <a:gd name="T32" fmla="*/ 15 w 12"/>
                <a:gd name="T33" fmla="*/ 16 h 12"/>
                <a:gd name="T34" fmla="*/ 18 w 12"/>
                <a:gd name="T35" fmla="*/ 16 h 12"/>
                <a:gd name="T36" fmla="*/ 18 w 12"/>
                <a:gd name="T37" fmla="*/ 12 h 12"/>
                <a:gd name="T38" fmla="*/ 20 w 12"/>
                <a:gd name="T39" fmla="*/ 12 h 12"/>
                <a:gd name="T40" fmla="*/ 20 w 12"/>
                <a:gd name="T41" fmla="*/ 11 h 12"/>
                <a:gd name="T42" fmla="*/ 18 w 12"/>
                <a:gd name="T43" fmla="*/ 11 h 12"/>
                <a:gd name="T44" fmla="*/ 15 w 12"/>
                <a:gd name="T45" fmla="*/ 11 h 12"/>
                <a:gd name="T46" fmla="*/ 12 w 12"/>
                <a:gd name="T47" fmla="*/ 11 h 12"/>
                <a:gd name="T48" fmla="*/ 12 w 12"/>
                <a:gd name="T49" fmla="*/ 7 h 12"/>
                <a:gd name="T50" fmla="*/ 10 w 12"/>
                <a:gd name="T51" fmla="*/ 7 h 12"/>
                <a:gd name="T52" fmla="*/ 7 w 12"/>
                <a:gd name="T53" fmla="*/ 7 h 12"/>
                <a:gd name="T54" fmla="*/ 7 w 12"/>
                <a:gd name="T55" fmla="*/ 4 h 12"/>
                <a:gd name="T56" fmla="*/ 5 w 12"/>
                <a:gd name="T57" fmla="*/ 4 h 12"/>
                <a:gd name="T58" fmla="*/ 5 w 12"/>
                <a:gd name="T59" fmla="*/ 2 h 12"/>
                <a:gd name="T60" fmla="*/ 5 w 12"/>
                <a:gd name="T61" fmla="*/ 0 h 12"/>
                <a:gd name="T62" fmla="*/ 2 w 12"/>
                <a:gd name="T63" fmla="*/ 4 h 12"/>
                <a:gd name="T64" fmla="*/ 2 w 12"/>
                <a:gd name="T65" fmla="*/ 4 h 12"/>
                <a:gd name="T66" fmla="*/ 2 w 12"/>
                <a:gd name="T67" fmla="*/ 7 h 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" h="12">
                  <a:moveTo>
                    <a:pt x="1" y="4"/>
                  </a:moveTo>
                  <a:cubicBezTo>
                    <a:pt x="1" y="4"/>
                    <a:pt x="1" y="5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0" name="Freeform 41057"/>
            <p:cNvSpPr>
              <a:spLocks/>
            </p:cNvSpPr>
            <p:nvPr/>
          </p:nvSpPr>
          <p:spPr bwMode="auto">
            <a:xfrm>
              <a:off x="3904" y="951"/>
              <a:ext cx="4" cy="5"/>
            </a:xfrm>
            <a:custGeom>
              <a:avLst/>
              <a:gdLst>
                <a:gd name="T0" fmla="*/ 4 w 2"/>
                <a:gd name="T1" fmla="*/ 3 h 3"/>
                <a:gd name="T2" fmla="*/ 4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4 w 2"/>
                <a:gd name="T11" fmla="*/ 5 h 3"/>
                <a:gd name="T12" fmla="*/ 4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1" name="Freeform 41058"/>
            <p:cNvSpPr>
              <a:spLocks/>
            </p:cNvSpPr>
            <p:nvPr/>
          </p:nvSpPr>
          <p:spPr bwMode="auto">
            <a:xfrm>
              <a:off x="3986" y="878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2" name="Freeform 41059"/>
            <p:cNvSpPr>
              <a:spLocks/>
            </p:cNvSpPr>
            <p:nvPr/>
          </p:nvSpPr>
          <p:spPr bwMode="auto">
            <a:xfrm>
              <a:off x="4010" y="923"/>
              <a:ext cx="6" cy="5"/>
            </a:xfrm>
            <a:custGeom>
              <a:avLst/>
              <a:gdLst>
                <a:gd name="T0" fmla="*/ 4 w 3"/>
                <a:gd name="T1" fmla="*/ 3 h 3"/>
                <a:gd name="T2" fmla="*/ 4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5 h 3"/>
                <a:gd name="T10" fmla="*/ 4 w 3"/>
                <a:gd name="T11" fmla="*/ 5 h 3"/>
                <a:gd name="T12" fmla="*/ 6 w 3"/>
                <a:gd name="T13" fmla="*/ 5 h 3"/>
                <a:gd name="T14" fmla="*/ 6 w 3"/>
                <a:gd name="T15" fmla="*/ 3 h 3"/>
                <a:gd name="T16" fmla="*/ 4 w 3"/>
                <a:gd name="T17" fmla="*/ 3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3" name="Freeform 41060"/>
            <p:cNvSpPr>
              <a:spLocks/>
            </p:cNvSpPr>
            <p:nvPr/>
          </p:nvSpPr>
          <p:spPr bwMode="auto">
            <a:xfrm>
              <a:off x="3784" y="892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4" name="Freeform 41061"/>
            <p:cNvSpPr>
              <a:spLocks/>
            </p:cNvSpPr>
            <p:nvPr/>
          </p:nvSpPr>
          <p:spPr bwMode="auto">
            <a:xfrm>
              <a:off x="4294" y="1203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5" name="Freeform 41062"/>
            <p:cNvSpPr>
              <a:spLocks/>
            </p:cNvSpPr>
            <p:nvPr/>
          </p:nvSpPr>
          <p:spPr bwMode="auto">
            <a:xfrm>
              <a:off x="4294" y="942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6" name="Freeform 41063"/>
            <p:cNvSpPr>
              <a:spLocks/>
            </p:cNvSpPr>
            <p:nvPr/>
          </p:nvSpPr>
          <p:spPr bwMode="auto">
            <a:xfrm>
              <a:off x="3763" y="880"/>
              <a:ext cx="39" cy="40"/>
            </a:xfrm>
            <a:custGeom>
              <a:avLst/>
              <a:gdLst>
                <a:gd name="T0" fmla="*/ 5 w 22"/>
                <a:gd name="T1" fmla="*/ 26 h 23"/>
                <a:gd name="T2" fmla="*/ 5 w 22"/>
                <a:gd name="T3" fmla="*/ 21 h 23"/>
                <a:gd name="T4" fmla="*/ 11 w 22"/>
                <a:gd name="T5" fmla="*/ 21 h 23"/>
                <a:gd name="T6" fmla="*/ 16 w 22"/>
                <a:gd name="T7" fmla="*/ 21 h 23"/>
                <a:gd name="T8" fmla="*/ 20 w 22"/>
                <a:gd name="T9" fmla="*/ 24 h 23"/>
                <a:gd name="T10" fmla="*/ 16 w 22"/>
                <a:gd name="T11" fmla="*/ 26 h 23"/>
                <a:gd name="T12" fmla="*/ 14 w 22"/>
                <a:gd name="T13" fmla="*/ 30 h 23"/>
                <a:gd name="T14" fmla="*/ 14 w 22"/>
                <a:gd name="T15" fmla="*/ 35 h 23"/>
                <a:gd name="T16" fmla="*/ 14 w 22"/>
                <a:gd name="T17" fmla="*/ 40 h 23"/>
                <a:gd name="T18" fmla="*/ 20 w 22"/>
                <a:gd name="T19" fmla="*/ 40 h 23"/>
                <a:gd name="T20" fmla="*/ 20 w 22"/>
                <a:gd name="T21" fmla="*/ 35 h 23"/>
                <a:gd name="T22" fmla="*/ 20 w 22"/>
                <a:gd name="T23" fmla="*/ 30 h 23"/>
                <a:gd name="T24" fmla="*/ 21 w 22"/>
                <a:gd name="T25" fmla="*/ 26 h 23"/>
                <a:gd name="T26" fmla="*/ 25 w 22"/>
                <a:gd name="T27" fmla="*/ 24 h 23"/>
                <a:gd name="T28" fmla="*/ 30 w 22"/>
                <a:gd name="T29" fmla="*/ 24 h 23"/>
                <a:gd name="T30" fmla="*/ 34 w 22"/>
                <a:gd name="T31" fmla="*/ 26 h 23"/>
                <a:gd name="T32" fmla="*/ 39 w 22"/>
                <a:gd name="T33" fmla="*/ 26 h 23"/>
                <a:gd name="T34" fmla="*/ 35 w 22"/>
                <a:gd name="T35" fmla="*/ 24 h 23"/>
                <a:gd name="T36" fmla="*/ 35 w 22"/>
                <a:gd name="T37" fmla="*/ 17 h 23"/>
                <a:gd name="T38" fmla="*/ 35 w 22"/>
                <a:gd name="T39" fmla="*/ 12 h 23"/>
                <a:gd name="T40" fmla="*/ 34 w 22"/>
                <a:gd name="T41" fmla="*/ 9 h 23"/>
                <a:gd name="T42" fmla="*/ 30 w 22"/>
                <a:gd name="T43" fmla="*/ 7 h 23"/>
                <a:gd name="T44" fmla="*/ 27 w 22"/>
                <a:gd name="T45" fmla="*/ 3 h 23"/>
                <a:gd name="T46" fmla="*/ 27 w 22"/>
                <a:gd name="T47" fmla="*/ 0 h 23"/>
                <a:gd name="T48" fmla="*/ 25 w 22"/>
                <a:gd name="T49" fmla="*/ 3 h 23"/>
                <a:gd name="T50" fmla="*/ 25 w 22"/>
                <a:gd name="T51" fmla="*/ 9 h 23"/>
                <a:gd name="T52" fmla="*/ 27 w 22"/>
                <a:gd name="T53" fmla="*/ 12 h 23"/>
                <a:gd name="T54" fmla="*/ 30 w 22"/>
                <a:gd name="T55" fmla="*/ 16 h 23"/>
                <a:gd name="T56" fmla="*/ 34 w 22"/>
                <a:gd name="T57" fmla="*/ 17 h 23"/>
                <a:gd name="T58" fmla="*/ 30 w 22"/>
                <a:gd name="T59" fmla="*/ 21 h 23"/>
                <a:gd name="T60" fmla="*/ 25 w 22"/>
                <a:gd name="T61" fmla="*/ 21 h 23"/>
                <a:gd name="T62" fmla="*/ 21 w 22"/>
                <a:gd name="T63" fmla="*/ 17 h 23"/>
                <a:gd name="T64" fmla="*/ 20 w 22"/>
                <a:gd name="T65" fmla="*/ 16 h 23"/>
                <a:gd name="T66" fmla="*/ 16 w 22"/>
                <a:gd name="T67" fmla="*/ 17 h 23"/>
                <a:gd name="T68" fmla="*/ 14 w 22"/>
                <a:gd name="T69" fmla="*/ 16 h 23"/>
                <a:gd name="T70" fmla="*/ 0 w 22"/>
                <a:gd name="T71" fmla="*/ 26 h 23"/>
                <a:gd name="T72" fmla="*/ 2 w 22"/>
                <a:gd name="T73" fmla="*/ 26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" y="15"/>
                  </a:move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3"/>
                    <a:pt x="3" y="13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1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8" y="21"/>
                    <a:pt x="8" y="21"/>
                    <a:pt x="8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1"/>
                    <a:pt x="20" y="11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ubicBezTo>
                    <a:pt x="20" y="7"/>
                    <a:pt x="20" y="6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9"/>
                    <a:pt x="18" y="9"/>
                    <a:pt x="19" y="9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8" y="12"/>
                    <a:pt x="17" y="12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5" y="10"/>
                    <a:pt x="2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7" name="Freeform 41064"/>
            <p:cNvSpPr>
              <a:spLocks/>
            </p:cNvSpPr>
            <p:nvPr/>
          </p:nvSpPr>
          <p:spPr bwMode="auto">
            <a:xfrm>
              <a:off x="4299" y="956"/>
              <a:ext cx="6" cy="18"/>
            </a:xfrm>
            <a:custGeom>
              <a:avLst/>
              <a:gdLst>
                <a:gd name="T0" fmla="*/ 4 w 3"/>
                <a:gd name="T1" fmla="*/ 4 h 10"/>
                <a:gd name="T2" fmla="*/ 4 w 3"/>
                <a:gd name="T3" fmla="*/ 5 h 10"/>
                <a:gd name="T4" fmla="*/ 4 w 3"/>
                <a:gd name="T5" fmla="*/ 9 h 10"/>
                <a:gd name="T6" fmla="*/ 0 w 3"/>
                <a:gd name="T7" fmla="*/ 9 h 10"/>
                <a:gd name="T8" fmla="*/ 0 w 3"/>
                <a:gd name="T9" fmla="*/ 13 h 10"/>
                <a:gd name="T10" fmla="*/ 0 w 3"/>
                <a:gd name="T11" fmla="*/ 14 h 10"/>
                <a:gd name="T12" fmla="*/ 0 w 3"/>
                <a:gd name="T13" fmla="*/ 18 h 10"/>
                <a:gd name="T14" fmla="*/ 4 w 3"/>
                <a:gd name="T15" fmla="*/ 18 h 10"/>
                <a:gd name="T16" fmla="*/ 4 w 3"/>
                <a:gd name="T17" fmla="*/ 14 h 10"/>
                <a:gd name="T18" fmla="*/ 4 w 3"/>
                <a:gd name="T19" fmla="*/ 13 h 10"/>
                <a:gd name="T20" fmla="*/ 6 w 3"/>
                <a:gd name="T21" fmla="*/ 13 h 10"/>
                <a:gd name="T22" fmla="*/ 6 w 3"/>
                <a:gd name="T23" fmla="*/ 9 h 10"/>
                <a:gd name="T24" fmla="*/ 6 w 3"/>
                <a:gd name="T25" fmla="*/ 5 h 10"/>
                <a:gd name="T26" fmla="*/ 6 w 3"/>
                <a:gd name="T27" fmla="*/ 4 h 10"/>
                <a:gd name="T28" fmla="*/ 6 w 3"/>
                <a:gd name="T29" fmla="*/ 0 h 10"/>
                <a:gd name="T30" fmla="*/ 4 w 3"/>
                <a:gd name="T31" fmla="*/ 0 h 10"/>
                <a:gd name="T32" fmla="*/ 4 w 3"/>
                <a:gd name="T33" fmla="*/ 4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8" name="Freeform 41065"/>
            <p:cNvSpPr>
              <a:spLocks/>
            </p:cNvSpPr>
            <p:nvPr/>
          </p:nvSpPr>
          <p:spPr bwMode="auto">
            <a:xfrm>
              <a:off x="4380" y="1235"/>
              <a:ext cx="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9" name="Freeform 41066"/>
            <p:cNvSpPr>
              <a:spLocks/>
            </p:cNvSpPr>
            <p:nvPr/>
          </p:nvSpPr>
          <p:spPr bwMode="auto">
            <a:xfrm>
              <a:off x="4009" y="939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3 h 2"/>
                <a:gd name="T4" fmla="*/ 1 w 1"/>
                <a:gd name="T5" fmla="*/ 3 h 2"/>
                <a:gd name="T6" fmla="*/ 1 w 1"/>
                <a:gd name="T7" fmla="*/ 0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0" name="Freeform 41067"/>
            <p:cNvSpPr>
              <a:spLocks/>
            </p:cNvSpPr>
            <p:nvPr/>
          </p:nvSpPr>
          <p:spPr bwMode="auto">
            <a:xfrm>
              <a:off x="4313" y="927"/>
              <a:ext cx="6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6 w 3"/>
                <a:gd name="T7" fmla="*/ 1 h 1"/>
                <a:gd name="T8" fmla="*/ 6 w 3"/>
                <a:gd name="T9" fmla="*/ 0 h 1"/>
                <a:gd name="T10" fmla="*/ 2 w 3"/>
                <a:gd name="T11" fmla="*/ 0 h 1"/>
                <a:gd name="T12" fmla="*/ 0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1" name="Freeform 41068"/>
            <p:cNvSpPr>
              <a:spLocks/>
            </p:cNvSpPr>
            <p:nvPr/>
          </p:nvSpPr>
          <p:spPr bwMode="auto">
            <a:xfrm>
              <a:off x="4310" y="923"/>
              <a:ext cx="3" cy="4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4 h 2"/>
                <a:gd name="T4" fmla="*/ 3 w 2"/>
                <a:gd name="T5" fmla="*/ 4 h 2"/>
                <a:gd name="T6" fmla="*/ 3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2" name="Freeform 41069"/>
            <p:cNvSpPr>
              <a:spLocks noEditPoints="1"/>
            </p:cNvSpPr>
            <p:nvPr/>
          </p:nvSpPr>
          <p:spPr bwMode="auto">
            <a:xfrm>
              <a:off x="3645" y="846"/>
              <a:ext cx="282" cy="692"/>
            </a:xfrm>
            <a:custGeom>
              <a:avLst/>
              <a:gdLst>
                <a:gd name="T0" fmla="*/ 202 w 162"/>
                <a:gd name="T1" fmla="*/ 659 h 397"/>
                <a:gd name="T2" fmla="*/ 225 w 162"/>
                <a:gd name="T3" fmla="*/ 622 h 397"/>
                <a:gd name="T4" fmla="*/ 251 w 162"/>
                <a:gd name="T5" fmla="*/ 591 h 397"/>
                <a:gd name="T6" fmla="*/ 265 w 162"/>
                <a:gd name="T7" fmla="*/ 540 h 397"/>
                <a:gd name="T8" fmla="*/ 270 w 162"/>
                <a:gd name="T9" fmla="*/ 507 h 397"/>
                <a:gd name="T10" fmla="*/ 225 w 162"/>
                <a:gd name="T11" fmla="*/ 490 h 397"/>
                <a:gd name="T12" fmla="*/ 191 w 162"/>
                <a:gd name="T13" fmla="*/ 458 h 397"/>
                <a:gd name="T14" fmla="*/ 158 w 162"/>
                <a:gd name="T15" fmla="*/ 434 h 397"/>
                <a:gd name="T16" fmla="*/ 120 w 162"/>
                <a:gd name="T17" fmla="*/ 431 h 397"/>
                <a:gd name="T18" fmla="*/ 82 w 162"/>
                <a:gd name="T19" fmla="*/ 443 h 397"/>
                <a:gd name="T20" fmla="*/ 57 w 162"/>
                <a:gd name="T21" fmla="*/ 408 h 397"/>
                <a:gd name="T22" fmla="*/ 52 w 162"/>
                <a:gd name="T23" fmla="*/ 389 h 397"/>
                <a:gd name="T24" fmla="*/ 28 w 162"/>
                <a:gd name="T25" fmla="*/ 366 h 397"/>
                <a:gd name="T26" fmla="*/ 61 w 162"/>
                <a:gd name="T27" fmla="*/ 342 h 397"/>
                <a:gd name="T28" fmla="*/ 94 w 162"/>
                <a:gd name="T29" fmla="*/ 361 h 397"/>
                <a:gd name="T30" fmla="*/ 110 w 162"/>
                <a:gd name="T31" fmla="*/ 324 h 397"/>
                <a:gd name="T32" fmla="*/ 139 w 162"/>
                <a:gd name="T33" fmla="*/ 291 h 397"/>
                <a:gd name="T34" fmla="*/ 176 w 162"/>
                <a:gd name="T35" fmla="*/ 268 h 397"/>
                <a:gd name="T36" fmla="*/ 197 w 162"/>
                <a:gd name="T37" fmla="*/ 260 h 397"/>
                <a:gd name="T38" fmla="*/ 197 w 162"/>
                <a:gd name="T39" fmla="*/ 246 h 397"/>
                <a:gd name="T40" fmla="*/ 205 w 162"/>
                <a:gd name="T41" fmla="*/ 251 h 397"/>
                <a:gd name="T42" fmla="*/ 221 w 162"/>
                <a:gd name="T43" fmla="*/ 242 h 397"/>
                <a:gd name="T44" fmla="*/ 212 w 162"/>
                <a:gd name="T45" fmla="*/ 197 h 397"/>
                <a:gd name="T46" fmla="*/ 188 w 162"/>
                <a:gd name="T47" fmla="*/ 174 h 397"/>
                <a:gd name="T48" fmla="*/ 164 w 162"/>
                <a:gd name="T49" fmla="*/ 159 h 397"/>
                <a:gd name="T50" fmla="*/ 151 w 162"/>
                <a:gd name="T51" fmla="*/ 197 h 397"/>
                <a:gd name="T52" fmla="*/ 134 w 162"/>
                <a:gd name="T53" fmla="*/ 206 h 397"/>
                <a:gd name="T54" fmla="*/ 104 w 162"/>
                <a:gd name="T55" fmla="*/ 173 h 397"/>
                <a:gd name="T56" fmla="*/ 129 w 162"/>
                <a:gd name="T57" fmla="*/ 138 h 397"/>
                <a:gd name="T58" fmla="*/ 143 w 162"/>
                <a:gd name="T59" fmla="*/ 145 h 397"/>
                <a:gd name="T60" fmla="*/ 151 w 162"/>
                <a:gd name="T61" fmla="*/ 127 h 397"/>
                <a:gd name="T62" fmla="*/ 176 w 162"/>
                <a:gd name="T63" fmla="*/ 105 h 397"/>
                <a:gd name="T64" fmla="*/ 188 w 162"/>
                <a:gd name="T65" fmla="*/ 122 h 397"/>
                <a:gd name="T66" fmla="*/ 169 w 162"/>
                <a:gd name="T67" fmla="*/ 145 h 397"/>
                <a:gd name="T68" fmla="*/ 205 w 162"/>
                <a:gd name="T69" fmla="*/ 160 h 397"/>
                <a:gd name="T70" fmla="*/ 219 w 162"/>
                <a:gd name="T71" fmla="*/ 145 h 397"/>
                <a:gd name="T72" fmla="*/ 219 w 162"/>
                <a:gd name="T73" fmla="*/ 108 h 397"/>
                <a:gd name="T74" fmla="*/ 188 w 162"/>
                <a:gd name="T75" fmla="*/ 73 h 397"/>
                <a:gd name="T76" fmla="*/ 151 w 162"/>
                <a:gd name="T77" fmla="*/ 77 h 397"/>
                <a:gd name="T78" fmla="*/ 151 w 162"/>
                <a:gd name="T79" fmla="*/ 101 h 397"/>
                <a:gd name="T80" fmla="*/ 153 w 162"/>
                <a:gd name="T81" fmla="*/ 68 h 397"/>
                <a:gd name="T82" fmla="*/ 195 w 162"/>
                <a:gd name="T83" fmla="*/ 63 h 397"/>
                <a:gd name="T84" fmla="*/ 169 w 162"/>
                <a:gd name="T85" fmla="*/ 45 h 397"/>
                <a:gd name="T86" fmla="*/ 211 w 162"/>
                <a:gd name="T87" fmla="*/ 40 h 397"/>
                <a:gd name="T88" fmla="*/ 249 w 162"/>
                <a:gd name="T89" fmla="*/ 21 h 397"/>
                <a:gd name="T90" fmla="*/ 226 w 162"/>
                <a:gd name="T91" fmla="*/ 0 h 397"/>
                <a:gd name="T92" fmla="*/ 181 w 162"/>
                <a:gd name="T93" fmla="*/ 12 h 397"/>
                <a:gd name="T94" fmla="*/ 172 w 162"/>
                <a:gd name="T95" fmla="*/ 37 h 397"/>
                <a:gd name="T96" fmla="*/ 151 w 162"/>
                <a:gd name="T97" fmla="*/ 31 h 397"/>
                <a:gd name="T98" fmla="*/ 143 w 162"/>
                <a:gd name="T99" fmla="*/ 58 h 397"/>
                <a:gd name="T100" fmla="*/ 118 w 162"/>
                <a:gd name="T101" fmla="*/ 91 h 397"/>
                <a:gd name="T102" fmla="*/ 7 w 162"/>
                <a:gd name="T103" fmla="*/ 397 h 397"/>
                <a:gd name="T104" fmla="*/ 42 w 162"/>
                <a:gd name="T105" fmla="*/ 420 h 397"/>
                <a:gd name="T106" fmla="*/ 77 w 162"/>
                <a:gd name="T107" fmla="*/ 448 h 397"/>
                <a:gd name="T108" fmla="*/ 99 w 162"/>
                <a:gd name="T109" fmla="*/ 472 h 397"/>
                <a:gd name="T110" fmla="*/ 85 w 162"/>
                <a:gd name="T111" fmla="*/ 518 h 397"/>
                <a:gd name="T112" fmla="*/ 110 w 162"/>
                <a:gd name="T113" fmla="*/ 558 h 397"/>
                <a:gd name="T114" fmla="*/ 138 w 162"/>
                <a:gd name="T115" fmla="*/ 594 h 397"/>
                <a:gd name="T116" fmla="*/ 139 w 162"/>
                <a:gd name="T117" fmla="*/ 645 h 397"/>
                <a:gd name="T118" fmla="*/ 200 w 162"/>
                <a:gd name="T119" fmla="*/ 21 h 397"/>
                <a:gd name="T120" fmla="*/ 124 w 162"/>
                <a:gd name="T121" fmla="*/ 99 h 397"/>
                <a:gd name="T122" fmla="*/ 115 w 162"/>
                <a:gd name="T123" fmla="*/ 96 h 39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" h="397">
                  <a:moveTo>
                    <a:pt x="102" y="395"/>
                  </a:moveTo>
                  <a:cubicBezTo>
                    <a:pt x="102" y="395"/>
                    <a:pt x="102" y="394"/>
                    <a:pt x="102" y="394"/>
                  </a:cubicBezTo>
                  <a:cubicBezTo>
                    <a:pt x="102" y="393"/>
                    <a:pt x="102" y="393"/>
                    <a:pt x="102" y="392"/>
                  </a:cubicBezTo>
                  <a:cubicBezTo>
                    <a:pt x="103" y="392"/>
                    <a:pt x="103" y="392"/>
                    <a:pt x="104" y="392"/>
                  </a:cubicBezTo>
                  <a:cubicBezTo>
                    <a:pt x="104" y="393"/>
                    <a:pt x="104" y="393"/>
                    <a:pt x="104" y="394"/>
                  </a:cubicBezTo>
                  <a:cubicBezTo>
                    <a:pt x="104" y="394"/>
                    <a:pt x="105" y="394"/>
                    <a:pt x="105" y="394"/>
                  </a:cubicBezTo>
                  <a:cubicBezTo>
                    <a:pt x="105" y="393"/>
                    <a:pt x="105" y="393"/>
                    <a:pt x="105" y="392"/>
                  </a:cubicBezTo>
                  <a:cubicBezTo>
                    <a:pt x="106" y="392"/>
                    <a:pt x="106" y="392"/>
                    <a:pt x="107" y="392"/>
                  </a:cubicBezTo>
                  <a:cubicBezTo>
                    <a:pt x="107" y="392"/>
                    <a:pt x="107" y="391"/>
                    <a:pt x="107" y="391"/>
                  </a:cubicBezTo>
                  <a:cubicBezTo>
                    <a:pt x="107" y="390"/>
                    <a:pt x="107" y="390"/>
                    <a:pt x="107" y="389"/>
                  </a:cubicBezTo>
                  <a:cubicBezTo>
                    <a:pt x="107" y="388"/>
                    <a:pt x="107" y="388"/>
                    <a:pt x="107" y="387"/>
                  </a:cubicBezTo>
                  <a:cubicBezTo>
                    <a:pt x="107" y="387"/>
                    <a:pt x="107" y="386"/>
                    <a:pt x="107" y="386"/>
                  </a:cubicBezTo>
                  <a:cubicBezTo>
                    <a:pt x="107" y="386"/>
                    <a:pt x="108" y="386"/>
                    <a:pt x="108" y="386"/>
                  </a:cubicBezTo>
                  <a:cubicBezTo>
                    <a:pt x="109" y="386"/>
                    <a:pt x="110" y="386"/>
                    <a:pt x="110" y="386"/>
                  </a:cubicBezTo>
                  <a:cubicBezTo>
                    <a:pt x="111" y="386"/>
                    <a:pt x="111" y="386"/>
                    <a:pt x="112" y="386"/>
                  </a:cubicBezTo>
                  <a:cubicBezTo>
                    <a:pt x="112" y="385"/>
                    <a:pt x="112" y="385"/>
                    <a:pt x="112" y="384"/>
                  </a:cubicBezTo>
                  <a:cubicBezTo>
                    <a:pt x="112" y="384"/>
                    <a:pt x="113" y="384"/>
                    <a:pt x="113" y="384"/>
                  </a:cubicBezTo>
                  <a:cubicBezTo>
                    <a:pt x="114" y="384"/>
                    <a:pt x="114" y="384"/>
                    <a:pt x="115" y="384"/>
                  </a:cubicBezTo>
                  <a:cubicBezTo>
                    <a:pt x="115" y="384"/>
                    <a:pt x="115" y="383"/>
                    <a:pt x="115" y="382"/>
                  </a:cubicBezTo>
                  <a:cubicBezTo>
                    <a:pt x="115" y="382"/>
                    <a:pt x="116" y="382"/>
                    <a:pt x="116" y="382"/>
                  </a:cubicBezTo>
                  <a:cubicBezTo>
                    <a:pt x="116" y="382"/>
                    <a:pt x="116" y="381"/>
                    <a:pt x="116" y="381"/>
                  </a:cubicBezTo>
                  <a:cubicBezTo>
                    <a:pt x="116" y="380"/>
                    <a:pt x="116" y="380"/>
                    <a:pt x="116" y="379"/>
                  </a:cubicBezTo>
                  <a:cubicBezTo>
                    <a:pt x="116" y="379"/>
                    <a:pt x="116" y="378"/>
                    <a:pt x="116" y="378"/>
                  </a:cubicBezTo>
                  <a:cubicBezTo>
                    <a:pt x="116" y="377"/>
                    <a:pt x="116" y="377"/>
                    <a:pt x="116" y="376"/>
                  </a:cubicBezTo>
                  <a:cubicBezTo>
                    <a:pt x="116" y="376"/>
                    <a:pt x="115" y="376"/>
                    <a:pt x="115" y="376"/>
                  </a:cubicBezTo>
                  <a:cubicBezTo>
                    <a:pt x="115" y="376"/>
                    <a:pt x="115" y="375"/>
                    <a:pt x="115" y="375"/>
                  </a:cubicBezTo>
                  <a:cubicBezTo>
                    <a:pt x="115" y="374"/>
                    <a:pt x="115" y="373"/>
                    <a:pt x="115" y="373"/>
                  </a:cubicBezTo>
                  <a:cubicBezTo>
                    <a:pt x="115" y="373"/>
                    <a:pt x="116" y="373"/>
                    <a:pt x="116" y="373"/>
                  </a:cubicBezTo>
                  <a:cubicBezTo>
                    <a:pt x="117" y="373"/>
                    <a:pt x="117" y="373"/>
                    <a:pt x="118" y="373"/>
                  </a:cubicBezTo>
                  <a:cubicBezTo>
                    <a:pt x="118" y="373"/>
                    <a:pt x="119" y="373"/>
                    <a:pt x="119" y="373"/>
                  </a:cubicBezTo>
                  <a:cubicBezTo>
                    <a:pt x="120" y="373"/>
                    <a:pt x="120" y="373"/>
                    <a:pt x="121" y="373"/>
                  </a:cubicBezTo>
                  <a:cubicBezTo>
                    <a:pt x="121" y="372"/>
                    <a:pt x="121" y="372"/>
                    <a:pt x="121" y="371"/>
                  </a:cubicBezTo>
                  <a:cubicBezTo>
                    <a:pt x="121" y="371"/>
                    <a:pt x="122" y="371"/>
                    <a:pt x="122" y="371"/>
                  </a:cubicBezTo>
                  <a:cubicBezTo>
                    <a:pt x="122" y="371"/>
                    <a:pt x="122" y="370"/>
                    <a:pt x="122" y="370"/>
                  </a:cubicBezTo>
                  <a:cubicBezTo>
                    <a:pt x="123" y="370"/>
                    <a:pt x="124" y="370"/>
                    <a:pt x="124" y="370"/>
                  </a:cubicBezTo>
                  <a:cubicBezTo>
                    <a:pt x="124" y="369"/>
                    <a:pt x="124" y="369"/>
                    <a:pt x="124" y="368"/>
                  </a:cubicBezTo>
                  <a:cubicBezTo>
                    <a:pt x="124" y="367"/>
                    <a:pt x="124" y="367"/>
                    <a:pt x="124" y="366"/>
                  </a:cubicBezTo>
                  <a:cubicBezTo>
                    <a:pt x="125" y="366"/>
                    <a:pt x="125" y="366"/>
                    <a:pt x="126" y="366"/>
                  </a:cubicBezTo>
                  <a:cubicBezTo>
                    <a:pt x="126" y="366"/>
                    <a:pt x="126" y="365"/>
                    <a:pt x="126" y="365"/>
                  </a:cubicBezTo>
                  <a:cubicBezTo>
                    <a:pt x="126" y="364"/>
                    <a:pt x="126" y="364"/>
                    <a:pt x="126" y="363"/>
                  </a:cubicBezTo>
                  <a:cubicBezTo>
                    <a:pt x="126" y="363"/>
                    <a:pt x="127" y="363"/>
                    <a:pt x="127" y="363"/>
                  </a:cubicBezTo>
                  <a:cubicBezTo>
                    <a:pt x="127" y="363"/>
                    <a:pt x="127" y="362"/>
                    <a:pt x="127" y="362"/>
                  </a:cubicBezTo>
                  <a:cubicBezTo>
                    <a:pt x="127" y="361"/>
                    <a:pt x="127" y="361"/>
                    <a:pt x="127" y="360"/>
                  </a:cubicBezTo>
                  <a:cubicBezTo>
                    <a:pt x="128" y="360"/>
                    <a:pt x="128" y="360"/>
                    <a:pt x="129" y="360"/>
                  </a:cubicBezTo>
                  <a:cubicBezTo>
                    <a:pt x="129" y="359"/>
                    <a:pt x="129" y="359"/>
                    <a:pt x="129" y="358"/>
                  </a:cubicBezTo>
                  <a:cubicBezTo>
                    <a:pt x="129" y="358"/>
                    <a:pt x="129" y="357"/>
                    <a:pt x="129" y="357"/>
                  </a:cubicBezTo>
                  <a:cubicBezTo>
                    <a:pt x="129" y="357"/>
                    <a:pt x="130" y="357"/>
                    <a:pt x="130" y="357"/>
                  </a:cubicBezTo>
                  <a:cubicBezTo>
                    <a:pt x="130" y="356"/>
                    <a:pt x="130" y="356"/>
                    <a:pt x="130" y="355"/>
                  </a:cubicBezTo>
                  <a:cubicBezTo>
                    <a:pt x="130" y="355"/>
                    <a:pt x="130" y="354"/>
                    <a:pt x="130" y="353"/>
                  </a:cubicBezTo>
                  <a:cubicBezTo>
                    <a:pt x="131" y="353"/>
                    <a:pt x="131" y="353"/>
                    <a:pt x="132" y="353"/>
                  </a:cubicBezTo>
                  <a:cubicBezTo>
                    <a:pt x="132" y="353"/>
                    <a:pt x="132" y="352"/>
                    <a:pt x="132" y="352"/>
                  </a:cubicBezTo>
                  <a:cubicBezTo>
                    <a:pt x="132" y="351"/>
                    <a:pt x="132" y="351"/>
                    <a:pt x="132" y="350"/>
                  </a:cubicBezTo>
                  <a:cubicBezTo>
                    <a:pt x="132" y="350"/>
                    <a:pt x="132" y="349"/>
                    <a:pt x="132" y="349"/>
                  </a:cubicBezTo>
                  <a:cubicBezTo>
                    <a:pt x="131" y="349"/>
                    <a:pt x="131" y="349"/>
                    <a:pt x="130" y="349"/>
                  </a:cubicBezTo>
                  <a:cubicBezTo>
                    <a:pt x="130" y="348"/>
                    <a:pt x="130" y="348"/>
                    <a:pt x="130" y="347"/>
                  </a:cubicBezTo>
                  <a:cubicBezTo>
                    <a:pt x="130" y="347"/>
                    <a:pt x="130" y="346"/>
                    <a:pt x="130" y="346"/>
                  </a:cubicBezTo>
                  <a:cubicBezTo>
                    <a:pt x="131" y="346"/>
                    <a:pt x="131" y="346"/>
                    <a:pt x="132" y="346"/>
                  </a:cubicBezTo>
                  <a:cubicBezTo>
                    <a:pt x="132" y="346"/>
                    <a:pt x="133" y="346"/>
                    <a:pt x="134" y="346"/>
                  </a:cubicBezTo>
                  <a:cubicBezTo>
                    <a:pt x="134" y="345"/>
                    <a:pt x="134" y="344"/>
                    <a:pt x="134" y="344"/>
                  </a:cubicBezTo>
                  <a:cubicBezTo>
                    <a:pt x="134" y="344"/>
                    <a:pt x="135" y="344"/>
                    <a:pt x="135" y="344"/>
                  </a:cubicBezTo>
                  <a:cubicBezTo>
                    <a:pt x="135" y="343"/>
                    <a:pt x="135" y="343"/>
                    <a:pt x="135" y="342"/>
                  </a:cubicBezTo>
                  <a:cubicBezTo>
                    <a:pt x="136" y="342"/>
                    <a:pt x="136" y="342"/>
                    <a:pt x="137" y="342"/>
                  </a:cubicBezTo>
                  <a:cubicBezTo>
                    <a:pt x="137" y="342"/>
                    <a:pt x="137" y="341"/>
                    <a:pt x="137" y="341"/>
                  </a:cubicBezTo>
                  <a:cubicBezTo>
                    <a:pt x="137" y="341"/>
                    <a:pt x="138" y="341"/>
                    <a:pt x="138" y="341"/>
                  </a:cubicBezTo>
                  <a:cubicBezTo>
                    <a:pt x="139" y="341"/>
                    <a:pt x="139" y="341"/>
                    <a:pt x="140" y="341"/>
                  </a:cubicBezTo>
                  <a:cubicBezTo>
                    <a:pt x="140" y="340"/>
                    <a:pt x="140" y="340"/>
                    <a:pt x="140" y="339"/>
                  </a:cubicBezTo>
                  <a:cubicBezTo>
                    <a:pt x="140" y="339"/>
                    <a:pt x="141" y="339"/>
                    <a:pt x="141" y="339"/>
                  </a:cubicBezTo>
                  <a:cubicBezTo>
                    <a:pt x="142" y="339"/>
                    <a:pt x="142" y="339"/>
                    <a:pt x="143" y="339"/>
                  </a:cubicBezTo>
                  <a:cubicBezTo>
                    <a:pt x="143" y="339"/>
                    <a:pt x="144" y="339"/>
                    <a:pt x="144" y="339"/>
                  </a:cubicBezTo>
                  <a:cubicBezTo>
                    <a:pt x="145" y="339"/>
                    <a:pt x="145" y="339"/>
                    <a:pt x="146" y="339"/>
                  </a:cubicBezTo>
                  <a:cubicBezTo>
                    <a:pt x="146" y="338"/>
                    <a:pt x="146" y="338"/>
                    <a:pt x="146" y="337"/>
                  </a:cubicBezTo>
                  <a:cubicBezTo>
                    <a:pt x="146" y="337"/>
                    <a:pt x="147" y="337"/>
                    <a:pt x="148" y="337"/>
                  </a:cubicBezTo>
                  <a:cubicBezTo>
                    <a:pt x="148" y="337"/>
                    <a:pt x="148" y="336"/>
                    <a:pt x="148" y="336"/>
                  </a:cubicBezTo>
                  <a:cubicBezTo>
                    <a:pt x="148" y="335"/>
                    <a:pt x="148" y="335"/>
                    <a:pt x="148" y="334"/>
                  </a:cubicBezTo>
                  <a:cubicBezTo>
                    <a:pt x="148" y="334"/>
                    <a:pt x="148" y="333"/>
                    <a:pt x="148" y="333"/>
                  </a:cubicBezTo>
                  <a:cubicBezTo>
                    <a:pt x="148" y="333"/>
                    <a:pt x="149" y="333"/>
                    <a:pt x="149" y="333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0"/>
                    <a:pt x="149" y="330"/>
                    <a:pt x="149" y="329"/>
                  </a:cubicBezTo>
                  <a:cubicBezTo>
                    <a:pt x="150" y="329"/>
                    <a:pt x="150" y="329"/>
                    <a:pt x="151" y="329"/>
                  </a:cubicBezTo>
                  <a:cubicBezTo>
                    <a:pt x="151" y="329"/>
                    <a:pt x="151" y="328"/>
                    <a:pt x="151" y="328"/>
                  </a:cubicBezTo>
                  <a:cubicBezTo>
                    <a:pt x="151" y="327"/>
                    <a:pt x="151" y="327"/>
                    <a:pt x="151" y="326"/>
                  </a:cubicBezTo>
                  <a:cubicBezTo>
                    <a:pt x="151" y="326"/>
                    <a:pt x="151" y="325"/>
                    <a:pt x="151" y="324"/>
                  </a:cubicBezTo>
                  <a:cubicBezTo>
                    <a:pt x="151" y="324"/>
                    <a:pt x="151" y="323"/>
                    <a:pt x="151" y="323"/>
                  </a:cubicBezTo>
                  <a:cubicBezTo>
                    <a:pt x="151" y="322"/>
                    <a:pt x="151" y="322"/>
                    <a:pt x="151" y="321"/>
                  </a:cubicBezTo>
                  <a:cubicBezTo>
                    <a:pt x="151" y="321"/>
                    <a:pt x="151" y="320"/>
                    <a:pt x="151" y="320"/>
                  </a:cubicBezTo>
                  <a:cubicBezTo>
                    <a:pt x="151" y="319"/>
                    <a:pt x="151" y="319"/>
                    <a:pt x="151" y="318"/>
                  </a:cubicBezTo>
                  <a:cubicBezTo>
                    <a:pt x="151" y="318"/>
                    <a:pt x="151" y="317"/>
                    <a:pt x="151" y="317"/>
                  </a:cubicBezTo>
                  <a:cubicBezTo>
                    <a:pt x="151" y="316"/>
                    <a:pt x="151" y="315"/>
                    <a:pt x="151" y="315"/>
                  </a:cubicBezTo>
                  <a:cubicBezTo>
                    <a:pt x="151" y="314"/>
                    <a:pt x="151" y="314"/>
                    <a:pt x="151" y="313"/>
                  </a:cubicBezTo>
                  <a:cubicBezTo>
                    <a:pt x="151" y="313"/>
                    <a:pt x="151" y="312"/>
                    <a:pt x="151" y="312"/>
                  </a:cubicBezTo>
                  <a:cubicBezTo>
                    <a:pt x="151" y="312"/>
                    <a:pt x="152" y="312"/>
                    <a:pt x="152" y="312"/>
                  </a:cubicBezTo>
                  <a:cubicBezTo>
                    <a:pt x="152" y="311"/>
                    <a:pt x="152" y="310"/>
                    <a:pt x="152" y="310"/>
                  </a:cubicBezTo>
                  <a:cubicBezTo>
                    <a:pt x="153" y="310"/>
                    <a:pt x="153" y="310"/>
                    <a:pt x="154" y="310"/>
                  </a:cubicBezTo>
                  <a:cubicBezTo>
                    <a:pt x="154" y="309"/>
                    <a:pt x="154" y="309"/>
                    <a:pt x="154" y="308"/>
                  </a:cubicBezTo>
                  <a:cubicBezTo>
                    <a:pt x="154" y="308"/>
                    <a:pt x="155" y="308"/>
                    <a:pt x="155" y="308"/>
                  </a:cubicBezTo>
                  <a:cubicBezTo>
                    <a:pt x="155" y="308"/>
                    <a:pt x="155" y="307"/>
                    <a:pt x="155" y="307"/>
                  </a:cubicBezTo>
                  <a:cubicBezTo>
                    <a:pt x="156" y="307"/>
                    <a:pt x="156" y="307"/>
                    <a:pt x="157" y="307"/>
                  </a:cubicBezTo>
                  <a:cubicBezTo>
                    <a:pt x="157" y="306"/>
                    <a:pt x="157" y="306"/>
                    <a:pt x="157" y="305"/>
                  </a:cubicBezTo>
                  <a:cubicBezTo>
                    <a:pt x="158" y="305"/>
                    <a:pt x="158" y="305"/>
                    <a:pt x="159" y="305"/>
                  </a:cubicBezTo>
                  <a:cubicBezTo>
                    <a:pt x="159" y="305"/>
                    <a:pt x="159" y="304"/>
                    <a:pt x="159" y="304"/>
                  </a:cubicBezTo>
                  <a:cubicBezTo>
                    <a:pt x="159" y="304"/>
                    <a:pt x="160" y="304"/>
                    <a:pt x="160" y="304"/>
                  </a:cubicBezTo>
                  <a:cubicBezTo>
                    <a:pt x="160" y="303"/>
                    <a:pt x="160" y="303"/>
                    <a:pt x="160" y="302"/>
                  </a:cubicBezTo>
                  <a:cubicBezTo>
                    <a:pt x="160" y="301"/>
                    <a:pt x="160" y="301"/>
                    <a:pt x="160" y="300"/>
                  </a:cubicBezTo>
                  <a:cubicBezTo>
                    <a:pt x="160" y="300"/>
                    <a:pt x="160" y="299"/>
                    <a:pt x="160" y="299"/>
                  </a:cubicBezTo>
                  <a:cubicBezTo>
                    <a:pt x="161" y="299"/>
                    <a:pt x="161" y="299"/>
                    <a:pt x="162" y="299"/>
                  </a:cubicBezTo>
                  <a:cubicBezTo>
                    <a:pt x="162" y="298"/>
                    <a:pt x="162" y="298"/>
                    <a:pt x="162" y="297"/>
                  </a:cubicBezTo>
                  <a:cubicBezTo>
                    <a:pt x="161" y="297"/>
                    <a:pt x="161" y="297"/>
                    <a:pt x="160" y="297"/>
                  </a:cubicBezTo>
                  <a:cubicBezTo>
                    <a:pt x="160" y="297"/>
                    <a:pt x="160" y="296"/>
                    <a:pt x="160" y="295"/>
                  </a:cubicBezTo>
                  <a:cubicBezTo>
                    <a:pt x="160" y="295"/>
                    <a:pt x="160" y="294"/>
                    <a:pt x="160" y="294"/>
                  </a:cubicBezTo>
                  <a:cubicBezTo>
                    <a:pt x="160" y="293"/>
                    <a:pt x="160" y="293"/>
                    <a:pt x="160" y="292"/>
                  </a:cubicBezTo>
                  <a:cubicBezTo>
                    <a:pt x="160" y="292"/>
                    <a:pt x="160" y="291"/>
                    <a:pt x="160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8" y="291"/>
                    <a:pt x="158" y="291"/>
                    <a:pt x="157" y="291"/>
                  </a:cubicBezTo>
                  <a:cubicBezTo>
                    <a:pt x="156" y="291"/>
                    <a:pt x="156" y="291"/>
                    <a:pt x="155" y="291"/>
                  </a:cubicBezTo>
                  <a:cubicBezTo>
                    <a:pt x="155" y="291"/>
                    <a:pt x="154" y="291"/>
                    <a:pt x="154" y="291"/>
                  </a:cubicBezTo>
                  <a:cubicBezTo>
                    <a:pt x="154" y="290"/>
                    <a:pt x="154" y="290"/>
                    <a:pt x="154" y="289"/>
                  </a:cubicBezTo>
                  <a:cubicBezTo>
                    <a:pt x="153" y="289"/>
                    <a:pt x="153" y="289"/>
                    <a:pt x="152" y="289"/>
                  </a:cubicBezTo>
                  <a:cubicBezTo>
                    <a:pt x="152" y="288"/>
                    <a:pt x="152" y="288"/>
                    <a:pt x="152" y="287"/>
                  </a:cubicBezTo>
                  <a:cubicBezTo>
                    <a:pt x="152" y="287"/>
                    <a:pt x="151" y="287"/>
                    <a:pt x="151" y="287"/>
                  </a:cubicBezTo>
                  <a:cubicBezTo>
                    <a:pt x="150" y="287"/>
                    <a:pt x="150" y="287"/>
                    <a:pt x="149" y="287"/>
                  </a:cubicBezTo>
                  <a:cubicBezTo>
                    <a:pt x="149" y="287"/>
                    <a:pt x="149" y="286"/>
                    <a:pt x="149" y="286"/>
                  </a:cubicBezTo>
                  <a:cubicBezTo>
                    <a:pt x="149" y="286"/>
                    <a:pt x="148" y="286"/>
                    <a:pt x="148" y="286"/>
                  </a:cubicBezTo>
                  <a:cubicBezTo>
                    <a:pt x="147" y="286"/>
                    <a:pt x="146" y="286"/>
                    <a:pt x="146" y="286"/>
                  </a:cubicBezTo>
                  <a:cubicBezTo>
                    <a:pt x="145" y="286"/>
                    <a:pt x="145" y="286"/>
                    <a:pt x="144" y="286"/>
                  </a:cubicBezTo>
                  <a:cubicBezTo>
                    <a:pt x="144" y="286"/>
                    <a:pt x="143" y="286"/>
                    <a:pt x="143" y="286"/>
                  </a:cubicBezTo>
                  <a:cubicBezTo>
                    <a:pt x="142" y="286"/>
                    <a:pt x="142" y="286"/>
                    <a:pt x="141" y="286"/>
                  </a:cubicBezTo>
                  <a:cubicBezTo>
                    <a:pt x="141" y="285"/>
                    <a:pt x="141" y="285"/>
                    <a:pt x="141" y="284"/>
                  </a:cubicBezTo>
                  <a:cubicBezTo>
                    <a:pt x="141" y="284"/>
                    <a:pt x="140" y="284"/>
                    <a:pt x="140" y="284"/>
                  </a:cubicBezTo>
                  <a:cubicBezTo>
                    <a:pt x="139" y="284"/>
                    <a:pt x="139" y="284"/>
                    <a:pt x="138" y="284"/>
                  </a:cubicBezTo>
                  <a:cubicBezTo>
                    <a:pt x="138" y="284"/>
                    <a:pt x="137" y="284"/>
                    <a:pt x="137" y="284"/>
                  </a:cubicBezTo>
                  <a:cubicBezTo>
                    <a:pt x="137" y="284"/>
                    <a:pt x="137" y="283"/>
                    <a:pt x="137" y="283"/>
                  </a:cubicBezTo>
                  <a:cubicBezTo>
                    <a:pt x="136" y="283"/>
                    <a:pt x="136" y="283"/>
                    <a:pt x="135" y="283"/>
                  </a:cubicBezTo>
                  <a:cubicBezTo>
                    <a:pt x="135" y="283"/>
                    <a:pt x="134" y="283"/>
                    <a:pt x="134" y="283"/>
                  </a:cubicBezTo>
                  <a:cubicBezTo>
                    <a:pt x="134" y="282"/>
                    <a:pt x="134" y="281"/>
                    <a:pt x="134" y="281"/>
                  </a:cubicBezTo>
                  <a:cubicBezTo>
                    <a:pt x="133" y="281"/>
                    <a:pt x="132" y="281"/>
                    <a:pt x="132" y="281"/>
                  </a:cubicBezTo>
                  <a:cubicBezTo>
                    <a:pt x="131" y="281"/>
                    <a:pt x="131" y="281"/>
                    <a:pt x="130" y="281"/>
                  </a:cubicBezTo>
                  <a:cubicBezTo>
                    <a:pt x="130" y="281"/>
                    <a:pt x="129" y="281"/>
                    <a:pt x="129" y="281"/>
                  </a:cubicBezTo>
                  <a:cubicBezTo>
                    <a:pt x="129" y="280"/>
                    <a:pt x="129" y="280"/>
                    <a:pt x="129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7" y="279"/>
                    <a:pt x="127" y="278"/>
                    <a:pt x="127" y="278"/>
                  </a:cubicBezTo>
                  <a:cubicBezTo>
                    <a:pt x="127" y="278"/>
                    <a:pt x="126" y="278"/>
                    <a:pt x="126" y="278"/>
                  </a:cubicBezTo>
                  <a:cubicBezTo>
                    <a:pt x="125" y="278"/>
                    <a:pt x="125" y="278"/>
                    <a:pt x="124" y="278"/>
                  </a:cubicBezTo>
                  <a:cubicBezTo>
                    <a:pt x="124" y="277"/>
                    <a:pt x="124" y="277"/>
                    <a:pt x="124" y="276"/>
                  </a:cubicBezTo>
                  <a:cubicBezTo>
                    <a:pt x="124" y="276"/>
                    <a:pt x="124" y="275"/>
                    <a:pt x="124" y="274"/>
                  </a:cubicBezTo>
                  <a:cubicBezTo>
                    <a:pt x="124" y="274"/>
                    <a:pt x="124" y="273"/>
                    <a:pt x="124" y="273"/>
                  </a:cubicBezTo>
                  <a:cubicBezTo>
                    <a:pt x="124" y="273"/>
                    <a:pt x="123" y="273"/>
                    <a:pt x="122" y="273"/>
                  </a:cubicBezTo>
                  <a:cubicBezTo>
                    <a:pt x="122" y="272"/>
                    <a:pt x="122" y="272"/>
                    <a:pt x="122" y="271"/>
                  </a:cubicBezTo>
                  <a:cubicBezTo>
                    <a:pt x="122" y="271"/>
                    <a:pt x="122" y="270"/>
                    <a:pt x="122" y="270"/>
                  </a:cubicBezTo>
                  <a:cubicBezTo>
                    <a:pt x="122" y="270"/>
                    <a:pt x="121" y="270"/>
                    <a:pt x="121" y="270"/>
                  </a:cubicBezTo>
                  <a:cubicBezTo>
                    <a:pt x="121" y="269"/>
                    <a:pt x="121" y="269"/>
                    <a:pt x="121" y="268"/>
                  </a:cubicBezTo>
                  <a:cubicBezTo>
                    <a:pt x="121" y="268"/>
                    <a:pt x="121" y="267"/>
                    <a:pt x="121" y="266"/>
                  </a:cubicBezTo>
                  <a:cubicBezTo>
                    <a:pt x="120" y="266"/>
                    <a:pt x="120" y="266"/>
                    <a:pt x="119" y="266"/>
                  </a:cubicBezTo>
                  <a:cubicBezTo>
                    <a:pt x="119" y="266"/>
                    <a:pt x="119" y="265"/>
                    <a:pt x="119" y="265"/>
                  </a:cubicBezTo>
                  <a:cubicBezTo>
                    <a:pt x="119" y="265"/>
                    <a:pt x="118" y="265"/>
                    <a:pt x="118" y="265"/>
                  </a:cubicBezTo>
                  <a:cubicBezTo>
                    <a:pt x="117" y="265"/>
                    <a:pt x="117" y="265"/>
                    <a:pt x="116" y="265"/>
                  </a:cubicBezTo>
                  <a:cubicBezTo>
                    <a:pt x="116" y="264"/>
                    <a:pt x="116" y="264"/>
                    <a:pt x="116" y="263"/>
                  </a:cubicBezTo>
                  <a:cubicBezTo>
                    <a:pt x="116" y="263"/>
                    <a:pt x="115" y="263"/>
                    <a:pt x="115" y="263"/>
                  </a:cubicBezTo>
                  <a:cubicBezTo>
                    <a:pt x="114" y="263"/>
                    <a:pt x="114" y="263"/>
                    <a:pt x="113" y="263"/>
                  </a:cubicBezTo>
                  <a:cubicBezTo>
                    <a:pt x="113" y="263"/>
                    <a:pt x="112" y="263"/>
                    <a:pt x="112" y="263"/>
                  </a:cubicBezTo>
                  <a:cubicBezTo>
                    <a:pt x="111" y="263"/>
                    <a:pt x="111" y="263"/>
                    <a:pt x="110" y="263"/>
                  </a:cubicBezTo>
                  <a:cubicBezTo>
                    <a:pt x="110" y="263"/>
                    <a:pt x="109" y="263"/>
                    <a:pt x="108" y="263"/>
                  </a:cubicBezTo>
                  <a:cubicBezTo>
                    <a:pt x="108" y="263"/>
                    <a:pt x="108" y="262"/>
                    <a:pt x="108" y="262"/>
                  </a:cubicBezTo>
                  <a:cubicBezTo>
                    <a:pt x="108" y="262"/>
                    <a:pt x="107" y="262"/>
                    <a:pt x="107" y="262"/>
                  </a:cubicBezTo>
                  <a:cubicBezTo>
                    <a:pt x="106" y="262"/>
                    <a:pt x="106" y="262"/>
                    <a:pt x="105" y="262"/>
                  </a:cubicBezTo>
                  <a:cubicBezTo>
                    <a:pt x="105" y="261"/>
                    <a:pt x="105" y="260"/>
                    <a:pt x="105" y="260"/>
                  </a:cubicBezTo>
                  <a:cubicBezTo>
                    <a:pt x="105" y="260"/>
                    <a:pt x="104" y="260"/>
                    <a:pt x="104" y="260"/>
                  </a:cubicBezTo>
                  <a:cubicBezTo>
                    <a:pt x="104" y="259"/>
                    <a:pt x="104" y="259"/>
                    <a:pt x="104" y="258"/>
                  </a:cubicBezTo>
                  <a:cubicBezTo>
                    <a:pt x="104" y="258"/>
                    <a:pt x="104" y="257"/>
                    <a:pt x="104" y="257"/>
                  </a:cubicBezTo>
                  <a:cubicBezTo>
                    <a:pt x="103" y="257"/>
                    <a:pt x="103" y="257"/>
                    <a:pt x="102" y="257"/>
                  </a:cubicBezTo>
                  <a:cubicBezTo>
                    <a:pt x="102" y="257"/>
                    <a:pt x="101" y="257"/>
                    <a:pt x="101" y="257"/>
                  </a:cubicBezTo>
                  <a:cubicBezTo>
                    <a:pt x="101" y="256"/>
                    <a:pt x="101" y="256"/>
                    <a:pt x="101" y="255"/>
                  </a:cubicBezTo>
                  <a:cubicBezTo>
                    <a:pt x="100" y="255"/>
                    <a:pt x="100" y="255"/>
                    <a:pt x="99" y="255"/>
                  </a:cubicBezTo>
                  <a:cubicBezTo>
                    <a:pt x="99" y="255"/>
                    <a:pt x="99" y="254"/>
                    <a:pt x="99" y="254"/>
                  </a:cubicBezTo>
                  <a:cubicBezTo>
                    <a:pt x="99" y="253"/>
                    <a:pt x="99" y="252"/>
                    <a:pt x="99" y="252"/>
                  </a:cubicBezTo>
                  <a:cubicBezTo>
                    <a:pt x="99" y="251"/>
                    <a:pt x="99" y="251"/>
                    <a:pt x="99" y="250"/>
                  </a:cubicBezTo>
                  <a:cubicBezTo>
                    <a:pt x="99" y="250"/>
                    <a:pt x="99" y="249"/>
                    <a:pt x="99" y="249"/>
                  </a:cubicBezTo>
                  <a:cubicBezTo>
                    <a:pt x="98" y="249"/>
                    <a:pt x="98" y="249"/>
                    <a:pt x="97" y="249"/>
                  </a:cubicBezTo>
                  <a:cubicBezTo>
                    <a:pt x="97" y="249"/>
                    <a:pt x="97" y="250"/>
                    <a:pt x="97" y="250"/>
                  </a:cubicBezTo>
                  <a:cubicBezTo>
                    <a:pt x="97" y="250"/>
                    <a:pt x="96" y="250"/>
                    <a:pt x="96" y="250"/>
                  </a:cubicBezTo>
                  <a:cubicBezTo>
                    <a:pt x="95" y="250"/>
                    <a:pt x="95" y="250"/>
                    <a:pt x="94" y="250"/>
                  </a:cubicBezTo>
                  <a:cubicBezTo>
                    <a:pt x="94" y="250"/>
                    <a:pt x="93" y="250"/>
                    <a:pt x="93" y="250"/>
                  </a:cubicBezTo>
                  <a:cubicBezTo>
                    <a:pt x="93" y="250"/>
                    <a:pt x="93" y="249"/>
                    <a:pt x="93" y="249"/>
                  </a:cubicBezTo>
                  <a:cubicBezTo>
                    <a:pt x="92" y="249"/>
                    <a:pt x="92" y="249"/>
                    <a:pt x="91" y="249"/>
                  </a:cubicBezTo>
                  <a:cubicBezTo>
                    <a:pt x="91" y="249"/>
                    <a:pt x="90" y="249"/>
                    <a:pt x="90" y="249"/>
                  </a:cubicBezTo>
                  <a:cubicBezTo>
                    <a:pt x="90" y="249"/>
                    <a:pt x="90" y="250"/>
                    <a:pt x="90" y="250"/>
                  </a:cubicBezTo>
                  <a:cubicBezTo>
                    <a:pt x="89" y="250"/>
                    <a:pt x="89" y="250"/>
                    <a:pt x="88" y="250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6" y="250"/>
                    <a:pt x="85" y="250"/>
                    <a:pt x="85" y="250"/>
                  </a:cubicBezTo>
                  <a:cubicBezTo>
                    <a:pt x="84" y="250"/>
                    <a:pt x="84" y="250"/>
                    <a:pt x="83" y="250"/>
                  </a:cubicBezTo>
                  <a:cubicBezTo>
                    <a:pt x="83" y="250"/>
                    <a:pt x="82" y="250"/>
                    <a:pt x="82" y="250"/>
                  </a:cubicBezTo>
                  <a:cubicBezTo>
                    <a:pt x="82" y="250"/>
                    <a:pt x="82" y="249"/>
                    <a:pt x="82" y="249"/>
                  </a:cubicBezTo>
                  <a:cubicBezTo>
                    <a:pt x="81" y="249"/>
                    <a:pt x="81" y="249"/>
                    <a:pt x="80" y="249"/>
                  </a:cubicBezTo>
                  <a:cubicBezTo>
                    <a:pt x="80" y="248"/>
                    <a:pt x="80" y="248"/>
                    <a:pt x="80" y="247"/>
                  </a:cubicBezTo>
                  <a:cubicBezTo>
                    <a:pt x="80" y="247"/>
                    <a:pt x="79" y="247"/>
                    <a:pt x="79" y="247"/>
                  </a:cubicBezTo>
                  <a:cubicBezTo>
                    <a:pt x="79" y="247"/>
                    <a:pt x="79" y="246"/>
                    <a:pt x="79" y="245"/>
                  </a:cubicBezTo>
                  <a:cubicBezTo>
                    <a:pt x="78" y="245"/>
                    <a:pt x="78" y="245"/>
                    <a:pt x="77" y="245"/>
                  </a:cubicBezTo>
                  <a:cubicBezTo>
                    <a:pt x="77" y="245"/>
                    <a:pt x="76" y="245"/>
                    <a:pt x="76" y="245"/>
                  </a:cubicBezTo>
                  <a:cubicBezTo>
                    <a:pt x="76" y="246"/>
                    <a:pt x="76" y="247"/>
                    <a:pt x="76" y="247"/>
                  </a:cubicBezTo>
                  <a:cubicBezTo>
                    <a:pt x="75" y="247"/>
                    <a:pt x="75" y="247"/>
                    <a:pt x="74" y="247"/>
                  </a:cubicBezTo>
                  <a:cubicBezTo>
                    <a:pt x="74" y="247"/>
                    <a:pt x="74" y="246"/>
                    <a:pt x="74" y="245"/>
                  </a:cubicBezTo>
                  <a:cubicBezTo>
                    <a:pt x="74" y="245"/>
                    <a:pt x="74" y="244"/>
                    <a:pt x="74" y="244"/>
                  </a:cubicBezTo>
                  <a:cubicBezTo>
                    <a:pt x="74" y="244"/>
                    <a:pt x="73" y="244"/>
                    <a:pt x="73" y="244"/>
                  </a:cubicBezTo>
                  <a:cubicBezTo>
                    <a:pt x="72" y="244"/>
                    <a:pt x="71" y="244"/>
                    <a:pt x="71" y="244"/>
                  </a:cubicBezTo>
                  <a:cubicBezTo>
                    <a:pt x="71" y="244"/>
                    <a:pt x="71" y="245"/>
                    <a:pt x="71" y="245"/>
                  </a:cubicBezTo>
                  <a:cubicBezTo>
                    <a:pt x="70" y="245"/>
                    <a:pt x="70" y="245"/>
                    <a:pt x="69" y="245"/>
                  </a:cubicBezTo>
                  <a:cubicBezTo>
                    <a:pt x="69" y="246"/>
                    <a:pt x="69" y="247"/>
                    <a:pt x="69" y="247"/>
                  </a:cubicBezTo>
                  <a:cubicBezTo>
                    <a:pt x="69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6" y="247"/>
                    <a:pt x="65" y="247"/>
                    <a:pt x="65" y="247"/>
                  </a:cubicBezTo>
                  <a:cubicBezTo>
                    <a:pt x="65" y="248"/>
                    <a:pt x="65" y="248"/>
                    <a:pt x="65" y="249"/>
                  </a:cubicBezTo>
                  <a:cubicBezTo>
                    <a:pt x="64" y="249"/>
                    <a:pt x="64" y="249"/>
                    <a:pt x="63" y="249"/>
                  </a:cubicBezTo>
                  <a:cubicBezTo>
                    <a:pt x="63" y="249"/>
                    <a:pt x="63" y="250"/>
                    <a:pt x="63" y="250"/>
                  </a:cubicBezTo>
                  <a:cubicBezTo>
                    <a:pt x="63" y="250"/>
                    <a:pt x="62" y="250"/>
                    <a:pt x="61" y="250"/>
                  </a:cubicBezTo>
                  <a:cubicBezTo>
                    <a:pt x="61" y="251"/>
                    <a:pt x="61" y="251"/>
                    <a:pt x="61" y="252"/>
                  </a:cubicBezTo>
                  <a:cubicBezTo>
                    <a:pt x="61" y="252"/>
                    <a:pt x="61" y="253"/>
                    <a:pt x="61" y="254"/>
                  </a:cubicBezTo>
                  <a:cubicBezTo>
                    <a:pt x="61" y="254"/>
                    <a:pt x="60" y="254"/>
                    <a:pt x="60" y="254"/>
                  </a:cubicBezTo>
                  <a:cubicBezTo>
                    <a:pt x="59" y="254"/>
                    <a:pt x="59" y="254"/>
                    <a:pt x="58" y="254"/>
                  </a:cubicBezTo>
                  <a:cubicBezTo>
                    <a:pt x="58" y="253"/>
                    <a:pt x="58" y="252"/>
                    <a:pt x="58" y="252"/>
                  </a:cubicBezTo>
                  <a:cubicBezTo>
                    <a:pt x="58" y="252"/>
                    <a:pt x="57" y="252"/>
                    <a:pt x="57" y="252"/>
                  </a:cubicBezTo>
                  <a:cubicBezTo>
                    <a:pt x="56" y="252"/>
                    <a:pt x="56" y="252"/>
                    <a:pt x="55" y="252"/>
                  </a:cubicBezTo>
                  <a:cubicBezTo>
                    <a:pt x="55" y="252"/>
                    <a:pt x="54" y="252"/>
                    <a:pt x="54" y="252"/>
                  </a:cubicBezTo>
                  <a:cubicBezTo>
                    <a:pt x="54" y="251"/>
                    <a:pt x="54" y="251"/>
                    <a:pt x="54" y="250"/>
                  </a:cubicBezTo>
                  <a:cubicBezTo>
                    <a:pt x="53" y="250"/>
                    <a:pt x="53" y="250"/>
                    <a:pt x="52" y="250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1" y="252"/>
                    <a:pt x="51" y="252"/>
                  </a:cubicBezTo>
                  <a:cubicBezTo>
                    <a:pt x="51" y="252"/>
                    <a:pt x="51" y="253"/>
                    <a:pt x="51" y="254"/>
                  </a:cubicBezTo>
                  <a:cubicBezTo>
                    <a:pt x="50" y="254"/>
                    <a:pt x="50" y="254"/>
                    <a:pt x="49" y="254"/>
                  </a:cubicBezTo>
                  <a:cubicBezTo>
                    <a:pt x="48" y="254"/>
                    <a:pt x="48" y="254"/>
                    <a:pt x="47" y="254"/>
                  </a:cubicBezTo>
                  <a:cubicBezTo>
                    <a:pt x="47" y="254"/>
                    <a:pt x="46" y="254"/>
                    <a:pt x="46" y="254"/>
                  </a:cubicBezTo>
                  <a:cubicBezTo>
                    <a:pt x="46" y="253"/>
                    <a:pt x="46" y="252"/>
                    <a:pt x="46" y="252"/>
                  </a:cubicBezTo>
                  <a:cubicBezTo>
                    <a:pt x="46" y="251"/>
                    <a:pt x="46" y="251"/>
                    <a:pt x="46" y="250"/>
                  </a:cubicBezTo>
                  <a:cubicBezTo>
                    <a:pt x="45" y="250"/>
                    <a:pt x="45" y="250"/>
                    <a:pt x="44" y="250"/>
                  </a:cubicBezTo>
                  <a:cubicBezTo>
                    <a:pt x="44" y="250"/>
                    <a:pt x="44" y="249"/>
                    <a:pt x="44" y="249"/>
                  </a:cubicBezTo>
                  <a:cubicBezTo>
                    <a:pt x="44" y="248"/>
                    <a:pt x="44" y="248"/>
                    <a:pt x="44" y="247"/>
                  </a:cubicBezTo>
                  <a:cubicBezTo>
                    <a:pt x="44" y="247"/>
                    <a:pt x="44" y="246"/>
                    <a:pt x="44" y="245"/>
                  </a:cubicBezTo>
                  <a:cubicBezTo>
                    <a:pt x="44" y="245"/>
                    <a:pt x="44" y="244"/>
                    <a:pt x="44" y="244"/>
                  </a:cubicBezTo>
                  <a:cubicBezTo>
                    <a:pt x="44" y="243"/>
                    <a:pt x="44" y="243"/>
                    <a:pt x="44" y="242"/>
                  </a:cubicBezTo>
                  <a:cubicBezTo>
                    <a:pt x="44" y="242"/>
                    <a:pt x="44" y="241"/>
                    <a:pt x="44" y="241"/>
                  </a:cubicBezTo>
                  <a:cubicBezTo>
                    <a:pt x="45" y="241"/>
                    <a:pt x="45" y="241"/>
                    <a:pt x="46" y="241"/>
                  </a:cubicBezTo>
                  <a:cubicBezTo>
                    <a:pt x="46" y="240"/>
                    <a:pt x="46" y="240"/>
                    <a:pt x="46" y="239"/>
                  </a:cubicBezTo>
                  <a:cubicBezTo>
                    <a:pt x="46" y="239"/>
                    <a:pt x="46" y="238"/>
                    <a:pt x="46" y="237"/>
                  </a:cubicBezTo>
                  <a:cubicBezTo>
                    <a:pt x="46" y="237"/>
                    <a:pt x="46" y="236"/>
                    <a:pt x="46" y="236"/>
                  </a:cubicBezTo>
                  <a:cubicBezTo>
                    <a:pt x="45" y="236"/>
                    <a:pt x="45" y="236"/>
                    <a:pt x="44" y="236"/>
                  </a:cubicBezTo>
                  <a:cubicBezTo>
                    <a:pt x="44" y="236"/>
                    <a:pt x="43" y="236"/>
                    <a:pt x="43" y="236"/>
                  </a:cubicBezTo>
                  <a:cubicBezTo>
                    <a:pt x="43" y="235"/>
                    <a:pt x="43" y="235"/>
                    <a:pt x="43" y="234"/>
                  </a:cubicBezTo>
                  <a:cubicBezTo>
                    <a:pt x="42" y="234"/>
                    <a:pt x="42" y="234"/>
                    <a:pt x="41" y="234"/>
                  </a:cubicBezTo>
                  <a:cubicBezTo>
                    <a:pt x="41" y="234"/>
                    <a:pt x="40" y="234"/>
                    <a:pt x="40" y="234"/>
                  </a:cubicBezTo>
                  <a:cubicBezTo>
                    <a:pt x="39" y="234"/>
                    <a:pt x="39" y="234"/>
                    <a:pt x="38" y="234"/>
                  </a:cubicBezTo>
                  <a:cubicBezTo>
                    <a:pt x="37" y="234"/>
                    <a:pt x="37" y="234"/>
                    <a:pt x="36" y="234"/>
                  </a:cubicBezTo>
                  <a:cubicBezTo>
                    <a:pt x="36" y="234"/>
                    <a:pt x="35" y="234"/>
                    <a:pt x="35" y="234"/>
                  </a:cubicBezTo>
                  <a:cubicBezTo>
                    <a:pt x="34" y="234"/>
                    <a:pt x="34" y="234"/>
                    <a:pt x="33" y="234"/>
                  </a:cubicBezTo>
                  <a:cubicBezTo>
                    <a:pt x="33" y="234"/>
                    <a:pt x="33" y="233"/>
                    <a:pt x="33" y="233"/>
                  </a:cubicBezTo>
                  <a:cubicBezTo>
                    <a:pt x="34" y="233"/>
                    <a:pt x="34" y="233"/>
                    <a:pt x="35" y="233"/>
                  </a:cubicBezTo>
                  <a:cubicBezTo>
                    <a:pt x="35" y="232"/>
                    <a:pt x="35" y="231"/>
                    <a:pt x="35" y="231"/>
                  </a:cubicBezTo>
                  <a:cubicBezTo>
                    <a:pt x="35" y="231"/>
                    <a:pt x="36" y="231"/>
                    <a:pt x="36" y="231"/>
                  </a:cubicBezTo>
                  <a:cubicBezTo>
                    <a:pt x="36" y="230"/>
                    <a:pt x="36" y="230"/>
                    <a:pt x="36" y="229"/>
                  </a:cubicBezTo>
                  <a:cubicBezTo>
                    <a:pt x="36" y="229"/>
                    <a:pt x="36" y="228"/>
                    <a:pt x="36" y="228"/>
                  </a:cubicBezTo>
                  <a:cubicBezTo>
                    <a:pt x="36" y="227"/>
                    <a:pt x="36" y="227"/>
                    <a:pt x="36" y="226"/>
                  </a:cubicBezTo>
                  <a:cubicBezTo>
                    <a:pt x="36" y="226"/>
                    <a:pt x="36" y="225"/>
                    <a:pt x="36" y="225"/>
                  </a:cubicBezTo>
                  <a:cubicBezTo>
                    <a:pt x="37" y="225"/>
                    <a:pt x="37" y="225"/>
                    <a:pt x="38" y="225"/>
                  </a:cubicBezTo>
                  <a:cubicBezTo>
                    <a:pt x="38" y="224"/>
                    <a:pt x="38" y="223"/>
                    <a:pt x="38" y="223"/>
                  </a:cubicBezTo>
                  <a:cubicBezTo>
                    <a:pt x="39" y="223"/>
                    <a:pt x="39" y="223"/>
                    <a:pt x="40" y="223"/>
                  </a:cubicBezTo>
                  <a:cubicBezTo>
                    <a:pt x="40" y="222"/>
                    <a:pt x="40" y="222"/>
                    <a:pt x="40" y="221"/>
                  </a:cubicBezTo>
                  <a:cubicBezTo>
                    <a:pt x="40" y="221"/>
                    <a:pt x="40" y="220"/>
                    <a:pt x="40" y="220"/>
                  </a:cubicBezTo>
                  <a:cubicBezTo>
                    <a:pt x="40" y="219"/>
                    <a:pt x="40" y="219"/>
                    <a:pt x="40" y="218"/>
                  </a:cubicBezTo>
                  <a:cubicBezTo>
                    <a:pt x="39" y="218"/>
                    <a:pt x="39" y="218"/>
                    <a:pt x="38" y="218"/>
                  </a:cubicBezTo>
                  <a:cubicBezTo>
                    <a:pt x="37" y="218"/>
                    <a:pt x="37" y="218"/>
                    <a:pt x="36" y="218"/>
                  </a:cubicBezTo>
                  <a:cubicBezTo>
                    <a:pt x="36" y="218"/>
                    <a:pt x="35" y="218"/>
                    <a:pt x="35" y="218"/>
                  </a:cubicBezTo>
                  <a:cubicBezTo>
                    <a:pt x="34" y="218"/>
                    <a:pt x="34" y="218"/>
                    <a:pt x="33" y="218"/>
                  </a:cubicBezTo>
                  <a:cubicBezTo>
                    <a:pt x="33" y="218"/>
                    <a:pt x="32" y="218"/>
                    <a:pt x="32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9"/>
                    <a:pt x="30" y="219"/>
                    <a:pt x="30" y="220"/>
                  </a:cubicBezTo>
                  <a:cubicBezTo>
                    <a:pt x="30" y="220"/>
                    <a:pt x="30" y="221"/>
                    <a:pt x="30" y="221"/>
                  </a:cubicBezTo>
                  <a:cubicBezTo>
                    <a:pt x="30" y="222"/>
                    <a:pt x="30" y="222"/>
                    <a:pt x="30" y="223"/>
                  </a:cubicBezTo>
                  <a:cubicBezTo>
                    <a:pt x="30" y="223"/>
                    <a:pt x="29" y="223"/>
                    <a:pt x="29" y="223"/>
                  </a:cubicBezTo>
                  <a:cubicBezTo>
                    <a:pt x="29" y="223"/>
                    <a:pt x="29" y="224"/>
                    <a:pt x="29" y="225"/>
                  </a:cubicBezTo>
                  <a:cubicBezTo>
                    <a:pt x="28" y="225"/>
                    <a:pt x="28" y="225"/>
                    <a:pt x="27" y="225"/>
                  </a:cubicBezTo>
                  <a:cubicBezTo>
                    <a:pt x="27" y="225"/>
                    <a:pt x="27" y="226"/>
                    <a:pt x="27" y="226"/>
                  </a:cubicBezTo>
                  <a:cubicBezTo>
                    <a:pt x="27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4" y="226"/>
                  </a:cubicBezTo>
                  <a:cubicBezTo>
                    <a:pt x="23" y="226"/>
                    <a:pt x="23" y="226"/>
                    <a:pt x="22" y="226"/>
                  </a:cubicBezTo>
                  <a:cubicBezTo>
                    <a:pt x="22" y="226"/>
                    <a:pt x="21" y="226"/>
                    <a:pt x="21" y="226"/>
                  </a:cubicBezTo>
                  <a:cubicBezTo>
                    <a:pt x="21" y="226"/>
                    <a:pt x="21" y="225"/>
                    <a:pt x="21" y="225"/>
                  </a:cubicBezTo>
                  <a:cubicBezTo>
                    <a:pt x="20" y="225"/>
                    <a:pt x="20" y="225"/>
                    <a:pt x="19" y="225"/>
                  </a:cubicBezTo>
                  <a:cubicBezTo>
                    <a:pt x="19" y="225"/>
                    <a:pt x="18" y="225"/>
                    <a:pt x="18" y="225"/>
                  </a:cubicBezTo>
                  <a:cubicBezTo>
                    <a:pt x="18" y="224"/>
                    <a:pt x="18" y="223"/>
                    <a:pt x="18" y="223"/>
                  </a:cubicBezTo>
                  <a:cubicBezTo>
                    <a:pt x="18" y="222"/>
                    <a:pt x="18" y="222"/>
                    <a:pt x="18" y="221"/>
                  </a:cubicBezTo>
                  <a:cubicBezTo>
                    <a:pt x="18" y="221"/>
                    <a:pt x="18" y="220"/>
                    <a:pt x="18" y="220"/>
                  </a:cubicBezTo>
                  <a:cubicBezTo>
                    <a:pt x="17" y="220"/>
                    <a:pt x="17" y="220"/>
                    <a:pt x="16" y="220"/>
                  </a:cubicBezTo>
                  <a:cubicBezTo>
                    <a:pt x="16" y="219"/>
                    <a:pt x="16" y="219"/>
                    <a:pt x="16" y="218"/>
                  </a:cubicBezTo>
                  <a:cubicBezTo>
                    <a:pt x="16" y="218"/>
                    <a:pt x="15" y="218"/>
                    <a:pt x="14" y="218"/>
                  </a:cubicBezTo>
                  <a:cubicBezTo>
                    <a:pt x="14" y="217"/>
                    <a:pt x="14" y="217"/>
                    <a:pt x="14" y="216"/>
                  </a:cubicBezTo>
                  <a:cubicBezTo>
                    <a:pt x="14" y="216"/>
                    <a:pt x="14" y="215"/>
                    <a:pt x="14" y="215"/>
                  </a:cubicBezTo>
                  <a:cubicBezTo>
                    <a:pt x="14" y="214"/>
                    <a:pt x="14" y="214"/>
                    <a:pt x="14" y="213"/>
                  </a:cubicBezTo>
                  <a:cubicBezTo>
                    <a:pt x="15" y="213"/>
                    <a:pt x="16" y="213"/>
                    <a:pt x="16" y="213"/>
                  </a:cubicBezTo>
                  <a:cubicBezTo>
                    <a:pt x="16" y="213"/>
                    <a:pt x="16" y="212"/>
                    <a:pt x="16" y="212"/>
                  </a:cubicBezTo>
                  <a:cubicBezTo>
                    <a:pt x="16" y="211"/>
                    <a:pt x="16" y="211"/>
                    <a:pt x="16" y="210"/>
                  </a:cubicBezTo>
                  <a:cubicBezTo>
                    <a:pt x="16" y="209"/>
                    <a:pt x="16" y="209"/>
                    <a:pt x="16" y="208"/>
                  </a:cubicBezTo>
                  <a:cubicBezTo>
                    <a:pt x="16" y="208"/>
                    <a:pt x="16" y="207"/>
                    <a:pt x="16" y="207"/>
                  </a:cubicBezTo>
                  <a:cubicBezTo>
                    <a:pt x="17" y="207"/>
                    <a:pt x="17" y="207"/>
                    <a:pt x="18" y="207"/>
                  </a:cubicBezTo>
                  <a:cubicBezTo>
                    <a:pt x="18" y="206"/>
                    <a:pt x="18" y="206"/>
                    <a:pt x="18" y="205"/>
                  </a:cubicBezTo>
                  <a:cubicBezTo>
                    <a:pt x="18" y="205"/>
                    <a:pt x="18" y="204"/>
                    <a:pt x="18" y="203"/>
                  </a:cubicBezTo>
                  <a:cubicBezTo>
                    <a:pt x="18" y="203"/>
                    <a:pt x="18" y="202"/>
                    <a:pt x="18" y="202"/>
                  </a:cubicBezTo>
                  <a:cubicBezTo>
                    <a:pt x="18" y="202"/>
                    <a:pt x="19" y="202"/>
                    <a:pt x="19" y="202"/>
                  </a:cubicBezTo>
                  <a:cubicBezTo>
                    <a:pt x="19" y="201"/>
                    <a:pt x="19" y="201"/>
                    <a:pt x="19" y="200"/>
                  </a:cubicBezTo>
                  <a:cubicBezTo>
                    <a:pt x="19" y="200"/>
                    <a:pt x="19" y="199"/>
                    <a:pt x="19" y="199"/>
                  </a:cubicBezTo>
                  <a:cubicBezTo>
                    <a:pt x="20" y="199"/>
                    <a:pt x="20" y="199"/>
                    <a:pt x="21" y="199"/>
                  </a:cubicBezTo>
                  <a:cubicBezTo>
                    <a:pt x="21" y="198"/>
                    <a:pt x="21" y="198"/>
                    <a:pt x="21" y="197"/>
                  </a:cubicBezTo>
                  <a:cubicBezTo>
                    <a:pt x="21" y="197"/>
                    <a:pt x="22" y="197"/>
                    <a:pt x="22" y="197"/>
                  </a:cubicBezTo>
                  <a:cubicBezTo>
                    <a:pt x="23" y="197"/>
                    <a:pt x="23" y="197"/>
                    <a:pt x="24" y="197"/>
                  </a:cubicBezTo>
                  <a:cubicBezTo>
                    <a:pt x="24" y="197"/>
                    <a:pt x="24" y="196"/>
                    <a:pt x="24" y="196"/>
                  </a:cubicBezTo>
                  <a:cubicBezTo>
                    <a:pt x="24" y="196"/>
                    <a:pt x="25" y="196"/>
                    <a:pt x="26" y="196"/>
                  </a:cubicBezTo>
                  <a:cubicBezTo>
                    <a:pt x="26" y="195"/>
                    <a:pt x="26" y="194"/>
                    <a:pt x="26" y="194"/>
                  </a:cubicBezTo>
                  <a:cubicBezTo>
                    <a:pt x="26" y="194"/>
                    <a:pt x="27" y="194"/>
                    <a:pt x="27" y="194"/>
                  </a:cubicBezTo>
                  <a:cubicBezTo>
                    <a:pt x="28" y="194"/>
                    <a:pt x="28" y="194"/>
                    <a:pt x="29" y="194"/>
                  </a:cubicBezTo>
                  <a:cubicBezTo>
                    <a:pt x="29" y="194"/>
                    <a:pt x="30" y="194"/>
                    <a:pt x="30" y="194"/>
                  </a:cubicBezTo>
                  <a:cubicBezTo>
                    <a:pt x="31" y="194"/>
                    <a:pt x="31" y="194"/>
                    <a:pt x="32" y="194"/>
                  </a:cubicBezTo>
                  <a:cubicBezTo>
                    <a:pt x="32" y="194"/>
                    <a:pt x="32" y="195"/>
                    <a:pt x="32" y="196"/>
                  </a:cubicBezTo>
                  <a:cubicBezTo>
                    <a:pt x="32" y="196"/>
                    <a:pt x="33" y="196"/>
                    <a:pt x="33" y="196"/>
                  </a:cubicBezTo>
                  <a:cubicBezTo>
                    <a:pt x="34" y="196"/>
                    <a:pt x="34" y="196"/>
                    <a:pt x="35" y="196"/>
                  </a:cubicBezTo>
                  <a:cubicBezTo>
                    <a:pt x="35" y="196"/>
                    <a:pt x="35" y="197"/>
                    <a:pt x="35" y="197"/>
                  </a:cubicBezTo>
                  <a:cubicBezTo>
                    <a:pt x="35" y="197"/>
                    <a:pt x="36" y="197"/>
                    <a:pt x="36" y="197"/>
                  </a:cubicBezTo>
                  <a:cubicBezTo>
                    <a:pt x="36" y="197"/>
                    <a:pt x="36" y="196"/>
                    <a:pt x="36" y="196"/>
                  </a:cubicBezTo>
                  <a:cubicBezTo>
                    <a:pt x="37" y="196"/>
                    <a:pt x="37" y="196"/>
                    <a:pt x="38" y="196"/>
                  </a:cubicBezTo>
                  <a:cubicBezTo>
                    <a:pt x="39" y="196"/>
                    <a:pt x="39" y="196"/>
                    <a:pt x="40" y="196"/>
                  </a:cubicBezTo>
                  <a:cubicBezTo>
                    <a:pt x="40" y="195"/>
                    <a:pt x="40" y="194"/>
                    <a:pt x="40" y="194"/>
                  </a:cubicBezTo>
                  <a:cubicBezTo>
                    <a:pt x="40" y="194"/>
                    <a:pt x="41" y="194"/>
                    <a:pt x="41" y="194"/>
                  </a:cubicBezTo>
                  <a:cubicBezTo>
                    <a:pt x="42" y="194"/>
                    <a:pt x="42" y="194"/>
                    <a:pt x="43" y="194"/>
                  </a:cubicBezTo>
                  <a:cubicBezTo>
                    <a:pt x="43" y="194"/>
                    <a:pt x="44" y="194"/>
                    <a:pt x="44" y="194"/>
                  </a:cubicBezTo>
                  <a:cubicBezTo>
                    <a:pt x="45" y="194"/>
                    <a:pt x="45" y="194"/>
                    <a:pt x="46" y="194"/>
                  </a:cubicBezTo>
                  <a:cubicBezTo>
                    <a:pt x="46" y="194"/>
                    <a:pt x="47" y="194"/>
                    <a:pt x="47" y="194"/>
                  </a:cubicBezTo>
                  <a:cubicBezTo>
                    <a:pt x="47" y="194"/>
                    <a:pt x="47" y="195"/>
                    <a:pt x="47" y="196"/>
                  </a:cubicBezTo>
                  <a:cubicBezTo>
                    <a:pt x="48" y="196"/>
                    <a:pt x="48" y="196"/>
                    <a:pt x="49" y="196"/>
                  </a:cubicBezTo>
                  <a:cubicBezTo>
                    <a:pt x="50" y="196"/>
                    <a:pt x="50" y="196"/>
                    <a:pt x="51" y="196"/>
                  </a:cubicBezTo>
                  <a:cubicBezTo>
                    <a:pt x="51" y="196"/>
                    <a:pt x="52" y="196"/>
                    <a:pt x="52" y="196"/>
                  </a:cubicBezTo>
                  <a:cubicBezTo>
                    <a:pt x="52" y="196"/>
                    <a:pt x="52" y="197"/>
                    <a:pt x="52" y="197"/>
                  </a:cubicBezTo>
                  <a:cubicBezTo>
                    <a:pt x="52" y="198"/>
                    <a:pt x="52" y="198"/>
                    <a:pt x="52" y="199"/>
                  </a:cubicBezTo>
                  <a:cubicBezTo>
                    <a:pt x="52" y="199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2"/>
                  </a:cubicBezTo>
                  <a:cubicBezTo>
                    <a:pt x="52" y="202"/>
                    <a:pt x="52" y="203"/>
                    <a:pt x="52" y="203"/>
                  </a:cubicBezTo>
                  <a:cubicBezTo>
                    <a:pt x="52" y="204"/>
                    <a:pt x="52" y="205"/>
                    <a:pt x="52" y="205"/>
                  </a:cubicBezTo>
                  <a:cubicBezTo>
                    <a:pt x="53" y="205"/>
                    <a:pt x="53" y="205"/>
                    <a:pt x="54" y="205"/>
                  </a:cubicBezTo>
                  <a:cubicBezTo>
                    <a:pt x="54" y="206"/>
                    <a:pt x="54" y="206"/>
                    <a:pt x="54" y="207"/>
                  </a:cubicBezTo>
                  <a:cubicBezTo>
                    <a:pt x="54" y="207"/>
                    <a:pt x="54" y="208"/>
                    <a:pt x="54" y="208"/>
                  </a:cubicBezTo>
                  <a:cubicBezTo>
                    <a:pt x="54" y="209"/>
                    <a:pt x="54" y="209"/>
                    <a:pt x="54" y="210"/>
                  </a:cubicBezTo>
                  <a:cubicBezTo>
                    <a:pt x="54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7" y="210"/>
                  </a:cubicBezTo>
                  <a:cubicBezTo>
                    <a:pt x="57" y="209"/>
                    <a:pt x="57" y="209"/>
                    <a:pt x="57" y="208"/>
                  </a:cubicBezTo>
                  <a:cubicBezTo>
                    <a:pt x="57" y="208"/>
                    <a:pt x="58" y="208"/>
                    <a:pt x="58" y="208"/>
                  </a:cubicBezTo>
                  <a:cubicBezTo>
                    <a:pt x="58" y="208"/>
                    <a:pt x="58" y="207"/>
                    <a:pt x="58" y="207"/>
                  </a:cubicBezTo>
                  <a:cubicBezTo>
                    <a:pt x="58" y="206"/>
                    <a:pt x="58" y="206"/>
                    <a:pt x="58" y="205"/>
                  </a:cubicBezTo>
                  <a:cubicBezTo>
                    <a:pt x="58" y="205"/>
                    <a:pt x="58" y="204"/>
                    <a:pt x="58" y="203"/>
                  </a:cubicBezTo>
                  <a:cubicBezTo>
                    <a:pt x="58" y="203"/>
                    <a:pt x="58" y="202"/>
                    <a:pt x="58" y="202"/>
                  </a:cubicBezTo>
                  <a:cubicBezTo>
                    <a:pt x="58" y="201"/>
                    <a:pt x="58" y="201"/>
                    <a:pt x="58" y="200"/>
                  </a:cubicBezTo>
                  <a:cubicBezTo>
                    <a:pt x="58" y="200"/>
                    <a:pt x="58" y="199"/>
                    <a:pt x="58" y="199"/>
                  </a:cubicBezTo>
                  <a:cubicBezTo>
                    <a:pt x="58" y="198"/>
                    <a:pt x="58" y="198"/>
                    <a:pt x="58" y="197"/>
                  </a:cubicBezTo>
                  <a:cubicBezTo>
                    <a:pt x="58" y="197"/>
                    <a:pt x="58" y="196"/>
                    <a:pt x="58" y="196"/>
                  </a:cubicBezTo>
                  <a:cubicBezTo>
                    <a:pt x="58" y="195"/>
                    <a:pt x="58" y="194"/>
                    <a:pt x="58" y="194"/>
                  </a:cubicBezTo>
                  <a:cubicBezTo>
                    <a:pt x="58" y="193"/>
                    <a:pt x="58" y="193"/>
                    <a:pt x="58" y="192"/>
                  </a:cubicBezTo>
                  <a:cubicBezTo>
                    <a:pt x="59" y="192"/>
                    <a:pt x="59" y="192"/>
                    <a:pt x="60" y="192"/>
                  </a:cubicBezTo>
                  <a:cubicBezTo>
                    <a:pt x="60" y="192"/>
                    <a:pt x="60" y="191"/>
                    <a:pt x="60" y="191"/>
                  </a:cubicBezTo>
                  <a:cubicBezTo>
                    <a:pt x="60" y="190"/>
                    <a:pt x="60" y="190"/>
                    <a:pt x="60" y="189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1" y="188"/>
                    <a:pt x="61" y="188"/>
                    <a:pt x="61" y="187"/>
                  </a:cubicBezTo>
                  <a:cubicBezTo>
                    <a:pt x="62" y="187"/>
                    <a:pt x="63" y="187"/>
                    <a:pt x="63" y="187"/>
                  </a:cubicBezTo>
                  <a:cubicBezTo>
                    <a:pt x="63" y="187"/>
                    <a:pt x="63" y="186"/>
                    <a:pt x="63" y="186"/>
                  </a:cubicBezTo>
                  <a:cubicBezTo>
                    <a:pt x="64" y="186"/>
                    <a:pt x="64" y="186"/>
                    <a:pt x="65" y="186"/>
                  </a:cubicBezTo>
                  <a:cubicBezTo>
                    <a:pt x="65" y="185"/>
                    <a:pt x="65" y="185"/>
                    <a:pt x="65" y="184"/>
                  </a:cubicBezTo>
                  <a:cubicBezTo>
                    <a:pt x="65" y="184"/>
                    <a:pt x="66" y="184"/>
                    <a:pt x="66" y="184"/>
                  </a:cubicBezTo>
                  <a:cubicBezTo>
                    <a:pt x="67" y="184"/>
                    <a:pt x="67" y="184"/>
                    <a:pt x="68" y="184"/>
                  </a:cubicBezTo>
                  <a:cubicBezTo>
                    <a:pt x="68" y="184"/>
                    <a:pt x="69" y="184"/>
                    <a:pt x="69" y="184"/>
                  </a:cubicBezTo>
                  <a:cubicBezTo>
                    <a:pt x="69" y="184"/>
                    <a:pt x="69" y="183"/>
                    <a:pt x="69" y="183"/>
                  </a:cubicBezTo>
                  <a:cubicBezTo>
                    <a:pt x="70" y="183"/>
                    <a:pt x="70" y="183"/>
                    <a:pt x="71" y="183"/>
                  </a:cubicBezTo>
                  <a:cubicBezTo>
                    <a:pt x="71" y="182"/>
                    <a:pt x="71" y="182"/>
                    <a:pt x="71" y="181"/>
                  </a:cubicBezTo>
                  <a:cubicBezTo>
                    <a:pt x="71" y="181"/>
                    <a:pt x="72" y="181"/>
                    <a:pt x="73" y="181"/>
                  </a:cubicBezTo>
                  <a:cubicBezTo>
                    <a:pt x="73" y="181"/>
                    <a:pt x="74" y="181"/>
                    <a:pt x="74" y="181"/>
                  </a:cubicBezTo>
                  <a:cubicBezTo>
                    <a:pt x="74" y="180"/>
                    <a:pt x="74" y="180"/>
                    <a:pt x="74" y="179"/>
                  </a:cubicBezTo>
                  <a:cubicBezTo>
                    <a:pt x="74" y="179"/>
                    <a:pt x="74" y="178"/>
                    <a:pt x="74" y="178"/>
                  </a:cubicBezTo>
                  <a:cubicBezTo>
                    <a:pt x="74" y="177"/>
                    <a:pt x="74" y="177"/>
                    <a:pt x="74" y="176"/>
                  </a:cubicBezTo>
                  <a:cubicBezTo>
                    <a:pt x="74" y="176"/>
                    <a:pt x="74" y="175"/>
                    <a:pt x="74" y="174"/>
                  </a:cubicBezTo>
                  <a:cubicBezTo>
                    <a:pt x="75" y="174"/>
                    <a:pt x="75" y="174"/>
                    <a:pt x="76" y="174"/>
                  </a:cubicBezTo>
                  <a:cubicBezTo>
                    <a:pt x="76" y="174"/>
                    <a:pt x="76" y="173"/>
                    <a:pt x="76" y="173"/>
                  </a:cubicBezTo>
                  <a:cubicBezTo>
                    <a:pt x="76" y="173"/>
                    <a:pt x="77" y="173"/>
                    <a:pt x="77" y="173"/>
                  </a:cubicBezTo>
                  <a:cubicBezTo>
                    <a:pt x="77" y="172"/>
                    <a:pt x="77" y="172"/>
                    <a:pt x="77" y="171"/>
                  </a:cubicBezTo>
                  <a:cubicBezTo>
                    <a:pt x="78" y="171"/>
                    <a:pt x="78" y="171"/>
                    <a:pt x="79" y="171"/>
                  </a:cubicBezTo>
                  <a:cubicBezTo>
                    <a:pt x="79" y="171"/>
                    <a:pt x="79" y="170"/>
                    <a:pt x="79" y="170"/>
                  </a:cubicBezTo>
                  <a:cubicBezTo>
                    <a:pt x="79" y="169"/>
                    <a:pt x="79" y="169"/>
                    <a:pt x="79" y="168"/>
                  </a:cubicBezTo>
                  <a:cubicBezTo>
                    <a:pt x="79" y="168"/>
                    <a:pt x="80" y="168"/>
                    <a:pt x="80" y="168"/>
                  </a:cubicBezTo>
                  <a:cubicBezTo>
                    <a:pt x="80" y="168"/>
                    <a:pt x="80" y="167"/>
                    <a:pt x="80" y="167"/>
                  </a:cubicBezTo>
                  <a:cubicBezTo>
                    <a:pt x="81" y="167"/>
                    <a:pt x="81" y="167"/>
                    <a:pt x="82" y="167"/>
                  </a:cubicBezTo>
                  <a:cubicBezTo>
                    <a:pt x="82" y="166"/>
                    <a:pt x="82" y="165"/>
                    <a:pt x="82" y="165"/>
                  </a:cubicBezTo>
                  <a:cubicBezTo>
                    <a:pt x="82" y="165"/>
                    <a:pt x="83" y="165"/>
                    <a:pt x="83" y="165"/>
                  </a:cubicBezTo>
                  <a:cubicBezTo>
                    <a:pt x="83" y="164"/>
                    <a:pt x="83" y="164"/>
                    <a:pt x="83" y="163"/>
                  </a:cubicBezTo>
                  <a:cubicBezTo>
                    <a:pt x="84" y="163"/>
                    <a:pt x="84" y="163"/>
                    <a:pt x="85" y="163"/>
                  </a:cubicBezTo>
                  <a:cubicBezTo>
                    <a:pt x="85" y="163"/>
                    <a:pt x="86" y="163"/>
                    <a:pt x="87" y="163"/>
                  </a:cubicBezTo>
                  <a:cubicBezTo>
                    <a:pt x="87" y="163"/>
                    <a:pt x="88" y="163"/>
                    <a:pt x="88" y="163"/>
                  </a:cubicBezTo>
                  <a:cubicBezTo>
                    <a:pt x="89" y="163"/>
                    <a:pt x="89" y="163"/>
                    <a:pt x="90" y="163"/>
                  </a:cubicBezTo>
                  <a:cubicBezTo>
                    <a:pt x="90" y="163"/>
                    <a:pt x="91" y="163"/>
                    <a:pt x="91" y="163"/>
                  </a:cubicBezTo>
                  <a:cubicBezTo>
                    <a:pt x="91" y="163"/>
                    <a:pt x="91" y="162"/>
                    <a:pt x="91" y="162"/>
                  </a:cubicBezTo>
                  <a:cubicBezTo>
                    <a:pt x="91" y="161"/>
                    <a:pt x="91" y="160"/>
                    <a:pt x="91" y="160"/>
                  </a:cubicBezTo>
                  <a:cubicBezTo>
                    <a:pt x="91" y="160"/>
                    <a:pt x="90" y="160"/>
                    <a:pt x="90" y="160"/>
                  </a:cubicBezTo>
                  <a:cubicBezTo>
                    <a:pt x="90" y="159"/>
                    <a:pt x="90" y="159"/>
                    <a:pt x="90" y="158"/>
                  </a:cubicBezTo>
                  <a:cubicBezTo>
                    <a:pt x="90" y="158"/>
                    <a:pt x="91" y="158"/>
                    <a:pt x="91" y="158"/>
                  </a:cubicBezTo>
                  <a:cubicBezTo>
                    <a:pt x="91" y="158"/>
                    <a:pt x="91" y="157"/>
                    <a:pt x="91" y="157"/>
                  </a:cubicBezTo>
                  <a:cubicBezTo>
                    <a:pt x="92" y="157"/>
                    <a:pt x="92" y="157"/>
                    <a:pt x="93" y="157"/>
                  </a:cubicBezTo>
                  <a:cubicBezTo>
                    <a:pt x="93" y="157"/>
                    <a:pt x="94" y="157"/>
                    <a:pt x="94" y="157"/>
                  </a:cubicBezTo>
                  <a:cubicBezTo>
                    <a:pt x="94" y="156"/>
                    <a:pt x="94" y="156"/>
                    <a:pt x="94" y="155"/>
                  </a:cubicBezTo>
                  <a:cubicBezTo>
                    <a:pt x="95" y="155"/>
                    <a:pt x="95" y="155"/>
                    <a:pt x="96" y="155"/>
                  </a:cubicBezTo>
                  <a:cubicBezTo>
                    <a:pt x="96" y="155"/>
                    <a:pt x="97" y="155"/>
                    <a:pt x="97" y="155"/>
                  </a:cubicBezTo>
                  <a:cubicBezTo>
                    <a:pt x="97" y="155"/>
                    <a:pt x="97" y="154"/>
                    <a:pt x="97" y="154"/>
                  </a:cubicBezTo>
                  <a:cubicBezTo>
                    <a:pt x="98" y="154"/>
                    <a:pt x="98" y="154"/>
                    <a:pt x="99" y="154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1" y="155"/>
                    <a:pt x="101" y="155"/>
                  </a:cubicBezTo>
                  <a:cubicBezTo>
                    <a:pt x="101" y="156"/>
                    <a:pt x="101" y="156"/>
                    <a:pt x="101" y="157"/>
                  </a:cubicBezTo>
                  <a:cubicBezTo>
                    <a:pt x="101" y="157"/>
                    <a:pt x="101" y="158"/>
                    <a:pt x="101" y="158"/>
                  </a:cubicBezTo>
                  <a:cubicBezTo>
                    <a:pt x="101" y="158"/>
                    <a:pt x="102" y="158"/>
                    <a:pt x="102" y="158"/>
                  </a:cubicBezTo>
                  <a:cubicBezTo>
                    <a:pt x="103" y="158"/>
                    <a:pt x="103" y="158"/>
                    <a:pt x="104" y="158"/>
                  </a:cubicBezTo>
                  <a:cubicBezTo>
                    <a:pt x="104" y="158"/>
                    <a:pt x="104" y="157"/>
                    <a:pt x="104" y="157"/>
                  </a:cubicBezTo>
                  <a:cubicBezTo>
                    <a:pt x="104" y="157"/>
                    <a:pt x="105" y="157"/>
                    <a:pt x="105" y="157"/>
                  </a:cubicBezTo>
                  <a:cubicBezTo>
                    <a:pt x="105" y="156"/>
                    <a:pt x="105" y="156"/>
                    <a:pt x="105" y="155"/>
                  </a:cubicBezTo>
                  <a:cubicBezTo>
                    <a:pt x="106" y="155"/>
                    <a:pt x="106" y="155"/>
                    <a:pt x="107" y="155"/>
                  </a:cubicBezTo>
                  <a:cubicBezTo>
                    <a:pt x="107" y="155"/>
                    <a:pt x="108" y="155"/>
                    <a:pt x="108" y="155"/>
                  </a:cubicBezTo>
                  <a:cubicBezTo>
                    <a:pt x="108" y="155"/>
                    <a:pt x="108" y="154"/>
                    <a:pt x="108" y="154"/>
                  </a:cubicBezTo>
                  <a:cubicBezTo>
                    <a:pt x="109" y="154"/>
                    <a:pt x="110" y="154"/>
                    <a:pt x="110" y="154"/>
                  </a:cubicBezTo>
                  <a:cubicBezTo>
                    <a:pt x="111" y="154"/>
                    <a:pt x="111" y="154"/>
                    <a:pt x="112" y="154"/>
                  </a:cubicBezTo>
                  <a:cubicBezTo>
                    <a:pt x="112" y="154"/>
                    <a:pt x="113" y="154"/>
                    <a:pt x="113" y="154"/>
                  </a:cubicBezTo>
                  <a:cubicBezTo>
                    <a:pt x="113" y="153"/>
                    <a:pt x="113" y="152"/>
                    <a:pt x="113" y="152"/>
                  </a:cubicBezTo>
                  <a:cubicBezTo>
                    <a:pt x="114" y="152"/>
                    <a:pt x="114" y="152"/>
                    <a:pt x="115" y="152"/>
                  </a:cubicBezTo>
                  <a:cubicBezTo>
                    <a:pt x="115" y="151"/>
                    <a:pt x="115" y="151"/>
                    <a:pt x="115" y="150"/>
                  </a:cubicBezTo>
                  <a:cubicBezTo>
                    <a:pt x="115" y="150"/>
                    <a:pt x="116" y="150"/>
                    <a:pt x="116" y="150"/>
                  </a:cubicBezTo>
                  <a:cubicBezTo>
                    <a:pt x="116" y="150"/>
                    <a:pt x="116" y="149"/>
                    <a:pt x="116" y="149"/>
                  </a:cubicBezTo>
                  <a:cubicBezTo>
                    <a:pt x="116" y="148"/>
                    <a:pt x="116" y="148"/>
                    <a:pt x="116" y="147"/>
                  </a:cubicBezTo>
                  <a:cubicBezTo>
                    <a:pt x="116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3" y="147"/>
                  </a:cubicBezTo>
                  <a:cubicBezTo>
                    <a:pt x="113" y="148"/>
                    <a:pt x="113" y="148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1" y="149"/>
                    <a:pt x="111" y="149"/>
                    <a:pt x="110" y="149"/>
                  </a:cubicBezTo>
                  <a:cubicBezTo>
                    <a:pt x="110" y="148"/>
                    <a:pt x="110" y="148"/>
                    <a:pt x="110" y="147"/>
                  </a:cubicBezTo>
                  <a:cubicBezTo>
                    <a:pt x="110" y="147"/>
                    <a:pt x="109" y="147"/>
                    <a:pt x="108" y="147"/>
                  </a:cubicBezTo>
                  <a:cubicBezTo>
                    <a:pt x="108" y="147"/>
                    <a:pt x="108" y="146"/>
                    <a:pt x="108" y="145"/>
                  </a:cubicBezTo>
                  <a:cubicBezTo>
                    <a:pt x="108" y="145"/>
                    <a:pt x="107" y="145"/>
                    <a:pt x="107" y="145"/>
                  </a:cubicBezTo>
                  <a:cubicBezTo>
                    <a:pt x="107" y="145"/>
                    <a:pt x="107" y="144"/>
                    <a:pt x="107" y="144"/>
                  </a:cubicBezTo>
                  <a:cubicBezTo>
                    <a:pt x="107" y="143"/>
                    <a:pt x="107" y="143"/>
                    <a:pt x="107" y="142"/>
                  </a:cubicBezTo>
                  <a:cubicBezTo>
                    <a:pt x="107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8" y="139"/>
                  </a:cubicBezTo>
                  <a:cubicBezTo>
                    <a:pt x="108" y="139"/>
                    <a:pt x="107" y="139"/>
                    <a:pt x="107" y="139"/>
                  </a:cubicBezTo>
                  <a:cubicBezTo>
                    <a:pt x="107" y="139"/>
                    <a:pt x="107" y="138"/>
                    <a:pt x="107" y="137"/>
                  </a:cubicBezTo>
                  <a:cubicBezTo>
                    <a:pt x="106" y="137"/>
                    <a:pt x="106" y="137"/>
                    <a:pt x="105" y="137"/>
                  </a:cubicBezTo>
                  <a:cubicBezTo>
                    <a:pt x="105" y="137"/>
                    <a:pt x="105" y="136"/>
                    <a:pt x="105" y="136"/>
                  </a:cubicBezTo>
                  <a:cubicBezTo>
                    <a:pt x="106" y="136"/>
                    <a:pt x="106" y="136"/>
                    <a:pt x="107" y="136"/>
                  </a:cubicBezTo>
                  <a:cubicBezTo>
                    <a:pt x="107" y="136"/>
                    <a:pt x="108" y="136"/>
                    <a:pt x="108" y="136"/>
                  </a:cubicBezTo>
                  <a:cubicBezTo>
                    <a:pt x="108" y="136"/>
                    <a:pt x="108" y="137"/>
                    <a:pt x="108" y="137"/>
                  </a:cubicBezTo>
                  <a:cubicBezTo>
                    <a:pt x="109" y="137"/>
                    <a:pt x="110" y="137"/>
                    <a:pt x="110" y="137"/>
                  </a:cubicBezTo>
                  <a:cubicBezTo>
                    <a:pt x="110" y="138"/>
                    <a:pt x="110" y="139"/>
                    <a:pt x="110" y="139"/>
                  </a:cubicBezTo>
                  <a:cubicBezTo>
                    <a:pt x="111" y="139"/>
                    <a:pt x="111" y="139"/>
                    <a:pt x="112" y="139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3" y="141"/>
                    <a:pt x="113" y="141"/>
                  </a:cubicBezTo>
                  <a:cubicBezTo>
                    <a:pt x="114" y="141"/>
                    <a:pt x="114" y="141"/>
                    <a:pt x="115" y="141"/>
                  </a:cubicBezTo>
                  <a:cubicBezTo>
                    <a:pt x="115" y="140"/>
                    <a:pt x="115" y="140"/>
                    <a:pt x="115" y="139"/>
                  </a:cubicBezTo>
                  <a:cubicBezTo>
                    <a:pt x="115" y="139"/>
                    <a:pt x="115" y="138"/>
                    <a:pt x="115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7" y="137"/>
                    <a:pt x="117" y="137"/>
                    <a:pt x="118" y="137"/>
                  </a:cubicBezTo>
                  <a:cubicBezTo>
                    <a:pt x="118" y="137"/>
                    <a:pt x="119" y="137"/>
                    <a:pt x="119" y="137"/>
                  </a:cubicBezTo>
                  <a:cubicBezTo>
                    <a:pt x="119" y="137"/>
                    <a:pt x="119" y="136"/>
                    <a:pt x="119" y="136"/>
                  </a:cubicBezTo>
                  <a:cubicBezTo>
                    <a:pt x="120" y="136"/>
                    <a:pt x="120" y="136"/>
                    <a:pt x="121" y="136"/>
                  </a:cubicBezTo>
                  <a:cubicBezTo>
                    <a:pt x="121" y="135"/>
                    <a:pt x="121" y="135"/>
                    <a:pt x="121" y="134"/>
                  </a:cubicBezTo>
                  <a:cubicBezTo>
                    <a:pt x="121" y="134"/>
                    <a:pt x="122" y="134"/>
                    <a:pt x="122" y="134"/>
                  </a:cubicBezTo>
                  <a:cubicBezTo>
                    <a:pt x="123" y="134"/>
                    <a:pt x="124" y="134"/>
                    <a:pt x="124" y="134"/>
                  </a:cubicBezTo>
                  <a:cubicBezTo>
                    <a:pt x="125" y="134"/>
                    <a:pt x="125" y="134"/>
                    <a:pt x="126" y="134"/>
                  </a:cubicBezTo>
                  <a:cubicBezTo>
                    <a:pt x="126" y="135"/>
                    <a:pt x="126" y="135"/>
                    <a:pt x="126" y="136"/>
                  </a:cubicBezTo>
                  <a:cubicBezTo>
                    <a:pt x="125" y="136"/>
                    <a:pt x="125" y="136"/>
                    <a:pt x="124" y="136"/>
                  </a:cubicBezTo>
                  <a:cubicBezTo>
                    <a:pt x="124" y="136"/>
                    <a:pt x="124" y="137"/>
                    <a:pt x="124" y="137"/>
                  </a:cubicBezTo>
                  <a:cubicBezTo>
                    <a:pt x="124" y="137"/>
                    <a:pt x="123" y="137"/>
                    <a:pt x="122" y="137"/>
                  </a:cubicBezTo>
                  <a:cubicBezTo>
                    <a:pt x="122" y="138"/>
                    <a:pt x="122" y="139"/>
                    <a:pt x="122" y="139"/>
                  </a:cubicBezTo>
                  <a:cubicBezTo>
                    <a:pt x="122" y="139"/>
                    <a:pt x="121" y="139"/>
                    <a:pt x="121" y="139"/>
                  </a:cubicBezTo>
                  <a:cubicBezTo>
                    <a:pt x="121" y="140"/>
                    <a:pt x="121" y="140"/>
                    <a:pt x="121" y="141"/>
                  </a:cubicBezTo>
                  <a:cubicBezTo>
                    <a:pt x="120" y="141"/>
                    <a:pt x="120" y="141"/>
                    <a:pt x="119" y="141"/>
                  </a:cubicBezTo>
                  <a:cubicBezTo>
                    <a:pt x="119" y="141"/>
                    <a:pt x="119" y="142"/>
                    <a:pt x="119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3"/>
                    <a:pt x="118" y="143"/>
                    <a:pt x="118" y="144"/>
                  </a:cubicBezTo>
                  <a:cubicBezTo>
                    <a:pt x="118" y="144"/>
                    <a:pt x="118" y="145"/>
                    <a:pt x="118" y="145"/>
                  </a:cubicBezTo>
                  <a:cubicBezTo>
                    <a:pt x="118" y="145"/>
                    <a:pt x="119" y="145"/>
                    <a:pt x="119" y="145"/>
                  </a:cubicBezTo>
                  <a:cubicBezTo>
                    <a:pt x="120" y="145"/>
                    <a:pt x="120" y="145"/>
                    <a:pt x="121" y="145"/>
                  </a:cubicBezTo>
                  <a:cubicBezTo>
                    <a:pt x="121" y="145"/>
                    <a:pt x="122" y="145"/>
                    <a:pt x="122" y="145"/>
                  </a:cubicBezTo>
                  <a:cubicBezTo>
                    <a:pt x="123" y="145"/>
                    <a:pt x="124" y="145"/>
                    <a:pt x="124" y="145"/>
                  </a:cubicBezTo>
                  <a:cubicBezTo>
                    <a:pt x="125" y="145"/>
                    <a:pt x="125" y="145"/>
                    <a:pt x="126" y="145"/>
                  </a:cubicBezTo>
                  <a:cubicBezTo>
                    <a:pt x="126" y="146"/>
                    <a:pt x="126" y="147"/>
                    <a:pt x="126" y="147"/>
                  </a:cubicBezTo>
                  <a:cubicBezTo>
                    <a:pt x="126" y="147"/>
                    <a:pt x="127" y="147"/>
                    <a:pt x="127" y="147"/>
                  </a:cubicBezTo>
                  <a:cubicBezTo>
                    <a:pt x="128" y="147"/>
                    <a:pt x="128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8"/>
                    <a:pt x="130" y="148"/>
                    <a:pt x="130" y="149"/>
                  </a:cubicBezTo>
                  <a:cubicBezTo>
                    <a:pt x="131" y="149"/>
                    <a:pt x="131" y="149"/>
                    <a:pt x="132" y="149"/>
                  </a:cubicBezTo>
                  <a:cubicBezTo>
                    <a:pt x="132" y="148"/>
                    <a:pt x="132" y="148"/>
                    <a:pt x="132" y="147"/>
                  </a:cubicBezTo>
                  <a:cubicBezTo>
                    <a:pt x="132" y="147"/>
                    <a:pt x="133" y="147"/>
                    <a:pt x="134" y="147"/>
                  </a:cubicBezTo>
                  <a:cubicBezTo>
                    <a:pt x="134" y="147"/>
                    <a:pt x="134" y="146"/>
                    <a:pt x="134" y="145"/>
                  </a:cubicBezTo>
                  <a:cubicBezTo>
                    <a:pt x="133" y="145"/>
                    <a:pt x="132" y="145"/>
                    <a:pt x="132" y="145"/>
                  </a:cubicBezTo>
                  <a:cubicBezTo>
                    <a:pt x="132" y="145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1"/>
                    <a:pt x="132" y="141"/>
                  </a:cubicBezTo>
                  <a:cubicBezTo>
                    <a:pt x="131" y="141"/>
                    <a:pt x="131" y="141"/>
                    <a:pt x="130" y="141"/>
                  </a:cubicBezTo>
                  <a:cubicBezTo>
                    <a:pt x="130" y="141"/>
                    <a:pt x="129" y="141"/>
                    <a:pt x="129" y="141"/>
                  </a:cubicBezTo>
                  <a:cubicBezTo>
                    <a:pt x="129" y="140"/>
                    <a:pt x="129" y="140"/>
                    <a:pt x="129" y="139"/>
                  </a:cubicBezTo>
                  <a:cubicBezTo>
                    <a:pt x="128" y="139"/>
                    <a:pt x="128" y="139"/>
                    <a:pt x="127" y="139"/>
                  </a:cubicBezTo>
                  <a:cubicBezTo>
                    <a:pt x="127" y="139"/>
                    <a:pt x="127" y="138"/>
                    <a:pt x="127" y="137"/>
                  </a:cubicBezTo>
                  <a:cubicBezTo>
                    <a:pt x="127" y="137"/>
                    <a:pt x="127" y="136"/>
                    <a:pt x="127" y="136"/>
                  </a:cubicBezTo>
                  <a:cubicBezTo>
                    <a:pt x="128" y="136"/>
                    <a:pt x="128" y="136"/>
                    <a:pt x="129" y="136"/>
                  </a:cubicBezTo>
                  <a:cubicBezTo>
                    <a:pt x="129" y="135"/>
                    <a:pt x="129" y="135"/>
                    <a:pt x="129" y="134"/>
                  </a:cubicBezTo>
                  <a:cubicBezTo>
                    <a:pt x="129" y="134"/>
                    <a:pt x="129" y="133"/>
                    <a:pt x="129" y="133"/>
                  </a:cubicBezTo>
                  <a:cubicBezTo>
                    <a:pt x="129" y="132"/>
                    <a:pt x="129" y="131"/>
                    <a:pt x="129" y="131"/>
                  </a:cubicBezTo>
                  <a:cubicBezTo>
                    <a:pt x="129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29"/>
                  </a:cubicBezTo>
                  <a:cubicBezTo>
                    <a:pt x="130" y="129"/>
                    <a:pt x="130" y="128"/>
                    <a:pt x="130" y="128"/>
                  </a:cubicBezTo>
                  <a:cubicBezTo>
                    <a:pt x="130" y="127"/>
                    <a:pt x="130" y="127"/>
                    <a:pt x="130" y="126"/>
                  </a:cubicBezTo>
                  <a:cubicBezTo>
                    <a:pt x="130" y="126"/>
                    <a:pt x="130" y="125"/>
                    <a:pt x="130" y="125"/>
                  </a:cubicBezTo>
                  <a:cubicBezTo>
                    <a:pt x="130" y="125"/>
                    <a:pt x="129" y="125"/>
                    <a:pt x="129" y="125"/>
                  </a:cubicBezTo>
                  <a:cubicBezTo>
                    <a:pt x="128" y="125"/>
                    <a:pt x="128" y="125"/>
                    <a:pt x="127" y="125"/>
                  </a:cubicBezTo>
                  <a:cubicBezTo>
                    <a:pt x="127" y="124"/>
                    <a:pt x="127" y="123"/>
                    <a:pt x="127" y="123"/>
                  </a:cubicBezTo>
                  <a:cubicBezTo>
                    <a:pt x="127" y="122"/>
                    <a:pt x="127" y="122"/>
                    <a:pt x="127" y="121"/>
                  </a:cubicBezTo>
                  <a:cubicBezTo>
                    <a:pt x="127" y="121"/>
                    <a:pt x="126" y="121"/>
                    <a:pt x="126" y="121"/>
                  </a:cubicBezTo>
                  <a:cubicBezTo>
                    <a:pt x="126" y="121"/>
                    <a:pt x="126" y="120"/>
                    <a:pt x="126" y="120"/>
                  </a:cubicBezTo>
                  <a:cubicBezTo>
                    <a:pt x="125" y="120"/>
                    <a:pt x="125" y="120"/>
                    <a:pt x="124" y="120"/>
                  </a:cubicBezTo>
                  <a:cubicBezTo>
                    <a:pt x="124" y="119"/>
                    <a:pt x="124" y="119"/>
                    <a:pt x="124" y="118"/>
                  </a:cubicBezTo>
                  <a:cubicBezTo>
                    <a:pt x="124" y="118"/>
                    <a:pt x="123" y="118"/>
                    <a:pt x="122" y="118"/>
                  </a:cubicBezTo>
                  <a:cubicBezTo>
                    <a:pt x="122" y="118"/>
                    <a:pt x="122" y="117"/>
                    <a:pt x="122" y="116"/>
                  </a:cubicBezTo>
                  <a:cubicBezTo>
                    <a:pt x="122" y="116"/>
                    <a:pt x="122" y="115"/>
                    <a:pt x="122" y="115"/>
                  </a:cubicBezTo>
                  <a:cubicBezTo>
                    <a:pt x="122" y="114"/>
                    <a:pt x="122" y="114"/>
                    <a:pt x="122" y="113"/>
                  </a:cubicBezTo>
                  <a:cubicBezTo>
                    <a:pt x="122" y="113"/>
                    <a:pt x="122" y="112"/>
                    <a:pt x="122" y="112"/>
                  </a:cubicBezTo>
                  <a:cubicBezTo>
                    <a:pt x="122" y="111"/>
                    <a:pt x="122" y="110"/>
                    <a:pt x="122" y="110"/>
                  </a:cubicBezTo>
                  <a:cubicBezTo>
                    <a:pt x="122" y="109"/>
                    <a:pt x="122" y="109"/>
                    <a:pt x="122" y="108"/>
                  </a:cubicBezTo>
                  <a:cubicBezTo>
                    <a:pt x="122" y="108"/>
                    <a:pt x="121" y="108"/>
                    <a:pt x="121" y="108"/>
                  </a:cubicBezTo>
                  <a:cubicBezTo>
                    <a:pt x="121" y="108"/>
                    <a:pt x="121" y="107"/>
                    <a:pt x="121" y="107"/>
                  </a:cubicBezTo>
                  <a:cubicBezTo>
                    <a:pt x="121" y="106"/>
                    <a:pt x="121" y="106"/>
                    <a:pt x="121" y="105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1" y="103"/>
                    <a:pt x="121" y="102"/>
                    <a:pt x="121" y="102"/>
                  </a:cubicBezTo>
                  <a:cubicBezTo>
                    <a:pt x="121" y="101"/>
                    <a:pt x="121" y="101"/>
                    <a:pt x="121" y="100"/>
                  </a:cubicBezTo>
                  <a:cubicBezTo>
                    <a:pt x="120" y="100"/>
                    <a:pt x="120" y="100"/>
                    <a:pt x="119" y="100"/>
                  </a:cubicBezTo>
                  <a:cubicBezTo>
                    <a:pt x="119" y="100"/>
                    <a:pt x="118" y="100"/>
                    <a:pt x="118" y="100"/>
                  </a:cubicBezTo>
                  <a:cubicBezTo>
                    <a:pt x="117" y="100"/>
                    <a:pt x="117" y="100"/>
                    <a:pt x="116" y="100"/>
                  </a:cubicBezTo>
                  <a:cubicBezTo>
                    <a:pt x="116" y="101"/>
                    <a:pt x="116" y="101"/>
                    <a:pt x="116" y="102"/>
                  </a:cubicBezTo>
                  <a:cubicBezTo>
                    <a:pt x="116" y="102"/>
                    <a:pt x="115" y="102"/>
                    <a:pt x="115" y="102"/>
                  </a:cubicBezTo>
                  <a:cubicBezTo>
                    <a:pt x="115" y="102"/>
                    <a:pt x="115" y="103"/>
                    <a:pt x="115" y="104"/>
                  </a:cubicBezTo>
                  <a:cubicBezTo>
                    <a:pt x="115" y="104"/>
                    <a:pt x="115" y="105"/>
                    <a:pt x="115" y="105"/>
                  </a:cubicBezTo>
                  <a:cubicBezTo>
                    <a:pt x="114" y="105"/>
                    <a:pt x="114" y="105"/>
                    <a:pt x="113" y="105"/>
                  </a:cubicBezTo>
                  <a:cubicBezTo>
                    <a:pt x="113" y="105"/>
                    <a:pt x="112" y="105"/>
                    <a:pt x="112" y="105"/>
                  </a:cubicBezTo>
                  <a:cubicBezTo>
                    <a:pt x="111" y="105"/>
                    <a:pt x="111" y="105"/>
                    <a:pt x="110" y="105"/>
                  </a:cubicBezTo>
                  <a:cubicBezTo>
                    <a:pt x="110" y="105"/>
                    <a:pt x="109" y="105"/>
                    <a:pt x="108" y="105"/>
                  </a:cubicBezTo>
                  <a:cubicBezTo>
                    <a:pt x="108" y="105"/>
                    <a:pt x="108" y="104"/>
                    <a:pt x="108" y="104"/>
                  </a:cubicBezTo>
                  <a:cubicBezTo>
                    <a:pt x="108" y="103"/>
                    <a:pt x="108" y="102"/>
                    <a:pt x="108" y="102"/>
                  </a:cubicBezTo>
                  <a:cubicBezTo>
                    <a:pt x="108" y="101"/>
                    <a:pt x="108" y="101"/>
                    <a:pt x="108" y="100"/>
                  </a:cubicBezTo>
                  <a:cubicBezTo>
                    <a:pt x="108" y="100"/>
                    <a:pt x="108" y="99"/>
                    <a:pt x="108" y="99"/>
                  </a:cubicBezTo>
                  <a:cubicBezTo>
                    <a:pt x="109" y="99"/>
                    <a:pt x="110" y="99"/>
                    <a:pt x="110" y="99"/>
                  </a:cubicBezTo>
                  <a:cubicBezTo>
                    <a:pt x="110" y="98"/>
                    <a:pt x="110" y="98"/>
                    <a:pt x="110" y="97"/>
                  </a:cubicBezTo>
                  <a:cubicBezTo>
                    <a:pt x="110" y="97"/>
                    <a:pt x="109" y="97"/>
                    <a:pt x="108" y="97"/>
                  </a:cubicBezTo>
                  <a:cubicBezTo>
                    <a:pt x="108" y="97"/>
                    <a:pt x="108" y="96"/>
                    <a:pt x="108" y="95"/>
                  </a:cubicBezTo>
                  <a:cubicBezTo>
                    <a:pt x="108" y="95"/>
                    <a:pt x="107" y="95"/>
                    <a:pt x="107" y="95"/>
                  </a:cubicBezTo>
                  <a:cubicBezTo>
                    <a:pt x="107" y="95"/>
                    <a:pt x="107" y="94"/>
                    <a:pt x="107" y="94"/>
                  </a:cubicBezTo>
                  <a:cubicBezTo>
                    <a:pt x="107" y="93"/>
                    <a:pt x="107" y="93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4" y="91"/>
                    <a:pt x="104" y="91"/>
                  </a:cubicBezTo>
                  <a:cubicBezTo>
                    <a:pt x="104" y="90"/>
                    <a:pt x="104" y="90"/>
                    <a:pt x="104" y="89"/>
                  </a:cubicBezTo>
                  <a:cubicBezTo>
                    <a:pt x="103" y="89"/>
                    <a:pt x="103" y="89"/>
                    <a:pt x="102" y="89"/>
                  </a:cubicBezTo>
                  <a:cubicBezTo>
                    <a:pt x="102" y="89"/>
                    <a:pt x="102" y="88"/>
                    <a:pt x="102" y="87"/>
                  </a:cubicBezTo>
                  <a:cubicBezTo>
                    <a:pt x="102" y="87"/>
                    <a:pt x="101" y="87"/>
                    <a:pt x="101" y="87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0" y="89"/>
                    <a:pt x="100" y="89"/>
                    <a:pt x="99" y="89"/>
                  </a:cubicBezTo>
                  <a:cubicBezTo>
                    <a:pt x="98" y="89"/>
                    <a:pt x="98" y="89"/>
                    <a:pt x="97" y="89"/>
                  </a:cubicBezTo>
                  <a:cubicBezTo>
                    <a:pt x="97" y="89"/>
                    <a:pt x="97" y="88"/>
                    <a:pt x="97" y="87"/>
                  </a:cubicBezTo>
                  <a:cubicBezTo>
                    <a:pt x="97" y="87"/>
                    <a:pt x="96" y="87"/>
                    <a:pt x="96" y="87"/>
                  </a:cubicBezTo>
                  <a:cubicBezTo>
                    <a:pt x="96" y="88"/>
                    <a:pt x="96" y="89"/>
                    <a:pt x="96" y="89"/>
                  </a:cubicBezTo>
                  <a:cubicBezTo>
                    <a:pt x="95" y="89"/>
                    <a:pt x="95" y="89"/>
                    <a:pt x="94" y="89"/>
                  </a:cubicBezTo>
                  <a:cubicBezTo>
                    <a:pt x="94" y="90"/>
                    <a:pt x="94" y="90"/>
                    <a:pt x="94" y="91"/>
                  </a:cubicBezTo>
                  <a:cubicBezTo>
                    <a:pt x="94" y="91"/>
                    <a:pt x="94" y="92"/>
                    <a:pt x="94" y="92"/>
                  </a:cubicBezTo>
                  <a:cubicBezTo>
                    <a:pt x="94" y="93"/>
                    <a:pt x="94" y="93"/>
                    <a:pt x="94" y="94"/>
                  </a:cubicBezTo>
                  <a:cubicBezTo>
                    <a:pt x="94" y="94"/>
                    <a:pt x="93" y="94"/>
                    <a:pt x="93" y="94"/>
                  </a:cubicBezTo>
                  <a:cubicBezTo>
                    <a:pt x="93" y="94"/>
                    <a:pt x="93" y="95"/>
                    <a:pt x="93" y="95"/>
                  </a:cubicBezTo>
                  <a:cubicBezTo>
                    <a:pt x="93" y="96"/>
                    <a:pt x="93" y="97"/>
                    <a:pt x="93" y="97"/>
                  </a:cubicBezTo>
                  <a:cubicBezTo>
                    <a:pt x="93" y="98"/>
                    <a:pt x="93" y="98"/>
                    <a:pt x="93" y="99"/>
                  </a:cubicBezTo>
                  <a:cubicBezTo>
                    <a:pt x="92" y="99"/>
                    <a:pt x="92" y="99"/>
                    <a:pt x="91" y="99"/>
                  </a:cubicBezTo>
                  <a:cubicBezTo>
                    <a:pt x="91" y="99"/>
                    <a:pt x="90" y="99"/>
                    <a:pt x="90" y="99"/>
                  </a:cubicBezTo>
                  <a:cubicBezTo>
                    <a:pt x="90" y="99"/>
                    <a:pt x="90" y="100"/>
                    <a:pt x="90" y="100"/>
                  </a:cubicBezTo>
                  <a:cubicBezTo>
                    <a:pt x="89" y="100"/>
                    <a:pt x="89" y="100"/>
                    <a:pt x="88" y="100"/>
                  </a:cubicBezTo>
                  <a:cubicBezTo>
                    <a:pt x="88" y="101"/>
                    <a:pt x="88" y="101"/>
                    <a:pt x="88" y="102"/>
                  </a:cubicBezTo>
                  <a:cubicBezTo>
                    <a:pt x="88" y="102"/>
                    <a:pt x="88" y="103"/>
                    <a:pt x="88" y="104"/>
                  </a:cubicBezTo>
                  <a:cubicBezTo>
                    <a:pt x="89" y="104"/>
                    <a:pt x="89" y="104"/>
                    <a:pt x="90" y="104"/>
                  </a:cubicBezTo>
                  <a:cubicBezTo>
                    <a:pt x="90" y="104"/>
                    <a:pt x="90" y="105"/>
                    <a:pt x="90" y="105"/>
                  </a:cubicBezTo>
                  <a:cubicBezTo>
                    <a:pt x="90" y="105"/>
                    <a:pt x="91" y="105"/>
                    <a:pt x="91" y="105"/>
                  </a:cubicBezTo>
                  <a:cubicBezTo>
                    <a:pt x="91" y="106"/>
                    <a:pt x="91" y="106"/>
                    <a:pt x="91" y="107"/>
                  </a:cubicBezTo>
                  <a:cubicBezTo>
                    <a:pt x="91" y="107"/>
                    <a:pt x="91" y="108"/>
                    <a:pt x="91" y="108"/>
                  </a:cubicBezTo>
                  <a:cubicBezTo>
                    <a:pt x="91" y="108"/>
                    <a:pt x="90" y="108"/>
                    <a:pt x="90" y="108"/>
                  </a:cubicBezTo>
                  <a:cubicBezTo>
                    <a:pt x="90" y="109"/>
                    <a:pt x="90" y="109"/>
                    <a:pt x="90" y="110"/>
                  </a:cubicBezTo>
                  <a:cubicBezTo>
                    <a:pt x="90" y="110"/>
                    <a:pt x="90" y="111"/>
                    <a:pt x="90" y="112"/>
                  </a:cubicBezTo>
                  <a:cubicBezTo>
                    <a:pt x="90" y="112"/>
                    <a:pt x="90" y="113"/>
                    <a:pt x="90" y="113"/>
                  </a:cubicBezTo>
                  <a:cubicBezTo>
                    <a:pt x="89" y="113"/>
                    <a:pt x="89" y="113"/>
                    <a:pt x="88" y="113"/>
                  </a:cubicBezTo>
                  <a:cubicBezTo>
                    <a:pt x="88" y="113"/>
                    <a:pt x="87" y="113"/>
                    <a:pt x="87" y="113"/>
                  </a:cubicBezTo>
                  <a:cubicBezTo>
                    <a:pt x="87" y="114"/>
                    <a:pt x="87" y="114"/>
                    <a:pt x="87" y="115"/>
                  </a:cubicBezTo>
                  <a:cubicBezTo>
                    <a:pt x="86" y="115"/>
                    <a:pt x="85" y="115"/>
                    <a:pt x="85" y="115"/>
                  </a:cubicBezTo>
                  <a:cubicBezTo>
                    <a:pt x="84" y="115"/>
                    <a:pt x="84" y="115"/>
                    <a:pt x="83" y="115"/>
                  </a:cubicBezTo>
                  <a:cubicBezTo>
                    <a:pt x="83" y="115"/>
                    <a:pt x="82" y="115"/>
                    <a:pt x="82" y="115"/>
                  </a:cubicBezTo>
                  <a:cubicBezTo>
                    <a:pt x="82" y="115"/>
                    <a:pt x="82" y="116"/>
                    <a:pt x="82" y="116"/>
                  </a:cubicBezTo>
                  <a:cubicBezTo>
                    <a:pt x="82" y="117"/>
                    <a:pt x="82" y="118"/>
                    <a:pt x="82" y="118"/>
                  </a:cubicBezTo>
                  <a:cubicBezTo>
                    <a:pt x="82" y="119"/>
                    <a:pt x="82" y="119"/>
                    <a:pt x="82" y="120"/>
                  </a:cubicBezTo>
                  <a:cubicBezTo>
                    <a:pt x="82" y="120"/>
                    <a:pt x="82" y="121"/>
                    <a:pt x="82" y="121"/>
                  </a:cubicBezTo>
                  <a:cubicBezTo>
                    <a:pt x="81" y="121"/>
                    <a:pt x="81" y="121"/>
                    <a:pt x="80" y="121"/>
                  </a:cubicBezTo>
                  <a:cubicBezTo>
                    <a:pt x="80" y="122"/>
                    <a:pt x="80" y="122"/>
                    <a:pt x="80" y="123"/>
                  </a:cubicBezTo>
                  <a:cubicBezTo>
                    <a:pt x="80" y="123"/>
                    <a:pt x="80" y="124"/>
                    <a:pt x="80" y="125"/>
                  </a:cubicBezTo>
                  <a:cubicBezTo>
                    <a:pt x="80" y="125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8" y="126"/>
                    <a:pt x="78" y="126"/>
                    <a:pt x="77" y="126"/>
                  </a:cubicBezTo>
                  <a:cubicBezTo>
                    <a:pt x="77" y="126"/>
                    <a:pt x="76" y="126"/>
                    <a:pt x="76" y="126"/>
                  </a:cubicBezTo>
                  <a:cubicBezTo>
                    <a:pt x="76" y="126"/>
                    <a:pt x="76" y="125"/>
                    <a:pt x="76" y="125"/>
                  </a:cubicBezTo>
                  <a:cubicBezTo>
                    <a:pt x="76" y="125"/>
                    <a:pt x="77" y="125"/>
                    <a:pt x="77" y="125"/>
                  </a:cubicBezTo>
                  <a:cubicBezTo>
                    <a:pt x="77" y="124"/>
                    <a:pt x="77" y="123"/>
                    <a:pt x="77" y="123"/>
                  </a:cubicBezTo>
                  <a:cubicBezTo>
                    <a:pt x="78" y="123"/>
                    <a:pt x="78" y="123"/>
                    <a:pt x="79" y="123"/>
                  </a:cubicBezTo>
                  <a:cubicBezTo>
                    <a:pt x="79" y="122"/>
                    <a:pt x="79" y="122"/>
                    <a:pt x="79" y="121"/>
                  </a:cubicBezTo>
                  <a:cubicBezTo>
                    <a:pt x="78" y="121"/>
                    <a:pt x="78" y="121"/>
                    <a:pt x="77" y="121"/>
                  </a:cubicBezTo>
                  <a:cubicBezTo>
                    <a:pt x="77" y="121"/>
                    <a:pt x="77" y="120"/>
                    <a:pt x="77" y="120"/>
                  </a:cubicBezTo>
                  <a:cubicBezTo>
                    <a:pt x="77" y="119"/>
                    <a:pt x="77" y="119"/>
                    <a:pt x="77" y="118"/>
                  </a:cubicBezTo>
                  <a:cubicBezTo>
                    <a:pt x="77" y="118"/>
                    <a:pt x="77" y="117"/>
                    <a:pt x="77" y="116"/>
                  </a:cubicBezTo>
                  <a:cubicBezTo>
                    <a:pt x="77" y="116"/>
                    <a:pt x="77" y="115"/>
                    <a:pt x="77" y="115"/>
                  </a:cubicBezTo>
                  <a:cubicBezTo>
                    <a:pt x="77" y="114"/>
                    <a:pt x="77" y="114"/>
                    <a:pt x="77" y="113"/>
                  </a:cubicBezTo>
                  <a:cubicBezTo>
                    <a:pt x="77" y="113"/>
                    <a:pt x="76" y="113"/>
                    <a:pt x="76" y="113"/>
                  </a:cubicBezTo>
                  <a:cubicBezTo>
                    <a:pt x="75" y="113"/>
                    <a:pt x="75" y="113"/>
                    <a:pt x="74" y="113"/>
                  </a:cubicBezTo>
                  <a:cubicBezTo>
                    <a:pt x="74" y="113"/>
                    <a:pt x="74" y="112"/>
                    <a:pt x="74" y="112"/>
                  </a:cubicBezTo>
                  <a:cubicBezTo>
                    <a:pt x="74" y="112"/>
                    <a:pt x="73" y="112"/>
                    <a:pt x="73" y="112"/>
                  </a:cubicBezTo>
                  <a:cubicBezTo>
                    <a:pt x="72" y="112"/>
                    <a:pt x="71" y="112"/>
                    <a:pt x="71" y="112"/>
                  </a:cubicBezTo>
                  <a:cubicBezTo>
                    <a:pt x="71" y="111"/>
                    <a:pt x="71" y="110"/>
                    <a:pt x="71" y="110"/>
                  </a:cubicBezTo>
                  <a:cubicBezTo>
                    <a:pt x="71" y="109"/>
                    <a:pt x="71" y="109"/>
                    <a:pt x="71" y="108"/>
                  </a:cubicBezTo>
                  <a:cubicBezTo>
                    <a:pt x="70" y="108"/>
                    <a:pt x="70" y="108"/>
                    <a:pt x="69" y="108"/>
                  </a:cubicBezTo>
                  <a:cubicBezTo>
                    <a:pt x="69" y="108"/>
                    <a:pt x="68" y="108"/>
                    <a:pt x="68" y="108"/>
                  </a:cubicBezTo>
                  <a:cubicBezTo>
                    <a:pt x="68" y="108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5"/>
                  </a:cubicBezTo>
                  <a:cubicBezTo>
                    <a:pt x="67" y="105"/>
                    <a:pt x="67" y="105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5"/>
                    <a:pt x="65" y="104"/>
                    <a:pt x="65" y="104"/>
                  </a:cubicBezTo>
                  <a:cubicBezTo>
                    <a:pt x="64" y="104"/>
                    <a:pt x="64" y="104"/>
                    <a:pt x="63" y="104"/>
                  </a:cubicBezTo>
                  <a:cubicBezTo>
                    <a:pt x="63" y="104"/>
                    <a:pt x="62" y="104"/>
                    <a:pt x="61" y="104"/>
                  </a:cubicBezTo>
                  <a:cubicBezTo>
                    <a:pt x="61" y="103"/>
                    <a:pt x="61" y="102"/>
                    <a:pt x="61" y="102"/>
                  </a:cubicBezTo>
                  <a:cubicBezTo>
                    <a:pt x="61" y="102"/>
                    <a:pt x="60" y="102"/>
                    <a:pt x="60" y="102"/>
                  </a:cubicBezTo>
                  <a:cubicBezTo>
                    <a:pt x="60" y="101"/>
                    <a:pt x="60" y="101"/>
                    <a:pt x="60" y="100"/>
                  </a:cubicBezTo>
                  <a:cubicBezTo>
                    <a:pt x="60" y="100"/>
                    <a:pt x="60" y="99"/>
                    <a:pt x="60" y="99"/>
                  </a:cubicBezTo>
                  <a:cubicBezTo>
                    <a:pt x="60" y="98"/>
                    <a:pt x="60" y="98"/>
                    <a:pt x="60" y="97"/>
                  </a:cubicBezTo>
                  <a:cubicBezTo>
                    <a:pt x="60" y="97"/>
                    <a:pt x="60" y="96"/>
                    <a:pt x="60" y="95"/>
                  </a:cubicBezTo>
                  <a:cubicBezTo>
                    <a:pt x="59" y="95"/>
                    <a:pt x="59" y="95"/>
                    <a:pt x="58" y="95"/>
                  </a:cubicBezTo>
                  <a:cubicBezTo>
                    <a:pt x="58" y="95"/>
                    <a:pt x="58" y="94"/>
                    <a:pt x="58" y="94"/>
                  </a:cubicBezTo>
                  <a:cubicBezTo>
                    <a:pt x="58" y="93"/>
                    <a:pt x="58" y="93"/>
                    <a:pt x="58" y="92"/>
                  </a:cubicBezTo>
                  <a:cubicBezTo>
                    <a:pt x="59" y="92"/>
                    <a:pt x="59" y="92"/>
                    <a:pt x="60" y="92"/>
                  </a:cubicBezTo>
                  <a:cubicBezTo>
                    <a:pt x="60" y="92"/>
                    <a:pt x="60" y="91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ubicBezTo>
                    <a:pt x="60" y="89"/>
                    <a:pt x="61" y="89"/>
                    <a:pt x="61" y="89"/>
                  </a:cubicBezTo>
                  <a:cubicBezTo>
                    <a:pt x="62" y="89"/>
                    <a:pt x="63" y="89"/>
                    <a:pt x="63" y="89"/>
                  </a:cubicBezTo>
                  <a:cubicBezTo>
                    <a:pt x="63" y="89"/>
                    <a:pt x="63" y="88"/>
                    <a:pt x="63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4" y="86"/>
                    <a:pt x="64" y="86"/>
                    <a:pt x="65" y="86"/>
                  </a:cubicBezTo>
                  <a:cubicBezTo>
                    <a:pt x="65" y="85"/>
                    <a:pt x="65" y="85"/>
                    <a:pt x="65" y="84"/>
                  </a:cubicBezTo>
                  <a:cubicBezTo>
                    <a:pt x="65" y="84"/>
                    <a:pt x="66" y="84"/>
                    <a:pt x="66" y="84"/>
                  </a:cubicBezTo>
                  <a:cubicBezTo>
                    <a:pt x="67" y="84"/>
                    <a:pt x="67" y="84"/>
                    <a:pt x="68" y="84"/>
                  </a:cubicBezTo>
                  <a:cubicBezTo>
                    <a:pt x="68" y="84"/>
                    <a:pt x="68" y="83"/>
                    <a:pt x="68" y="83"/>
                  </a:cubicBezTo>
                  <a:cubicBezTo>
                    <a:pt x="68" y="83"/>
                    <a:pt x="69" y="83"/>
                    <a:pt x="69" y="83"/>
                  </a:cubicBezTo>
                  <a:cubicBezTo>
                    <a:pt x="70" y="83"/>
                    <a:pt x="70" y="83"/>
                    <a:pt x="71" y="83"/>
                  </a:cubicBezTo>
                  <a:cubicBezTo>
                    <a:pt x="71" y="82"/>
                    <a:pt x="71" y="81"/>
                    <a:pt x="71" y="81"/>
                  </a:cubicBezTo>
                  <a:cubicBezTo>
                    <a:pt x="71" y="81"/>
                    <a:pt x="72" y="81"/>
                    <a:pt x="73" y="81"/>
                  </a:cubicBezTo>
                  <a:cubicBezTo>
                    <a:pt x="73" y="80"/>
                    <a:pt x="73" y="80"/>
                    <a:pt x="73" y="79"/>
                  </a:cubicBezTo>
                  <a:cubicBezTo>
                    <a:pt x="73" y="79"/>
                    <a:pt x="74" y="79"/>
                    <a:pt x="74" y="79"/>
                  </a:cubicBezTo>
                  <a:cubicBezTo>
                    <a:pt x="75" y="79"/>
                    <a:pt x="75" y="79"/>
                    <a:pt x="76" y="79"/>
                  </a:cubicBezTo>
                  <a:cubicBezTo>
                    <a:pt x="76" y="79"/>
                    <a:pt x="77" y="79"/>
                    <a:pt x="77" y="79"/>
                  </a:cubicBezTo>
                  <a:cubicBezTo>
                    <a:pt x="78" y="79"/>
                    <a:pt x="78" y="79"/>
                    <a:pt x="79" y="79"/>
                  </a:cubicBezTo>
                  <a:cubicBezTo>
                    <a:pt x="79" y="79"/>
                    <a:pt x="79" y="78"/>
                    <a:pt x="79" y="78"/>
                  </a:cubicBezTo>
                  <a:cubicBezTo>
                    <a:pt x="79" y="77"/>
                    <a:pt x="79" y="77"/>
                    <a:pt x="79" y="76"/>
                  </a:cubicBezTo>
                  <a:cubicBezTo>
                    <a:pt x="79" y="76"/>
                    <a:pt x="80" y="76"/>
                    <a:pt x="80" y="76"/>
                  </a:cubicBezTo>
                  <a:cubicBezTo>
                    <a:pt x="80" y="76"/>
                    <a:pt x="80" y="75"/>
                    <a:pt x="80" y="75"/>
                  </a:cubicBezTo>
                  <a:cubicBezTo>
                    <a:pt x="81" y="75"/>
                    <a:pt x="81" y="75"/>
                    <a:pt x="82" y="75"/>
                  </a:cubicBezTo>
                  <a:cubicBezTo>
                    <a:pt x="82" y="74"/>
                    <a:pt x="82" y="73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3" y="72"/>
                    <a:pt x="83" y="72"/>
                    <a:pt x="83" y="71"/>
                  </a:cubicBezTo>
                  <a:cubicBezTo>
                    <a:pt x="84" y="71"/>
                    <a:pt x="84" y="71"/>
                    <a:pt x="85" y="71"/>
                  </a:cubicBezTo>
                  <a:cubicBezTo>
                    <a:pt x="85" y="72"/>
                    <a:pt x="85" y="72"/>
                    <a:pt x="85" y="73"/>
                  </a:cubicBezTo>
                  <a:cubicBezTo>
                    <a:pt x="84" y="73"/>
                    <a:pt x="84" y="73"/>
                    <a:pt x="83" y="73"/>
                  </a:cubicBezTo>
                  <a:cubicBezTo>
                    <a:pt x="83" y="73"/>
                    <a:pt x="83" y="74"/>
                    <a:pt x="83" y="75"/>
                  </a:cubicBezTo>
                  <a:cubicBezTo>
                    <a:pt x="83" y="75"/>
                    <a:pt x="83" y="76"/>
                    <a:pt x="83" y="76"/>
                  </a:cubicBezTo>
                  <a:cubicBezTo>
                    <a:pt x="83" y="76"/>
                    <a:pt x="82" y="76"/>
                    <a:pt x="82" y="76"/>
                  </a:cubicBezTo>
                  <a:cubicBezTo>
                    <a:pt x="82" y="77"/>
                    <a:pt x="82" y="77"/>
                    <a:pt x="82" y="78"/>
                  </a:cubicBezTo>
                  <a:cubicBezTo>
                    <a:pt x="81" y="78"/>
                    <a:pt x="81" y="78"/>
                    <a:pt x="80" y="78"/>
                  </a:cubicBezTo>
                  <a:cubicBezTo>
                    <a:pt x="80" y="78"/>
                    <a:pt x="80" y="79"/>
                    <a:pt x="80" y="79"/>
                  </a:cubicBezTo>
                  <a:cubicBezTo>
                    <a:pt x="80" y="80"/>
                    <a:pt x="80" y="80"/>
                    <a:pt x="80" y="81"/>
                  </a:cubicBezTo>
                  <a:cubicBezTo>
                    <a:pt x="80" y="81"/>
                    <a:pt x="80" y="82"/>
                    <a:pt x="80" y="83"/>
                  </a:cubicBezTo>
                  <a:cubicBezTo>
                    <a:pt x="81" y="83"/>
                    <a:pt x="81" y="83"/>
                    <a:pt x="82" y="83"/>
                  </a:cubicBezTo>
                  <a:cubicBezTo>
                    <a:pt x="82" y="83"/>
                    <a:pt x="82" y="84"/>
                    <a:pt x="82" y="84"/>
                  </a:cubicBezTo>
                  <a:cubicBezTo>
                    <a:pt x="82" y="84"/>
                    <a:pt x="83" y="84"/>
                    <a:pt x="83" y="84"/>
                  </a:cubicBezTo>
                  <a:cubicBezTo>
                    <a:pt x="84" y="84"/>
                    <a:pt x="84" y="84"/>
                    <a:pt x="85" y="84"/>
                  </a:cubicBezTo>
                  <a:cubicBezTo>
                    <a:pt x="85" y="84"/>
                    <a:pt x="85" y="83"/>
                    <a:pt x="85" y="83"/>
                  </a:cubicBezTo>
                  <a:cubicBezTo>
                    <a:pt x="85" y="83"/>
                    <a:pt x="86" y="83"/>
                    <a:pt x="87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8" y="81"/>
                    <a:pt x="88" y="81"/>
                  </a:cubicBezTo>
                  <a:cubicBezTo>
                    <a:pt x="88" y="81"/>
                    <a:pt x="88" y="82"/>
                    <a:pt x="88" y="83"/>
                  </a:cubicBezTo>
                  <a:cubicBezTo>
                    <a:pt x="89" y="83"/>
                    <a:pt x="89" y="83"/>
                    <a:pt x="90" y="83"/>
                  </a:cubicBezTo>
                  <a:cubicBezTo>
                    <a:pt x="90" y="83"/>
                    <a:pt x="90" y="84"/>
                    <a:pt x="90" y="84"/>
                  </a:cubicBezTo>
                  <a:cubicBezTo>
                    <a:pt x="90" y="84"/>
                    <a:pt x="91" y="84"/>
                    <a:pt x="91" y="84"/>
                  </a:cubicBezTo>
                  <a:cubicBezTo>
                    <a:pt x="92" y="84"/>
                    <a:pt x="92" y="84"/>
                    <a:pt x="93" y="84"/>
                  </a:cubicBezTo>
                  <a:cubicBezTo>
                    <a:pt x="93" y="84"/>
                    <a:pt x="93" y="83"/>
                    <a:pt x="93" y="83"/>
                  </a:cubicBezTo>
                  <a:cubicBezTo>
                    <a:pt x="93" y="82"/>
                    <a:pt x="93" y="81"/>
                    <a:pt x="93" y="81"/>
                  </a:cubicBezTo>
                  <a:cubicBezTo>
                    <a:pt x="92" y="81"/>
                    <a:pt x="92" y="81"/>
                    <a:pt x="91" y="81"/>
                  </a:cubicBezTo>
                  <a:cubicBezTo>
                    <a:pt x="91" y="80"/>
                    <a:pt x="91" y="80"/>
                    <a:pt x="91" y="79"/>
                  </a:cubicBezTo>
                  <a:cubicBezTo>
                    <a:pt x="91" y="79"/>
                    <a:pt x="91" y="78"/>
                    <a:pt x="91" y="78"/>
                  </a:cubicBezTo>
                  <a:cubicBezTo>
                    <a:pt x="91" y="77"/>
                    <a:pt x="91" y="77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9" y="76"/>
                    <a:pt x="89" y="76"/>
                    <a:pt x="88" y="76"/>
                  </a:cubicBezTo>
                  <a:cubicBezTo>
                    <a:pt x="88" y="76"/>
                    <a:pt x="88" y="75"/>
                    <a:pt x="88" y="75"/>
                  </a:cubicBezTo>
                  <a:cubicBezTo>
                    <a:pt x="88" y="75"/>
                    <a:pt x="87" y="75"/>
                    <a:pt x="87" y="75"/>
                  </a:cubicBezTo>
                  <a:cubicBezTo>
                    <a:pt x="87" y="74"/>
                    <a:pt x="87" y="73"/>
                    <a:pt x="87" y="73"/>
                  </a:cubicBezTo>
                  <a:cubicBezTo>
                    <a:pt x="87" y="72"/>
                    <a:pt x="87" y="72"/>
                    <a:pt x="87" y="71"/>
                  </a:cubicBezTo>
                  <a:cubicBezTo>
                    <a:pt x="87" y="71"/>
                    <a:pt x="88" y="71"/>
                    <a:pt x="88" y="71"/>
                  </a:cubicBezTo>
                  <a:cubicBezTo>
                    <a:pt x="88" y="72"/>
                    <a:pt x="88" y="72"/>
                    <a:pt x="88" y="73"/>
                  </a:cubicBezTo>
                  <a:cubicBezTo>
                    <a:pt x="88" y="73"/>
                    <a:pt x="88" y="74"/>
                    <a:pt x="88" y="75"/>
                  </a:cubicBezTo>
                  <a:cubicBezTo>
                    <a:pt x="89" y="75"/>
                    <a:pt x="89" y="75"/>
                    <a:pt x="90" y="75"/>
                  </a:cubicBezTo>
                  <a:cubicBezTo>
                    <a:pt x="90" y="74"/>
                    <a:pt x="90" y="73"/>
                    <a:pt x="90" y="73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1" y="71"/>
                    <a:pt x="91" y="71"/>
                  </a:cubicBezTo>
                  <a:cubicBezTo>
                    <a:pt x="92" y="71"/>
                    <a:pt x="92" y="71"/>
                    <a:pt x="93" y="71"/>
                  </a:cubicBezTo>
                  <a:cubicBezTo>
                    <a:pt x="93" y="71"/>
                    <a:pt x="93" y="70"/>
                    <a:pt x="93" y="70"/>
                  </a:cubicBezTo>
                  <a:cubicBezTo>
                    <a:pt x="93" y="70"/>
                    <a:pt x="94" y="70"/>
                    <a:pt x="94" y="70"/>
                  </a:cubicBezTo>
                  <a:cubicBezTo>
                    <a:pt x="95" y="70"/>
                    <a:pt x="95" y="70"/>
                    <a:pt x="96" y="70"/>
                  </a:cubicBezTo>
                  <a:cubicBezTo>
                    <a:pt x="96" y="69"/>
                    <a:pt x="96" y="69"/>
                    <a:pt x="96" y="68"/>
                  </a:cubicBezTo>
                  <a:cubicBezTo>
                    <a:pt x="96" y="67"/>
                    <a:pt x="96" y="67"/>
                    <a:pt x="96" y="66"/>
                  </a:cubicBez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3"/>
                  </a:cubicBezTo>
                  <a:cubicBezTo>
                    <a:pt x="96" y="63"/>
                    <a:pt x="97" y="63"/>
                    <a:pt x="97" y="63"/>
                  </a:cubicBezTo>
                  <a:cubicBezTo>
                    <a:pt x="97" y="63"/>
                    <a:pt x="97" y="62"/>
                    <a:pt x="97" y="62"/>
                  </a:cubicBezTo>
                  <a:cubicBezTo>
                    <a:pt x="97" y="61"/>
                    <a:pt x="97" y="61"/>
                    <a:pt x="97" y="60"/>
                  </a:cubicBezTo>
                  <a:cubicBezTo>
                    <a:pt x="97" y="59"/>
                    <a:pt x="97" y="59"/>
                    <a:pt x="97" y="58"/>
                  </a:cubicBezTo>
                  <a:cubicBezTo>
                    <a:pt x="98" y="58"/>
                    <a:pt x="98" y="58"/>
                    <a:pt x="99" y="58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100" y="60"/>
                    <a:pt x="100" y="60"/>
                    <a:pt x="101" y="60"/>
                  </a:cubicBezTo>
                  <a:cubicBezTo>
                    <a:pt x="101" y="61"/>
                    <a:pt x="101" y="61"/>
                    <a:pt x="101" y="62"/>
                  </a:cubicBezTo>
                  <a:cubicBezTo>
                    <a:pt x="101" y="62"/>
                    <a:pt x="101" y="63"/>
                    <a:pt x="101" y="63"/>
                  </a:cubicBezTo>
                  <a:cubicBezTo>
                    <a:pt x="101" y="63"/>
                    <a:pt x="102" y="63"/>
                    <a:pt x="102" y="63"/>
                  </a:cubicBezTo>
                  <a:cubicBezTo>
                    <a:pt x="102" y="63"/>
                    <a:pt x="102" y="62"/>
                    <a:pt x="102" y="62"/>
                  </a:cubicBezTo>
                  <a:cubicBezTo>
                    <a:pt x="103" y="62"/>
                    <a:pt x="103" y="62"/>
                    <a:pt x="104" y="62"/>
                  </a:cubicBezTo>
                  <a:cubicBezTo>
                    <a:pt x="104" y="61"/>
                    <a:pt x="104" y="61"/>
                    <a:pt x="104" y="60"/>
                  </a:cubicBezTo>
                  <a:cubicBezTo>
                    <a:pt x="104" y="60"/>
                    <a:pt x="105" y="60"/>
                    <a:pt x="105" y="60"/>
                  </a:cubicBezTo>
                  <a:cubicBezTo>
                    <a:pt x="105" y="61"/>
                    <a:pt x="105" y="61"/>
                    <a:pt x="105" y="62"/>
                  </a:cubicBezTo>
                  <a:cubicBezTo>
                    <a:pt x="105" y="62"/>
                    <a:pt x="105" y="63"/>
                    <a:pt x="105" y="63"/>
                  </a:cubicBezTo>
                  <a:cubicBezTo>
                    <a:pt x="106" y="63"/>
                    <a:pt x="106" y="63"/>
                    <a:pt x="107" y="63"/>
                  </a:cubicBezTo>
                  <a:cubicBezTo>
                    <a:pt x="107" y="64"/>
                    <a:pt x="107" y="64"/>
                    <a:pt x="107" y="65"/>
                  </a:cubicBezTo>
                  <a:cubicBezTo>
                    <a:pt x="106" y="65"/>
                    <a:pt x="106" y="65"/>
                    <a:pt x="105" y="65"/>
                  </a:cubicBezTo>
                  <a:cubicBezTo>
                    <a:pt x="105" y="65"/>
                    <a:pt x="104" y="65"/>
                    <a:pt x="104" y="65"/>
                  </a:cubicBezTo>
                  <a:cubicBezTo>
                    <a:pt x="104" y="65"/>
                    <a:pt x="104" y="66"/>
                    <a:pt x="104" y="66"/>
                  </a:cubicBezTo>
                  <a:cubicBezTo>
                    <a:pt x="103" y="66"/>
                    <a:pt x="103" y="66"/>
                    <a:pt x="102" y="66"/>
                  </a:cubicBezTo>
                  <a:cubicBezTo>
                    <a:pt x="102" y="67"/>
                    <a:pt x="102" y="67"/>
                    <a:pt x="102" y="68"/>
                  </a:cubicBezTo>
                  <a:cubicBezTo>
                    <a:pt x="102" y="69"/>
                    <a:pt x="102" y="69"/>
                    <a:pt x="102" y="70"/>
                  </a:cubicBezTo>
                  <a:cubicBezTo>
                    <a:pt x="103" y="70"/>
                    <a:pt x="103" y="70"/>
                    <a:pt x="104" y="70"/>
                  </a:cubicBezTo>
                  <a:cubicBezTo>
                    <a:pt x="104" y="70"/>
                    <a:pt x="104" y="71"/>
                    <a:pt x="104" y="71"/>
                  </a:cubicBezTo>
                  <a:cubicBezTo>
                    <a:pt x="104" y="71"/>
                    <a:pt x="105" y="71"/>
                    <a:pt x="105" y="71"/>
                  </a:cubicBezTo>
                  <a:cubicBezTo>
                    <a:pt x="105" y="71"/>
                    <a:pt x="105" y="70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8" y="70"/>
                    <a:pt x="108" y="70"/>
                  </a:cubicBezTo>
                  <a:cubicBezTo>
                    <a:pt x="108" y="69"/>
                    <a:pt x="108" y="69"/>
                    <a:pt x="108" y="68"/>
                  </a:cubicBezTo>
                  <a:cubicBezTo>
                    <a:pt x="109" y="68"/>
                    <a:pt x="110" y="68"/>
                    <a:pt x="110" y="68"/>
                  </a:cubicBezTo>
                  <a:cubicBezTo>
                    <a:pt x="110" y="67"/>
                    <a:pt x="110" y="67"/>
                    <a:pt x="110" y="66"/>
                  </a:cubicBezTo>
                  <a:cubicBezTo>
                    <a:pt x="111" y="66"/>
                    <a:pt x="111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9"/>
                    <a:pt x="112" y="69"/>
                    <a:pt x="112" y="70"/>
                  </a:cubicBezTo>
                  <a:cubicBezTo>
                    <a:pt x="112" y="70"/>
                    <a:pt x="112" y="71"/>
                    <a:pt x="112" y="71"/>
                  </a:cubicBezTo>
                  <a:cubicBezTo>
                    <a:pt x="111" y="71"/>
                    <a:pt x="111" y="71"/>
                    <a:pt x="110" y="71"/>
                  </a:cubicBezTo>
                  <a:cubicBezTo>
                    <a:pt x="110" y="72"/>
                    <a:pt x="110" y="72"/>
                    <a:pt x="110" y="73"/>
                  </a:cubicBezTo>
                  <a:cubicBezTo>
                    <a:pt x="110" y="73"/>
                    <a:pt x="109" y="73"/>
                    <a:pt x="108" y="73"/>
                  </a:cubicBezTo>
                  <a:cubicBezTo>
                    <a:pt x="108" y="73"/>
                    <a:pt x="107" y="73"/>
                    <a:pt x="107" y="73"/>
                  </a:cubicBezTo>
                  <a:cubicBezTo>
                    <a:pt x="107" y="73"/>
                    <a:pt x="107" y="74"/>
                    <a:pt x="107" y="75"/>
                  </a:cubicBezTo>
                  <a:cubicBezTo>
                    <a:pt x="107" y="75"/>
                    <a:pt x="107" y="76"/>
                    <a:pt x="107" y="76"/>
                  </a:cubicBezTo>
                  <a:cubicBezTo>
                    <a:pt x="106" y="76"/>
                    <a:pt x="106" y="76"/>
                    <a:pt x="105" y="76"/>
                  </a:cubicBezTo>
                  <a:cubicBezTo>
                    <a:pt x="105" y="77"/>
                    <a:pt x="105" y="77"/>
                    <a:pt x="105" y="78"/>
                  </a:cubicBezTo>
                  <a:cubicBezTo>
                    <a:pt x="105" y="78"/>
                    <a:pt x="104" y="78"/>
                    <a:pt x="104" y="78"/>
                  </a:cubicBezTo>
                  <a:cubicBezTo>
                    <a:pt x="103" y="78"/>
                    <a:pt x="103" y="78"/>
                    <a:pt x="102" y="78"/>
                  </a:cubicBezTo>
                  <a:cubicBezTo>
                    <a:pt x="102" y="78"/>
                    <a:pt x="101" y="78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8" y="78"/>
                    <a:pt x="98" y="78"/>
                    <a:pt x="97" y="78"/>
                  </a:cubicBezTo>
                  <a:cubicBezTo>
                    <a:pt x="97" y="78"/>
                    <a:pt x="97" y="79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7" y="81"/>
                    <a:pt x="97" y="82"/>
                    <a:pt x="97" y="83"/>
                  </a:cubicBezTo>
                  <a:cubicBezTo>
                    <a:pt x="98" y="83"/>
                    <a:pt x="98" y="83"/>
                    <a:pt x="99" y="83"/>
                  </a:cubicBezTo>
                  <a:cubicBezTo>
                    <a:pt x="100" y="83"/>
                    <a:pt x="100" y="83"/>
                    <a:pt x="101" y="83"/>
                  </a:cubicBezTo>
                  <a:cubicBezTo>
                    <a:pt x="101" y="83"/>
                    <a:pt x="102" y="83"/>
                    <a:pt x="102" y="83"/>
                  </a:cubicBezTo>
                  <a:cubicBezTo>
                    <a:pt x="103" y="83"/>
                    <a:pt x="103" y="83"/>
                    <a:pt x="104" y="83"/>
                  </a:cubicBezTo>
                  <a:cubicBezTo>
                    <a:pt x="104" y="83"/>
                    <a:pt x="105" y="83"/>
                    <a:pt x="105" y="83"/>
                  </a:cubicBezTo>
                  <a:cubicBezTo>
                    <a:pt x="105" y="83"/>
                    <a:pt x="105" y="84"/>
                    <a:pt x="105" y="84"/>
                  </a:cubicBezTo>
                  <a:cubicBezTo>
                    <a:pt x="106" y="84"/>
                    <a:pt x="106" y="84"/>
                    <a:pt x="107" y="84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7" y="86"/>
                    <a:pt x="107" y="87"/>
                    <a:pt x="107" y="87"/>
                  </a:cubicBezTo>
                  <a:cubicBezTo>
                    <a:pt x="107" y="88"/>
                    <a:pt x="107" y="89"/>
                    <a:pt x="107" y="89"/>
                  </a:cubicBezTo>
                  <a:cubicBezTo>
                    <a:pt x="107" y="89"/>
                    <a:pt x="108" y="89"/>
                    <a:pt x="108" y="89"/>
                  </a:cubicBezTo>
                  <a:cubicBezTo>
                    <a:pt x="108" y="90"/>
                    <a:pt x="108" y="90"/>
                    <a:pt x="108" y="91"/>
                  </a:cubicBezTo>
                  <a:cubicBezTo>
                    <a:pt x="109" y="91"/>
                    <a:pt x="110" y="91"/>
                    <a:pt x="110" y="91"/>
                  </a:cubicBezTo>
                  <a:cubicBezTo>
                    <a:pt x="110" y="91"/>
                    <a:pt x="110" y="92"/>
                    <a:pt x="110" y="92"/>
                  </a:cubicBezTo>
                  <a:cubicBezTo>
                    <a:pt x="111" y="92"/>
                    <a:pt x="111" y="92"/>
                    <a:pt x="112" y="92"/>
                  </a:cubicBezTo>
                  <a:cubicBezTo>
                    <a:pt x="112" y="92"/>
                    <a:pt x="113" y="92"/>
                    <a:pt x="113" y="92"/>
                  </a:cubicBezTo>
                  <a:cubicBezTo>
                    <a:pt x="113" y="93"/>
                    <a:pt x="113" y="93"/>
                    <a:pt x="113" y="94"/>
                  </a:cubicBezTo>
                  <a:cubicBezTo>
                    <a:pt x="114" y="94"/>
                    <a:pt x="114" y="94"/>
                    <a:pt x="115" y="94"/>
                  </a:cubicBezTo>
                  <a:cubicBezTo>
                    <a:pt x="115" y="94"/>
                    <a:pt x="115" y="95"/>
                    <a:pt x="115" y="95"/>
                  </a:cubicBezTo>
                  <a:cubicBezTo>
                    <a:pt x="115" y="95"/>
                    <a:pt x="116" y="95"/>
                    <a:pt x="116" y="95"/>
                  </a:cubicBezTo>
                  <a:cubicBezTo>
                    <a:pt x="117" y="95"/>
                    <a:pt x="117" y="95"/>
                    <a:pt x="118" y="95"/>
                  </a:cubicBezTo>
                  <a:cubicBezTo>
                    <a:pt x="118" y="95"/>
                    <a:pt x="118" y="94"/>
                    <a:pt x="118" y="94"/>
                  </a:cubicBezTo>
                  <a:cubicBezTo>
                    <a:pt x="118" y="93"/>
                    <a:pt x="118" y="93"/>
                    <a:pt x="118" y="92"/>
                  </a:cubicBezTo>
                  <a:cubicBezTo>
                    <a:pt x="118" y="92"/>
                    <a:pt x="119" y="92"/>
                    <a:pt x="119" y="92"/>
                  </a:cubicBezTo>
                  <a:cubicBezTo>
                    <a:pt x="120" y="92"/>
                    <a:pt x="120" y="92"/>
                    <a:pt x="121" y="92"/>
                  </a:cubicBezTo>
                  <a:cubicBezTo>
                    <a:pt x="121" y="92"/>
                    <a:pt x="121" y="91"/>
                    <a:pt x="121" y="91"/>
                  </a:cubicBezTo>
                  <a:cubicBezTo>
                    <a:pt x="121" y="91"/>
                    <a:pt x="122" y="91"/>
                    <a:pt x="122" y="91"/>
                  </a:cubicBezTo>
                  <a:cubicBezTo>
                    <a:pt x="122" y="90"/>
                    <a:pt x="122" y="90"/>
                    <a:pt x="122" y="89"/>
                  </a:cubicBezTo>
                  <a:cubicBezTo>
                    <a:pt x="122" y="89"/>
                    <a:pt x="122" y="88"/>
                    <a:pt x="122" y="87"/>
                  </a:cubicBezTo>
                  <a:cubicBezTo>
                    <a:pt x="122" y="87"/>
                    <a:pt x="122" y="86"/>
                    <a:pt x="122" y="86"/>
                  </a:cubicBezTo>
                  <a:cubicBezTo>
                    <a:pt x="122" y="85"/>
                    <a:pt x="122" y="85"/>
                    <a:pt x="122" y="84"/>
                  </a:cubicBezTo>
                  <a:cubicBezTo>
                    <a:pt x="122" y="84"/>
                    <a:pt x="121" y="84"/>
                    <a:pt x="121" y="84"/>
                  </a:cubicBezTo>
                  <a:cubicBezTo>
                    <a:pt x="121" y="84"/>
                    <a:pt x="121" y="83"/>
                    <a:pt x="121" y="83"/>
                  </a:cubicBezTo>
                  <a:cubicBezTo>
                    <a:pt x="120" y="83"/>
                    <a:pt x="120" y="83"/>
                    <a:pt x="119" y="83"/>
                  </a:cubicBezTo>
                  <a:cubicBezTo>
                    <a:pt x="119" y="82"/>
                    <a:pt x="119" y="81"/>
                    <a:pt x="119" y="81"/>
                  </a:cubicBezTo>
                  <a:cubicBezTo>
                    <a:pt x="119" y="80"/>
                    <a:pt x="119" y="80"/>
                    <a:pt x="119" y="79"/>
                  </a:cubicBezTo>
                  <a:cubicBezTo>
                    <a:pt x="119" y="79"/>
                    <a:pt x="119" y="78"/>
                    <a:pt x="119" y="78"/>
                  </a:cubicBezTo>
                  <a:cubicBezTo>
                    <a:pt x="120" y="78"/>
                    <a:pt x="120" y="78"/>
                    <a:pt x="121" y="78"/>
                  </a:cubicBezTo>
                  <a:cubicBezTo>
                    <a:pt x="121" y="78"/>
                    <a:pt x="121" y="79"/>
                    <a:pt x="121" y="79"/>
                  </a:cubicBezTo>
                  <a:cubicBezTo>
                    <a:pt x="121" y="79"/>
                    <a:pt x="122" y="79"/>
                    <a:pt x="122" y="79"/>
                  </a:cubicBezTo>
                  <a:cubicBezTo>
                    <a:pt x="122" y="80"/>
                    <a:pt x="122" y="80"/>
                    <a:pt x="122" y="81"/>
                  </a:cubicBezTo>
                  <a:cubicBezTo>
                    <a:pt x="122" y="81"/>
                    <a:pt x="122" y="82"/>
                    <a:pt x="122" y="83"/>
                  </a:cubicBezTo>
                  <a:cubicBezTo>
                    <a:pt x="123" y="83"/>
                    <a:pt x="124" y="83"/>
                    <a:pt x="124" y="83"/>
                  </a:cubicBezTo>
                  <a:cubicBezTo>
                    <a:pt x="124" y="83"/>
                    <a:pt x="124" y="84"/>
                    <a:pt x="124" y="84"/>
                  </a:cubicBezTo>
                  <a:cubicBezTo>
                    <a:pt x="125" y="84"/>
                    <a:pt x="125" y="84"/>
                    <a:pt x="126" y="84"/>
                  </a:cubicBezTo>
                  <a:cubicBezTo>
                    <a:pt x="126" y="84"/>
                    <a:pt x="126" y="83"/>
                    <a:pt x="126" y="83"/>
                  </a:cubicBezTo>
                  <a:cubicBezTo>
                    <a:pt x="126" y="83"/>
                    <a:pt x="127" y="83"/>
                    <a:pt x="127" y="83"/>
                  </a:cubicBezTo>
                  <a:cubicBezTo>
                    <a:pt x="127" y="82"/>
                    <a:pt x="127" y="81"/>
                    <a:pt x="127" y="81"/>
                  </a:cubicBezTo>
                  <a:cubicBezTo>
                    <a:pt x="128" y="81"/>
                    <a:pt x="128" y="81"/>
                    <a:pt x="129" y="81"/>
                  </a:cubicBezTo>
                  <a:cubicBezTo>
                    <a:pt x="129" y="80"/>
                    <a:pt x="129" y="80"/>
                    <a:pt x="129" y="79"/>
                  </a:cubicBezTo>
                  <a:cubicBezTo>
                    <a:pt x="129" y="79"/>
                    <a:pt x="130" y="79"/>
                    <a:pt x="130" y="79"/>
                  </a:cubicBezTo>
                  <a:cubicBezTo>
                    <a:pt x="130" y="79"/>
                    <a:pt x="130" y="78"/>
                    <a:pt x="130" y="78"/>
                  </a:cubicBezTo>
                  <a:cubicBezTo>
                    <a:pt x="131" y="78"/>
                    <a:pt x="131" y="78"/>
                    <a:pt x="132" y="78"/>
                  </a:cubicBezTo>
                  <a:cubicBezTo>
                    <a:pt x="132" y="77"/>
                    <a:pt x="132" y="77"/>
                    <a:pt x="132" y="76"/>
                  </a:cubicBezTo>
                  <a:cubicBezTo>
                    <a:pt x="132" y="76"/>
                    <a:pt x="132" y="75"/>
                    <a:pt x="132" y="75"/>
                  </a:cubicBezTo>
                  <a:cubicBezTo>
                    <a:pt x="131" y="75"/>
                    <a:pt x="131" y="75"/>
                    <a:pt x="130" y="75"/>
                  </a:cubicBezTo>
                  <a:cubicBezTo>
                    <a:pt x="130" y="75"/>
                    <a:pt x="129" y="75"/>
                    <a:pt x="129" y="75"/>
                  </a:cubicBezTo>
                  <a:cubicBezTo>
                    <a:pt x="128" y="75"/>
                    <a:pt x="128" y="75"/>
                    <a:pt x="127" y="75"/>
                  </a:cubicBezTo>
                  <a:cubicBezTo>
                    <a:pt x="127" y="74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1"/>
                  </a:cubicBezTo>
                  <a:cubicBezTo>
                    <a:pt x="127" y="71"/>
                    <a:pt x="126" y="71"/>
                    <a:pt x="126" y="71"/>
                  </a:cubicBezTo>
                  <a:cubicBezTo>
                    <a:pt x="126" y="71"/>
                    <a:pt x="126" y="70"/>
                    <a:pt x="126" y="70"/>
                  </a:cubicBezTo>
                  <a:cubicBezTo>
                    <a:pt x="125" y="70"/>
                    <a:pt x="125" y="70"/>
                    <a:pt x="124" y="70"/>
                  </a:cubicBezTo>
                  <a:cubicBezTo>
                    <a:pt x="124" y="69"/>
                    <a:pt x="124" y="69"/>
                    <a:pt x="124" y="68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66"/>
                    <a:pt x="124" y="65"/>
                    <a:pt x="124" y="65"/>
                  </a:cubicBezTo>
                  <a:cubicBezTo>
                    <a:pt x="125" y="65"/>
                    <a:pt x="125" y="65"/>
                    <a:pt x="126" y="65"/>
                  </a:cubicBezTo>
                  <a:cubicBezTo>
                    <a:pt x="126" y="64"/>
                    <a:pt x="126" y="64"/>
                    <a:pt x="126" y="63"/>
                  </a:cubicBezTo>
                  <a:cubicBezTo>
                    <a:pt x="126" y="63"/>
                    <a:pt x="126" y="62"/>
                    <a:pt x="126" y="62"/>
                  </a:cubicBezTo>
                  <a:cubicBezTo>
                    <a:pt x="126" y="61"/>
                    <a:pt x="126" y="61"/>
                    <a:pt x="126" y="60"/>
                  </a:cubicBezTo>
                  <a:cubicBezTo>
                    <a:pt x="125" y="60"/>
                    <a:pt x="125" y="60"/>
                    <a:pt x="124" y="60"/>
                  </a:cubicBezTo>
                  <a:cubicBezTo>
                    <a:pt x="124" y="59"/>
                    <a:pt x="124" y="59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2" y="58"/>
                    <a:pt x="121" y="58"/>
                    <a:pt x="121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5"/>
                  </a:cubicBezTo>
                  <a:cubicBezTo>
                    <a:pt x="120" y="55"/>
                    <a:pt x="120" y="55"/>
                    <a:pt x="119" y="55"/>
                  </a:cubicBezTo>
                  <a:cubicBezTo>
                    <a:pt x="119" y="55"/>
                    <a:pt x="119" y="54"/>
                    <a:pt x="119" y="53"/>
                  </a:cubicBezTo>
                  <a:cubicBezTo>
                    <a:pt x="119" y="53"/>
                    <a:pt x="118" y="53"/>
                    <a:pt x="118" y="53"/>
                  </a:cubicBezTo>
                  <a:cubicBezTo>
                    <a:pt x="117" y="53"/>
                    <a:pt x="117" y="53"/>
                    <a:pt x="116" y="53"/>
                  </a:cubicBezTo>
                  <a:cubicBezTo>
                    <a:pt x="116" y="53"/>
                    <a:pt x="115" y="53"/>
                    <a:pt x="115" y="53"/>
                  </a:cubicBezTo>
                  <a:cubicBezTo>
                    <a:pt x="115" y="53"/>
                    <a:pt x="115" y="52"/>
                    <a:pt x="115" y="52"/>
                  </a:cubicBezTo>
                  <a:cubicBezTo>
                    <a:pt x="114" y="52"/>
                    <a:pt x="114" y="52"/>
                    <a:pt x="113" y="52"/>
                  </a:cubicBezTo>
                  <a:cubicBezTo>
                    <a:pt x="113" y="51"/>
                    <a:pt x="113" y="51"/>
                    <a:pt x="113" y="50"/>
                  </a:cubicBezTo>
                  <a:cubicBezTo>
                    <a:pt x="113" y="50"/>
                    <a:pt x="113" y="49"/>
                    <a:pt x="113" y="49"/>
                  </a:cubicBezTo>
                  <a:cubicBezTo>
                    <a:pt x="113" y="49"/>
                    <a:pt x="112" y="49"/>
                    <a:pt x="112" y="49"/>
                  </a:cubicBezTo>
                  <a:cubicBezTo>
                    <a:pt x="112" y="48"/>
                    <a:pt x="112" y="48"/>
                    <a:pt x="112" y="47"/>
                  </a:cubicBezTo>
                  <a:cubicBezTo>
                    <a:pt x="112" y="47"/>
                    <a:pt x="112" y="46"/>
                    <a:pt x="112" y="46"/>
                  </a:cubicBezTo>
                  <a:cubicBezTo>
                    <a:pt x="112" y="45"/>
                    <a:pt x="112" y="44"/>
                    <a:pt x="112" y="44"/>
                  </a:cubicBezTo>
                  <a:cubicBezTo>
                    <a:pt x="112" y="43"/>
                    <a:pt x="112" y="43"/>
                    <a:pt x="112" y="42"/>
                  </a:cubicBezTo>
                  <a:cubicBezTo>
                    <a:pt x="111" y="42"/>
                    <a:pt x="111" y="42"/>
                    <a:pt x="110" y="42"/>
                  </a:cubicBezTo>
                  <a:cubicBezTo>
                    <a:pt x="110" y="42"/>
                    <a:pt x="109" y="42"/>
                    <a:pt x="108" y="42"/>
                  </a:cubicBezTo>
                  <a:cubicBezTo>
                    <a:pt x="108" y="42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1"/>
                  </a:cubicBezTo>
                  <a:cubicBezTo>
                    <a:pt x="105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39"/>
                  </a:cubicBezTo>
                  <a:cubicBezTo>
                    <a:pt x="103" y="39"/>
                    <a:pt x="103" y="39"/>
                    <a:pt x="102" y="39"/>
                  </a:cubicBezTo>
                  <a:cubicBezTo>
                    <a:pt x="102" y="40"/>
                    <a:pt x="102" y="40"/>
                    <a:pt x="102" y="41"/>
                  </a:cubicBezTo>
                  <a:cubicBezTo>
                    <a:pt x="102" y="41"/>
                    <a:pt x="101" y="41"/>
                    <a:pt x="101" y="41"/>
                  </a:cubicBezTo>
                  <a:cubicBezTo>
                    <a:pt x="100" y="41"/>
                    <a:pt x="100" y="41"/>
                    <a:pt x="99" y="41"/>
                  </a:cubicBezTo>
                  <a:cubicBezTo>
                    <a:pt x="99" y="40"/>
                    <a:pt x="99" y="40"/>
                    <a:pt x="99" y="39"/>
                  </a:cubicBezTo>
                  <a:cubicBezTo>
                    <a:pt x="98" y="39"/>
                    <a:pt x="98" y="39"/>
                    <a:pt x="97" y="39"/>
                  </a:cubicBezTo>
                  <a:cubicBezTo>
                    <a:pt x="97" y="38"/>
                    <a:pt x="97" y="38"/>
                    <a:pt x="97" y="37"/>
                  </a:cubicBezTo>
                  <a:cubicBezTo>
                    <a:pt x="97" y="37"/>
                    <a:pt x="96" y="37"/>
                    <a:pt x="96" y="37"/>
                  </a:cubicBezTo>
                  <a:cubicBezTo>
                    <a:pt x="95" y="37"/>
                    <a:pt x="95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9"/>
                  </a:cubicBezTo>
                  <a:cubicBezTo>
                    <a:pt x="92" y="39"/>
                    <a:pt x="92" y="39"/>
                    <a:pt x="91" y="39"/>
                  </a:cubicBezTo>
                  <a:cubicBezTo>
                    <a:pt x="91" y="40"/>
                    <a:pt x="91" y="40"/>
                    <a:pt x="91" y="41"/>
                  </a:cubicBezTo>
                  <a:cubicBezTo>
                    <a:pt x="91" y="41"/>
                    <a:pt x="90" y="41"/>
                    <a:pt x="90" y="41"/>
                  </a:cubicBezTo>
                  <a:cubicBezTo>
                    <a:pt x="89" y="41"/>
                    <a:pt x="89" y="41"/>
                    <a:pt x="88" y="41"/>
                  </a:cubicBezTo>
                  <a:cubicBezTo>
                    <a:pt x="88" y="41"/>
                    <a:pt x="88" y="42"/>
                    <a:pt x="88" y="42"/>
                  </a:cubicBezTo>
                  <a:cubicBezTo>
                    <a:pt x="88" y="43"/>
                    <a:pt x="88" y="43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7" y="44"/>
                    <a:pt x="87" y="45"/>
                    <a:pt x="87" y="46"/>
                  </a:cubicBezTo>
                  <a:cubicBezTo>
                    <a:pt x="87" y="46"/>
                    <a:pt x="87" y="47"/>
                    <a:pt x="87" y="47"/>
                  </a:cubicBezTo>
                  <a:cubicBezTo>
                    <a:pt x="87" y="48"/>
                    <a:pt x="87" y="48"/>
                    <a:pt x="87" y="49"/>
                  </a:cubicBezTo>
                  <a:cubicBezTo>
                    <a:pt x="87" y="49"/>
                    <a:pt x="87" y="50"/>
                    <a:pt x="87" y="50"/>
                  </a:cubicBezTo>
                  <a:cubicBezTo>
                    <a:pt x="87" y="51"/>
                    <a:pt x="87" y="51"/>
                    <a:pt x="87" y="52"/>
                  </a:cubicBezTo>
                  <a:cubicBezTo>
                    <a:pt x="87" y="52"/>
                    <a:pt x="87" y="53"/>
                    <a:pt x="87" y="53"/>
                  </a:cubicBezTo>
                  <a:cubicBezTo>
                    <a:pt x="87" y="53"/>
                    <a:pt x="88" y="53"/>
                    <a:pt x="88" y="53"/>
                  </a:cubicBezTo>
                  <a:cubicBezTo>
                    <a:pt x="89" y="53"/>
                    <a:pt x="89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4"/>
                    <a:pt x="91" y="55"/>
                    <a:pt x="91" y="55"/>
                  </a:cubicBezTo>
                  <a:cubicBezTo>
                    <a:pt x="91" y="56"/>
                    <a:pt x="91" y="56"/>
                    <a:pt x="91" y="57"/>
                  </a:cubicBezTo>
                  <a:cubicBezTo>
                    <a:pt x="91" y="57"/>
                    <a:pt x="91" y="58"/>
                    <a:pt x="91" y="58"/>
                  </a:cubicBezTo>
                  <a:cubicBezTo>
                    <a:pt x="91" y="58"/>
                    <a:pt x="90" y="58"/>
                    <a:pt x="90" y="58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9" y="60"/>
                    <a:pt x="89" y="60"/>
                    <a:pt x="88" y="60"/>
                  </a:cubicBezTo>
                  <a:cubicBezTo>
                    <a:pt x="88" y="61"/>
                    <a:pt x="88" y="61"/>
                    <a:pt x="88" y="62"/>
                  </a:cubicBezTo>
                  <a:cubicBezTo>
                    <a:pt x="88" y="62"/>
                    <a:pt x="87" y="62"/>
                    <a:pt x="87" y="62"/>
                  </a:cubicBezTo>
                  <a:cubicBezTo>
                    <a:pt x="87" y="62"/>
                    <a:pt x="87" y="63"/>
                    <a:pt x="87" y="63"/>
                  </a:cubicBezTo>
                  <a:cubicBezTo>
                    <a:pt x="86" y="63"/>
                    <a:pt x="85" y="63"/>
                    <a:pt x="85" y="63"/>
                  </a:cubicBezTo>
                  <a:cubicBezTo>
                    <a:pt x="85" y="63"/>
                    <a:pt x="85" y="62"/>
                    <a:pt x="85" y="62"/>
                  </a:cubicBezTo>
                  <a:cubicBezTo>
                    <a:pt x="85" y="61"/>
                    <a:pt x="85" y="61"/>
                    <a:pt x="85" y="60"/>
                  </a:cubicBezTo>
                  <a:cubicBezTo>
                    <a:pt x="85" y="60"/>
                    <a:pt x="86" y="60"/>
                    <a:pt x="87" y="60"/>
                  </a:cubicBezTo>
                  <a:cubicBezTo>
                    <a:pt x="87" y="59"/>
                    <a:pt x="87" y="59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5" y="58"/>
                    <a:pt x="85" y="57"/>
                    <a:pt x="85" y="57"/>
                  </a:cubicBezTo>
                  <a:cubicBezTo>
                    <a:pt x="84" y="57"/>
                    <a:pt x="84" y="57"/>
                    <a:pt x="83" y="57"/>
                  </a:cubicBezTo>
                  <a:cubicBezTo>
                    <a:pt x="83" y="57"/>
                    <a:pt x="82" y="57"/>
                    <a:pt x="82" y="57"/>
                  </a:cubicBezTo>
                  <a:cubicBezTo>
                    <a:pt x="82" y="56"/>
                    <a:pt x="82" y="56"/>
                    <a:pt x="82" y="55"/>
                  </a:cubicBezTo>
                  <a:cubicBezTo>
                    <a:pt x="82" y="55"/>
                    <a:pt x="82" y="54"/>
                    <a:pt x="82" y="53"/>
                  </a:cubicBezTo>
                  <a:cubicBezTo>
                    <a:pt x="82" y="53"/>
                    <a:pt x="82" y="52"/>
                    <a:pt x="82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2" y="50"/>
                    <a:pt x="82" y="49"/>
                    <a:pt x="82" y="49"/>
                  </a:cubicBezTo>
                  <a:cubicBezTo>
                    <a:pt x="81" y="49"/>
                    <a:pt x="81" y="49"/>
                    <a:pt x="80" y="49"/>
                  </a:cubicBezTo>
                  <a:cubicBezTo>
                    <a:pt x="80" y="48"/>
                    <a:pt x="80" y="48"/>
                    <a:pt x="80" y="47"/>
                  </a:cubicBezTo>
                  <a:cubicBezTo>
                    <a:pt x="81" y="47"/>
                    <a:pt x="81" y="47"/>
                    <a:pt x="82" y="47"/>
                  </a:cubicBezTo>
                  <a:cubicBezTo>
                    <a:pt x="82" y="47"/>
                    <a:pt x="82" y="46"/>
                    <a:pt x="82" y="46"/>
                  </a:cubicBezTo>
                  <a:cubicBezTo>
                    <a:pt x="81" y="46"/>
                    <a:pt x="81" y="46"/>
                    <a:pt x="80" y="46"/>
                  </a:cubicBezTo>
                  <a:cubicBezTo>
                    <a:pt x="80" y="45"/>
                    <a:pt x="80" y="44"/>
                    <a:pt x="80" y="44"/>
                  </a:cubicBezTo>
                  <a:cubicBezTo>
                    <a:pt x="80" y="43"/>
                    <a:pt x="80" y="43"/>
                    <a:pt x="80" y="42"/>
                  </a:cubicBezTo>
                  <a:cubicBezTo>
                    <a:pt x="81" y="42"/>
                    <a:pt x="81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4" y="41"/>
                    <a:pt x="84" y="41"/>
                    <a:pt x="85" y="41"/>
                  </a:cubicBezTo>
                  <a:cubicBezTo>
                    <a:pt x="85" y="41"/>
                    <a:pt x="86" y="41"/>
                    <a:pt x="87" y="41"/>
                  </a:cubicBezTo>
                  <a:cubicBezTo>
                    <a:pt x="87" y="40"/>
                    <a:pt x="87" y="40"/>
                    <a:pt x="87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39"/>
                    <a:pt x="90" y="39"/>
                  </a:cubicBezTo>
                  <a:cubicBezTo>
                    <a:pt x="90" y="38"/>
                    <a:pt x="90" y="38"/>
                    <a:pt x="90" y="37"/>
                  </a:cubicBezTo>
                  <a:cubicBezTo>
                    <a:pt x="90" y="37"/>
                    <a:pt x="91" y="37"/>
                    <a:pt x="91" y="37"/>
                  </a:cubicBezTo>
                  <a:cubicBezTo>
                    <a:pt x="91" y="37"/>
                    <a:pt x="91" y="36"/>
                    <a:pt x="91" y="36"/>
                  </a:cubicBezTo>
                  <a:cubicBezTo>
                    <a:pt x="91" y="35"/>
                    <a:pt x="91" y="35"/>
                    <a:pt x="91" y="34"/>
                  </a:cubicBezTo>
                  <a:cubicBezTo>
                    <a:pt x="92" y="34"/>
                    <a:pt x="92" y="34"/>
                    <a:pt x="93" y="34"/>
                  </a:cubicBezTo>
                  <a:cubicBezTo>
                    <a:pt x="93" y="34"/>
                    <a:pt x="94" y="34"/>
                    <a:pt x="94" y="34"/>
                  </a:cubicBezTo>
                  <a:cubicBezTo>
                    <a:pt x="95" y="34"/>
                    <a:pt x="95" y="34"/>
                    <a:pt x="96" y="34"/>
                  </a:cubicBezTo>
                  <a:cubicBezTo>
                    <a:pt x="96" y="35"/>
                    <a:pt x="96" y="35"/>
                    <a:pt x="96" y="36"/>
                  </a:cubicBezTo>
                  <a:cubicBezTo>
                    <a:pt x="96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100" y="36"/>
                    <a:pt x="100" y="36"/>
                    <a:pt x="101" y="36"/>
                  </a:cubicBezTo>
                  <a:cubicBezTo>
                    <a:pt x="101" y="36"/>
                    <a:pt x="101" y="37"/>
                    <a:pt x="101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3" y="37"/>
                    <a:pt x="103" y="37"/>
                    <a:pt x="104" y="37"/>
                  </a:cubicBezTo>
                  <a:cubicBezTo>
                    <a:pt x="104" y="37"/>
                    <a:pt x="105" y="37"/>
                    <a:pt x="105" y="37"/>
                  </a:cubicBezTo>
                  <a:cubicBezTo>
                    <a:pt x="105" y="38"/>
                    <a:pt x="105" y="38"/>
                    <a:pt x="105" y="39"/>
                  </a:cubicBezTo>
                  <a:cubicBezTo>
                    <a:pt x="106" y="39"/>
                    <a:pt x="106" y="39"/>
                    <a:pt x="107" y="39"/>
                  </a:cubicBezTo>
                  <a:cubicBezTo>
                    <a:pt x="107" y="38"/>
                    <a:pt x="107" y="38"/>
                    <a:pt x="107" y="37"/>
                  </a:cubicBezTo>
                  <a:cubicBezTo>
                    <a:pt x="107" y="37"/>
                    <a:pt x="108" y="37"/>
                    <a:pt x="108" y="37"/>
                  </a:cubicBezTo>
                  <a:cubicBezTo>
                    <a:pt x="109" y="37"/>
                    <a:pt x="110" y="37"/>
                    <a:pt x="110" y="37"/>
                  </a:cubicBezTo>
                  <a:cubicBezTo>
                    <a:pt x="110" y="37"/>
                    <a:pt x="110" y="36"/>
                    <a:pt x="110" y="36"/>
                  </a:cubicBezTo>
                  <a:cubicBezTo>
                    <a:pt x="111" y="36"/>
                    <a:pt x="111" y="36"/>
                    <a:pt x="112" y="36"/>
                  </a:cubicBezTo>
                  <a:cubicBezTo>
                    <a:pt x="112" y="35"/>
                    <a:pt x="112" y="35"/>
                    <a:pt x="112" y="34"/>
                  </a:cubicBezTo>
                  <a:cubicBezTo>
                    <a:pt x="111" y="34"/>
                    <a:pt x="111" y="34"/>
                    <a:pt x="110" y="34"/>
                  </a:cubicBezTo>
                  <a:cubicBezTo>
                    <a:pt x="110" y="34"/>
                    <a:pt x="110" y="33"/>
                    <a:pt x="110" y="33"/>
                  </a:cubicBezTo>
                  <a:cubicBezTo>
                    <a:pt x="110" y="33"/>
                    <a:pt x="109" y="33"/>
                    <a:pt x="108" y="33"/>
                  </a:cubicBezTo>
                  <a:cubicBezTo>
                    <a:pt x="108" y="32"/>
                    <a:pt x="108" y="32"/>
                    <a:pt x="108" y="31"/>
                  </a:cubicBezTo>
                  <a:cubicBezTo>
                    <a:pt x="108" y="31"/>
                    <a:pt x="107" y="31"/>
                    <a:pt x="107" y="31"/>
                  </a:cubicBezTo>
                  <a:cubicBezTo>
                    <a:pt x="107" y="30"/>
                    <a:pt x="107" y="30"/>
                    <a:pt x="107" y="29"/>
                  </a:cubicBezTo>
                  <a:cubicBezTo>
                    <a:pt x="106" y="29"/>
                    <a:pt x="106" y="29"/>
                    <a:pt x="105" y="29"/>
                  </a:cubicBezTo>
                  <a:cubicBezTo>
                    <a:pt x="105" y="29"/>
                    <a:pt x="104" y="29"/>
                    <a:pt x="104" y="29"/>
                  </a:cubicBezTo>
                  <a:cubicBezTo>
                    <a:pt x="103" y="29"/>
                    <a:pt x="103" y="29"/>
                    <a:pt x="102" y="29"/>
                  </a:cubicBezTo>
                  <a:cubicBezTo>
                    <a:pt x="102" y="30"/>
                    <a:pt x="102" y="30"/>
                    <a:pt x="102" y="31"/>
                  </a:cubicBezTo>
                  <a:cubicBezTo>
                    <a:pt x="102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29"/>
                  </a:cubicBezTo>
                  <a:cubicBezTo>
                    <a:pt x="100" y="29"/>
                    <a:pt x="100" y="29"/>
                    <a:pt x="99" y="29"/>
                  </a:cubicBezTo>
                  <a:cubicBezTo>
                    <a:pt x="98" y="29"/>
                    <a:pt x="98" y="29"/>
                    <a:pt x="97" y="29"/>
                  </a:cubicBezTo>
                  <a:cubicBezTo>
                    <a:pt x="97" y="29"/>
                    <a:pt x="96" y="29"/>
                    <a:pt x="96" y="29"/>
                  </a:cubicBezTo>
                  <a:cubicBezTo>
                    <a:pt x="95" y="29"/>
                    <a:pt x="95" y="29"/>
                    <a:pt x="94" y="29"/>
                  </a:cubicBezTo>
                  <a:cubicBezTo>
                    <a:pt x="94" y="29"/>
                    <a:pt x="94" y="28"/>
                    <a:pt x="94" y="28"/>
                  </a:cubicBezTo>
                  <a:cubicBezTo>
                    <a:pt x="94" y="27"/>
                    <a:pt x="94" y="27"/>
                    <a:pt x="94" y="26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5" y="24"/>
                    <a:pt x="95" y="24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7" y="25"/>
                    <a:pt x="97" y="26"/>
                    <a:pt x="97" y="26"/>
                  </a:cubicBezTo>
                  <a:cubicBezTo>
                    <a:pt x="98" y="26"/>
                    <a:pt x="98" y="26"/>
                    <a:pt x="99" y="26"/>
                  </a:cubicBezTo>
                  <a:cubicBezTo>
                    <a:pt x="100" y="26"/>
                    <a:pt x="100" y="26"/>
                    <a:pt x="101" y="26"/>
                  </a:cubicBezTo>
                  <a:cubicBezTo>
                    <a:pt x="101" y="26"/>
                    <a:pt x="102" y="26"/>
                    <a:pt x="102" y="26"/>
                  </a:cubicBezTo>
                  <a:cubicBezTo>
                    <a:pt x="102" y="27"/>
                    <a:pt x="102" y="27"/>
                    <a:pt x="102" y="28"/>
                  </a:cubicBezTo>
                  <a:cubicBezTo>
                    <a:pt x="103" y="28"/>
                    <a:pt x="103" y="28"/>
                    <a:pt x="104" y="28"/>
                  </a:cubicBezTo>
                  <a:cubicBezTo>
                    <a:pt x="104" y="28"/>
                    <a:pt x="105" y="28"/>
                    <a:pt x="105" y="28"/>
                  </a:cubicBezTo>
                  <a:cubicBezTo>
                    <a:pt x="106" y="28"/>
                    <a:pt x="106" y="28"/>
                    <a:pt x="107" y="28"/>
                  </a:cubicBezTo>
                  <a:cubicBezTo>
                    <a:pt x="107" y="28"/>
                    <a:pt x="108" y="28"/>
                    <a:pt x="108" y="28"/>
                  </a:cubicBezTo>
                  <a:cubicBezTo>
                    <a:pt x="108" y="28"/>
                    <a:pt x="108" y="29"/>
                    <a:pt x="108" y="29"/>
                  </a:cubicBezTo>
                  <a:cubicBezTo>
                    <a:pt x="109" y="29"/>
                    <a:pt x="110" y="29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2" y="30"/>
                    <a:pt x="112" y="30"/>
                    <a:pt x="112" y="31"/>
                  </a:cubicBezTo>
                  <a:cubicBezTo>
                    <a:pt x="112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5" y="31"/>
                  </a:cubicBezTo>
                  <a:cubicBezTo>
                    <a:pt x="115" y="30"/>
                    <a:pt x="115" y="30"/>
                    <a:pt x="115" y="29"/>
                  </a:cubicBezTo>
                  <a:cubicBezTo>
                    <a:pt x="115" y="29"/>
                    <a:pt x="116" y="29"/>
                    <a:pt x="116" y="29"/>
                  </a:cubicBezTo>
                  <a:cubicBezTo>
                    <a:pt x="116" y="29"/>
                    <a:pt x="116" y="28"/>
                    <a:pt x="116" y="28"/>
                  </a:cubicBezTo>
                  <a:cubicBezTo>
                    <a:pt x="116" y="27"/>
                    <a:pt x="116" y="27"/>
                    <a:pt x="116" y="26"/>
                  </a:cubicBezTo>
                  <a:cubicBezTo>
                    <a:pt x="116" y="26"/>
                    <a:pt x="116" y="25"/>
                    <a:pt x="116" y="24"/>
                  </a:cubicBezTo>
                  <a:cubicBezTo>
                    <a:pt x="117" y="24"/>
                    <a:pt x="117" y="24"/>
                    <a:pt x="118" y="24"/>
                  </a:cubicBezTo>
                  <a:cubicBezTo>
                    <a:pt x="118" y="24"/>
                    <a:pt x="119" y="24"/>
                    <a:pt x="119" y="24"/>
                  </a:cubicBezTo>
                  <a:cubicBezTo>
                    <a:pt x="120" y="24"/>
                    <a:pt x="120" y="24"/>
                    <a:pt x="121" y="24"/>
                  </a:cubicBezTo>
                  <a:cubicBezTo>
                    <a:pt x="121" y="24"/>
                    <a:pt x="121" y="23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3" y="23"/>
                    <a:pt x="124" y="23"/>
                    <a:pt x="124" y="23"/>
                  </a:cubicBezTo>
                  <a:cubicBezTo>
                    <a:pt x="124" y="22"/>
                    <a:pt x="124" y="22"/>
                    <a:pt x="124" y="21"/>
                  </a:cubicBezTo>
                  <a:cubicBezTo>
                    <a:pt x="124" y="21"/>
                    <a:pt x="124" y="20"/>
                    <a:pt x="124" y="20"/>
                  </a:cubicBezTo>
                  <a:cubicBezTo>
                    <a:pt x="124" y="20"/>
                    <a:pt x="123" y="20"/>
                    <a:pt x="122" y="20"/>
                  </a:cubicBezTo>
                  <a:cubicBezTo>
                    <a:pt x="122" y="19"/>
                    <a:pt x="122" y="19"/>
                    <a:pt x="122" y="18"/>
                  </a:cubicBezTo>
                  <a:cubicBezTo>
                    <a:pt x="123" y="18"/>
                    <a:pt x="124" y="18"/>
                    <a:pt x="124" y="18"/>
                  </a:cubicBezTo>
                  <a:cubicBezTo>
                    <a:pt x="125" y="18"/>
                    <a:pt x="125" y="18"/>
                    <a:pt x="126" y="18"/>
                  </a:cubicBezTo>
                  <a:cubicBezTo>
                    <a:pt x="126" y="18"/>
                    <a:pt x="127" y="18"/>
                    <a:pt x="127" y="18"/>
                  </a:cubicBezTo>
                  <a:cubicBezTo>
                    <a:pt x="128" y="18"/>
                    <a:pt x="128" y="18"/>
                    <a:pt x="129" y="18"/>
                  </a:cubicBezTo>
                  <a:cubicBezTo>
                    <a:pt x="129" y="18"/>
                    <a:pt x="130" y="18"/>
                    <a:pt x="130" y="18"/>
                  </a:cubicBezTo>
                  <a:cubicBezTo>
                    <a:pt x="131" y="18"/>
                    <a:pt x="131" y="18"/>
                    <a:pt x="132" y="18"/>
                  </a:cubicBezTo>
                  <a:cubicBezTo>
                    <a:pt x="132" y="18"/>
                    <a:pt x="132" y="17"/>
                    <a:pt x="132" y="17"/>
                  </a:cubicBezTo>
                  <a:cubicBezTo>
                    <a:pt x="132" y="17"/>
                    <a:pt x="133" y="17"/>
                    <a:pt x="134" y="17"/>
                  </a:cubicBezTo>
                  <a:cubicBezTo>
                    <a:pt x="134" y="17"/>
                    <a:pt x="135" y="17"/>
                    <a:pt x="135" y="17"/>
                  </a:cubicBezTo>
                  <a:cubicBezTo>
                    <a:pt x="135" y="16"/>
                    <a:pt x="135" y="15"/>
                    <a:pt x="135" y="15"/>
                  </a:cubicBezTo>
                  <a:cubicBezTo>
                    <a:pt x="136" y="15"/>
                    <a:pt x="136" y="15"/>
                    <a:pt x="137" y="15"/>
                  </a:cubicBezTo>
                  <a:cubicBezTo>
                    <a:pt x="137" y="15"/>
                    <a:pt x="138" y="15"/>
                    <a:pt x="138" y="15"/>
                  </a:cubicBezTo>
                  <a:cubicBezTo>
                    <a:pt x="138" y="14"/>
                    <a:pt x="138" y="14"/>
                    <a:pt x="138" y="13"/>
                  </a:cubicBezTo>
                  <a:cubicBezTo>
                    <a:pt x="139" y="13"/>
                    <a:pt x="139" y="13"/>
                    <a:pt x="140" y="13"/>
                  </a:cubicBezTo>
                  <a:cubicBezTo>
                    <a:pt x="140" y="13"/>
                    <a:pt x="141" y="13"/>
                    <a:pt x="141" y="13"/>
                  </a:cubicBezTo>
                  <a:cubicBezTo>
                    <a:pt x="141" y="13"/>
                    <a:pt x="141" y="12"/>
                    <a:pt x="141" y="12"/>
                  </a:cubicBezTo>
                  <a:cubicBezTo>
                    <a:pt x="142" y="12"/>
                    <a:pt x="142" y="12"/>
                    <a:pt x="143" y="12"/>
                  </a:cubicBezTo>
                  <a:cubicBezTo>
                    <a:pt x="143" y="12"/>
                    <a:pt x="144" y="12"/>
                    <a:pt x="144" y="12"/>
                  </a:cubicBezTo>
                  <a:cubicBezTo>
                    <a:pt x="145" y="12"/>
                    <a:pt x="145" y="12"/>
                    <a:pt x="146" y="12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1"/>
                    <a:pt x="148" y="11"/>
                    <a:pt x="148" y="10"/>
                  </a:cubicBezTo>
                  <a:cubicBezTo>
                    <a:pt x="148" y="10"/>
                    <a:pt x="149" y="10"/>
                    <a:pt x="149" y="10"/>
                  </a:cubicBezTo>
                  <a:cubicBezTo>
                    <a:pt x="149" y="9"/>
                    <a:pt x="149" y="9"/>
                    <a:pt x="149" y="8"/>
                  </a:cubicBezTo>
                  <a:cubicBezTo>
                    <a:pt x="149" y="8"/>
                    <a:pt x="148" y="8"/>
                    <a:pt x="148" y="8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6" y="8"/>
                    <a:pt x="146" y="7"/>
                    <a:pt x="146" y="7"/>
                  </a:cubicBezTo>
                  <a:cubicBezTo>
                    <a:pt x="145" y="7"/>
                    <a:pt x="145" y="7"/>
                    <a:pt x="144" y="7"/>
                  </a:cubicBezTo>
                  <a:cubicBezTo>
                    <a:pt x="144" y="7"/>
                    <a:pt x="143" y="7"/>
                    <a:pt x="143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6"/>
                    <a:pt x="141" y="6"/>
                    <a:pt x="141" y="5"/>
                  </a:cubicBezTo>
                  <a:cubicBezTo>
                    <a:pt x="141" y="5"/>
                    <a:pt x="140" y="5"/>
                    <a:pt x="140" y="5"/>
                  </a:cubicBezTo>
                  <a:cubicBezTo>
                    <a:pt x="139" y="5"/>
                    <a:pt x="139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ubicBezTo>
                    <a:pt x="138" y="4"/>
                    <a:pt x="137" y="4"/>
                    <a:pt x="137" y="4"/>
                  </a:cubicBezTo>
                  <a:cubicBezTo>
                    <a:pt x="136" y="4"/>
                    <a:pt x="136" y="4"/>
                    <a:pt x="135" y="4"/>
                  </a:cubicBezTo>
                  <a:cubicBezTo>
                    <a:pt x="135" y="4"/>
                    <a:pt x="134" y="4"/>
                    <a:pt x="134" y="4"/>
                  </a:cubicBezTo>
                  <a:cubicBezTo>
                    <a:pt x="134" y="3"/>
                    <a:pt x="134" y="3"/>
                    <a:pt x="134" y="2"/>
                  </a:cubicBezTo>
                  <a:cubicBezTo>
                    <a:pt x="133" y="2"/>
                    <a:pt x="132" y="2"/>
                    <a:pt x="132" y="2"/>
                  </a:cubicBezTo>
                  <a:cubicBezTo>
                    <a:pt x="131" y="2"/>
                    <a:pt x="131" y="2"/>
                    <a:pt x="130" y="2"/>
                  </a:cubicBezTo>
                  <a:cubicBezTo>
                    <a:pt x="130" y="1"/>
                    <a:pt x="130" y="1"/>
                    <a:pt x="130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1"/>
                    <a:pt x="129" y="2"/>
                    <a:pt x="129" y="2"/>
                  </a:cubicBezTo>
                  <a:cubicBezTo>
                    <a:pt x="128" y="2"/>
                    <a:pt x="128" y="2"/>
                    <a:pt x="127" y="2"/>
                  </a:cubicBezTo>
                  <a:cubicBezTo>
                    <a:pt x="127" y="2"/>
                    <a:pt x="126" y="2"/>
                    <a:pt x="126" y="2"/>
                  </a:cubicBezTo>
                  <a:cubicBezTo>
                    <a:pt x="125" y="2"/>
                    <a:pt x="125" y="2"/>
                    <a:pt x="124" y="2"/>
                  </a:cubicBezTo>
                  <a:cubicBezTo>
                    <a:pt x="124" y="2"/>
                    <a:pt x="123" y="2"/>
                    <a:pt x="122" y="2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0" y="2"/>
                    <a:pt x="120" y="2"/>
                    <a:pt x="119" y="2"/>
                  </a:cubicBezTo>
                  <a:cubicBezTo>
                    <a:pt x="119" y="2"/>
                    <a:pt x="118" y="2"/>
                    <a:pt x="118" y="2"/>
                  </a:cubicBezTo>
                  <a:cubicBezTo>
                    <a:pt x="118" y="1"/>
                    <a:pt x="118" y="1"/>
                    <a:pt x="118" y="0"/>
                  </a:cubicBezTo>
                  <a:cubicBezTo>
                    <a:pt x="117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3" y="0"/>
                    <a:pt x="112" y="0"/>
                    <a:pt x="112" y="0"/>
                  </a:cubicBezTo>
                  <a:cubicBezTo>
                    <a:pt x="111" y="0"/>
                    <a:pt x="111" y="0"/>
                    <a:pt x="110" y="0"/>
                  </a:cubicBezTo>
                  <a:cubicBezTo>
                    <a:pt x="110" y="0"/>
                    <a:pt x="109" y="0"/>
                    <a:pt x="108" y="0"/>
                  </a:cubicBezTo>
                  <a:cubicBezTo>
                    <a:pt x="107" y="1"/>
                    <a:pt x="105" y="2"/>
                    <a:pt x="104" y="3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5"/>
                    <a:pt x="105" y="5"/>
                    <a:pt x="105" y="5"/>
                  </a:cubicBezTo>
                  <a:cubicBezTo>
                    <a:pt x="105" y="6"/>
                    <a:pt x="105" y="6"/>
                    <a:pt x="105" y="7"/>
                  </a:cubicBezTo>
                  <a:cubicBezTo>
                    <a:pt x="105" y="7"/>
                    <a:pt x="104" y="7"/>
                    <a:pt x="104" y="7"/>
                  </a:cubicBezTo>
                  <a:cubicBezTo>
                    <a:pt x="103" y="7"/>
                    <a:pt x="103" y="7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8" y="7"/>
                    <a:pt x="96" y="9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5"/>
                  </a:cubicBezTo>
                  <a:cubicBezTo>
                    <a:pt x="95" y="15"/>
                    <a:pt x="95" y="15"/>
                    <a:pt x="96" y="15"/>
                  </a:cubicBezTo>
                  <a:cubicBezTo>
                    <a:pt x="96" y="15"/>
                    <a:pt x="97" y="15"/>
                    <a:pt x="97" y="15"/>
                  </a:cubicBezTo>
                  <a:cubicBezTo>
                    <a:pt x="97" y="15"/>
                    <a:pt x="97" y="16"/>
                    <a:pt x="97" y="17"/>
                  </a:cubicBezTo>
                  <a:cubicBezTo>
                    <a:pt x="98" y="17"/>
                    <a:pt x="98" y="17"/>
                    <a:pt x="99" y="17"/>
                  </a:cubicBezTo>
                  <a:cubicBezTo>
                    <a:pt x="100" y="17"/>
                    <a:pt x="100" y="17"/>
                    <a:pt x="101" y="17"/>
                  </a:cubicBezTo>
                  <a:cubicBezTo>
                    <a:pt x="101" y="17"/>
                    <a:pt x="102" y="17"/>
                    <a:pt x="102" y="17"/>
                  </a:cubicBezTo>
                  <a:cubicBezTo>
                    <a:pt x="102" y="16"/>
                    <a:pt x="102" y="15"/>
                    <a:pt x="102" y="15"/>
                  </a:cubicBezTo>
                  <a:cubicBezTo>
                    <a:pt x="103" y="15"/>
                    <a:pt x="103" y="15"/>
                    <a:pt x="104" y="15"/>
                  </a:cubicBezTo>
                  <a:cubicBezTo>
                    <a:pt x="104" y="15"/>
                    <a:pt x="104" y="16"/>
                    <a:pt x="104" y="17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2" y="17"/>
                    <a:pt x="102" y="18"/>
                    <a:pt x="102" y="18"/>
                  </a:cubicBezTo>
                  <a:cubicBezTo>
                    <a:pt x="102" y="18"/>
                    <a:pt x="101" y="18"/>
                    <a:pt x="101" y="18"/>
                  </a:cubicBezTo>
                  <a:cubicBezTo>
                    <a:pt x="101" y="19"/>
                    <a:pt x="101" y="19"/>
                    <a:pt x="101" y="20"/>
                  </a:cubicBezTo>
                  <a:cubicBezTo>
                    <a:pt x="100" y="20"/>
                    <a:pt x="100" y="20"/>
                    <a:pt x="99" y="20"/>
                  </a:cubicBezTo>
                  <a:cubicBezTo>
                    <a:pt x="99" y="20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1"/>
                    <a:pt x="96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94" y="23"/>
                    <a:pt x="93" y="23"/>
                    <a:pt x="93" y="23"/>
                  </a:cubicBezTo>
                  <a:cubicBezTo>
                    <a:pt x="93" y="22"/>
                    <a:pt x="93" y="22"/>
                    <a:pt x="93" y="21"/>
                  </a:cubicBezTo>
                  <a:cubicBezTo>
                    <a:pt x="92" y="21"/>
                    <a:pt x="92" y="21"/>
                    <a:pt x="91" y="21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90" y="21"/>
                    <a:pt x="90" y="20"/>
                    <a:pt x="90" y="20"/>
                  </a:cubicBezTo>
                  <a:cubicBezTo>
                    <a:pt x="90" y="19"/>
                    <a:pt x="90" y="19"/>
                    <a:pt x="90" y="18"/>
                  </a:cubicBezTo>
                  <a:cubicBezTo>
                    <a:pt x="90" y="18"/>
                    <a:pt x="91" y="18"/>
                    <a:pt x="91" y="18"/>
                  </a:cubicBezTo>
                  <a:cubicBezTo>
                    <a:pt x="92" y="18"/>
                    <a:pt x="92" y="18"/>
                    <a:pt x="93" y="18"/>
                  </a:cubicBezTo>
                  <a:cubicBezTo>
                    <a:pt x="93" y="18"/>
                    <a:pt x="93" y="17"/>
                    <a:pt x="93" y="17"/>
                  </a:cubicBezTo>
                  <a:cubicBezTo>
                    <a:pt x="92" y="17"/>
                    <a:pt x="92" y="17"/>
                    <a:pt x="91" y="17"/>
                  </a:cubicBezTo>
                  <a:cubicBezTo>
                    <a:pt x="91" y="16"/>
                    <a:pt x="91" y="15"/>
                    <a:pt x="91" y="15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4"/>
                    <a:pt x="89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6"/>
                    <a:pt x="90" y="17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8" y="17"/>
                    <a:pt x="88" y="18"/>
                    <a:pt x="88" y="18"/>
                  </a:cubicBezTo>
                  <a:cubicBezTo>
                    <a:pt x="88" y="18"/>
                    <a:pt x="87" y="18"/>
                    <a:pt x="87" y="18"/>
                  </a:cubicBezTo>
                  <a:cubicBezTo>
                    <a:pt x="86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4" y="18"/>
                    <a:pt x="84" y="19"/>
                    <a:pt x="83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1"/>
                    <a:pt x="83" y="21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2"/>
                    <a:pt x="85" y="22"/>
                    <a:pt x="85" y="23"/>
                  </a:cubicBezTo>
                  <a:cubicBezTo>
                    <a:pt x="85" y="23"/>
                    <a:pt x="85" y="24"/>
                    <a:pt x="85" y="24"/>
                  </a:cubicBezTo>
                  <a:cubicBezTo>
                    <a:pt x="85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5"/>
                    <a:pt x="88" y="26"/>
                    <a:pt x="88" y="26"/>
                  </a:cubicBezTo>
                  <a:cubicBezTo>
                    <a:pt x="88" y="27"/>
                    <a:pt x="88" y="27"/>
                    <a:pt x="88" y="28"/>
                  </a:cubicBezTo>
                  <a:cubicBezTo>
                    <a:pt x="88" y="28"/>
                    <a:pt x="88" y="29"/>
                    <a:pt x="88" y="29"/>
                  </a:cubicBezTo>
                  <a:cubicBezTo>
                    <a:pt x="88" y="30"/>
                    <a:pt x="88" y="30"/>
                    <a:pt x="88" y="31"/>
                  </a:cubicBezTo>
                  <a:cubicBezTo>
                    <a:pt x="88" y="32"/>
                    <a:pt x="88" y="32"/>
                    <a:pt x="88" y="33"/>
                  </a:cubicBezTo>
                  <a:cubicBezTo>
                    <a:pt x="89" y="33"/>
                    <a:pt x="89" y="33"/>
                    <a:pt x="90" y="33"/>
                  </a:cubicBezTo>
                  <a:cubicBezTo>
                    <a:pt x="90" y="33"/>
                    <a:pt x="90" y="34"/>
                    <a:pt x="90" y="34"/>
                  </a:cubicBezTo>
                  <a:cubicBezTo>
                    <a:pt x="89" y="34"/>
                    <a:pt x="89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85" y="34"/>
                    <a:pt x="85" y="33"/>
                    <a:pt x="85" y="33"/>
                  </a:cubicBezTo>
                  <a:cubicBezTo>
                    <a:pt x="84" y="33"/>
                    <a:pt x="84" y="33"/>
                    <a:pt x="83" y="33"/>
                  </a:cubicBezTo>
                  <a:cubicBezTo>
                    <a:pt x="83" y="33"/>
                    <a:pt x="82" y="33"/>
                    <a:pt x="82" y="33"/>
                  </a:cubicBezTo>
                  <a:cubicBezTo>
                    <a:pt x="81" y="33"/>
                    <a:pt x="81" y="33"/>
                    <a:pt x="80" y="33"/>
                  </a:cubicBezTo>
                  <a:cubicBezTo>
                    <a:pt x="80" y="33"/>
                    <a:pt x="80" y="34"/>
                    <a:pt x="80" y="34"/>
                  </a:cubicBezTo>
                  <a:cubicBezTo>
                    <a:pt x="80" y="35"/>
                    <a:pt x="80" y="35"/>
                    <a:pt x="80" y="36"/>
                  </a:cubicBezTo>
                  <a:cubicBezTo>
                    <a:pt x="80" y="36"/>
                    <a:pt x="79" y="36"/>
                    <a:pt x="79" y="36"/>
                  </a:cubicBezTo>
                  <a:cubicBezTo>
                    <a:pt x="79" y="36"/>
                    <a:pt x="79" y="37"/>
                    <a:pt x="79" y="37"/>
                  </a:cubicBezTo>
                  <a:cubicBezTo>
                    <a:pt x="79" y="38"/>
                    <a:pt x="79" y="38"/>
                    <a:pt x="79" y="39"/>
                  </a:cubicBezTo>
                  <a:cubicBezTo>
                    <a:pt x="79" y="40"/>
                    <a:pt x="79" y="40"/>
                    <a:pt x="79" y="41"/>
                  </a:cubicBezTo>
                  <a:cubicBezTo>
                    <a:pt x="79" y="41"/>
                    <a:pt x="79" y="42"/>
                    <a:pt x="79" y="42"/>
                  </a:cubicBezTo>
                  <a:cubicBezTo>
                    <a:pt x="78" y="42"/>
                    <a:pt x="78" y="42"/>
                    <a:pt x="77" y="42"/>
                  </a:cubicBezTo>
                  <a:cubicBezTo>
                    <a:pt x="77" y="42"/>
                    <a:pt x="76" y="42"/>
                    <a:pt x="76" y="42"/>
                  </a:cubicBezTo>
                  <a:cubicBezTo>
                    <a:pt x="76" y="43"/>
                    <a:pt x="76" y="43"/>
                    <a:pt x="76" y="44"/>
                  </a:cubicBezTo>
                  <a:cubicBezTo>
                    <a:pt x="75" y="44"/>
                    <a:pt x="75" y="44"/>
                    <a:pt x="74" y="44"/>
                  </a:cubicBezTo>
                  <a:cubicBezTo>
                    <a:pt x="74" y="44"/>
                    <a:pt x="74" y="45"/>
                    <a:pt x="74" y="46"/>
                  </a:cubicBezTo>
                  <a:cubicBezTo>
                    <a:pt x="74" y="46"/>
                    <a:pt x="73" y="46"/>
                    <a:pt x="73" y="46"/>
                  </a:cubicBezTo>
                  <a:cubicBezTo>
                    <a:pt x="73" y="46"/>
                    <a:pt x="73" y="47"/>
                    <a:pt x="73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3" y="51"/>
                    <a:pt x="73" y="51"/>
                    <a:pt x="73" y="52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71" y="51"/>
                    <a:pt x="71" y="51"/>
                    <a:pt x="71" y="50"/>
                  </a:cubicBezTo>
                  <a:cubicBezTo>
                    <a:pt x="70" y="50"/>
                    <a:pt x="70" y="50"/>
                    <a:pt x="69" y="50"/>
                  </a:cubicBezTo>
                  <a:cubicBezTo>
                    <a:pt x="69" y="50"/>
                    <a:pt x="68" y="50"/>
                    <a:pt x="68" y="50"/>
                  </a:cubicBezTo>
                  <a:cubicBezTo>
                    <a:pt x="68" y="51"/>
                    <a:pt x="68" y="51"/>
                    <a:pt x="68" y="52"/>
                  </a:cubicBezTo>
                  <a:cubicBezTo>
                    <a:pt x="67" y="52"/>
                    <a:pt x="67" y="52"/>
                    <a:pt x="66" y="52"/>
                  </a:cubicBezTo>
                  <a:cubicBezTo>
                    <a:pt x="66" y="52"/>
                    <a:pt x="65" y="52"/>
                    <a:pt x="65" y="52"/>
                  </a:cubicBezTo>
                  <a:cubicBezTo>
                    <a:pt x="64" y="52"/>
                    <a:pt x="64" y="52"/>
                    <a:pt x="63" y="52"/>
                  </a:cubicBezTo>
                  <a:cubicBezTo>
                    <a:pt x="63" y="52"/>
                    <a:pt x="62" y="52"/>
                    <a:pt x="61" y="52"/>
                  </a:cubicBezTo>
                  <a:cubicBezTo>
                    <a:pt x="61" y="51"/>
                    <a:pt x="61" y="51"/>
                    <a:pt x="61" y="50"/>
                  </a:cubicBezTo>
                  <a:cubicBezTo>
                    <a:pt x="62" y="50"/>
                    <a:pt x="63" y="50"/>
                    <a:pt x="63" y="50"/>
                  </a:cubicBezTo>
                  <a:cubicBezTo>
                    <a:pt x="64" y="50"/>
                    <a:pt x="64" y="50"/>
                    <a:pt x="65" y="50"/>
                  </a:cubicBezTo>
                  <a:cubicBezTo>
                    <a:pt x="65" y="50"/>
                    <a:pt x="65" y="49"/>
                    <a:pt x="65" y="49"/>
                  </a:cubicBezTo>
                  <a:cubicBezTo>
                    <a:pt x="65" y="48"/>
                    <a:pt x="65" y="48"/>
                    <a:pt x="65" y="47"/>
                  </a:cubicBezTo>
                  <a:cubicBezTo>
                    <a:pt x="65" y="47"/>
                    <a:pt x="65" y="46"/>
                    <a:pt x="65" y="46"/>
                  </a:cubicBezTo>
                  <a:cubicBezTo>
                    <a:pt x="64" y="46"/>
                    <a:pt x="64" y="46"/>
                    <a:pt x="63" y="46"/>
                  </a:cubicBezTo>
                  <a:cubicBezTo>
                    <a:pt x="63" y="45"/>
                    <a:pt x="63" y="44"/>
                    <a:pt x="63" y="44"/>
                  </a:cubicBezTo>
                  <a:cubicBezTo>
                    <a:pt x="63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9" y="44"/>
                    <a:pt x="56" y="47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0" y="91"/>
                    <a:pt x="0" y="143"/>
                    <a:pt x="0" y="200"/>
                  </a:cubicBezTo>
                  <a:cubicBezTo>
                    <a:pt x="0" y="209"/>
                    <a:pt x="1" y="219"/>
                    <a:pt x="2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4" y="228"/>
                    <a:pt x="4" y="229"/>
                    <a:pt x="4" y="229"/>
                  </a:cubicBezTo>
                  <a:cubicBezTo>
                    <a:pt x="4" y="229"/>
                    <a:pt x="5" y="229"/>
                    <a:pt x="5" y="229"/>
                  </a:cubicBezTo>
                  <a:cubicBezTo>
                    <a:pt x="5" y="230"/>
                    <a:pt x="5" y="230"/>
                    <a:pt x="5" y="231"/>
                  </a:cubicBezTo>
                  <a:cubicBezTo>
                    <a:pt x="6" y="231"/>
                    <a:pt x="6" y="231"/>
                    <a:pt x="7" y="231"/>
                  </a:cubicBezTo>
                  <a:cubicBezTo>
                    <a:pt x="7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3"/>
                  </a:cubicBezTo>
                  <a:cubicBezTo>
                    <a:pt x="9" y="233"/>
                    <a:pt x="9" y="233"/>
                    <a:pt x="10" y="233"/>
                  </a:cubicBezTo>
                  <a:cubicBezTo>
                    <a:pt x="10" y="233"/>
                    <a:pt x="11" y="233"/>
                    <a:pt x="11" y="233"/>
                  </a:cubicBezTo>
                  <a:cubicBezTo>
                    <a:pt x="11" y="233"/>
                    <a:pt x="11" y="234"/>
                    <a:pt x="11" y="234"/>
                  </a:cubicBezTo>
                  <a:cubicBezTo>
                    <a:pt x="12" y="234"/>
                    <a:pt x="12" y="234"/>
                    <a:pt x="13" y="234"/>
                  </a:cubicBezTo>
                  <a:cubicBezTo>
                    <a:pt x="13" y="234"/>
                    <a:pt x="14" y="234"/>
                    <a:pt x="14" y="234"/>
                  </a:cubicBezTo>
                  <a:cubicBezTo>
                    <a:pt x="15" y="234"/>
                    <a:pt x="16" y="234"/>
                    <a:pt x="16" y="234"/>
                  </a:cubicBezTo>
                  <a:cubicBezTo>
                    <a:pt x="17" y="234"/>
                    <a:pt x="17" y="234"/>
                    <a:pt x="18" y="234"/>
                  </a:cubicBezTo>
                  <a:cubicBezTo>
                    <a:pt x="18" y="234"/>
                    <a:pt x="18" y="233"/>
                    <a:pt x="18" y="233"/>
                  </a:cubicBezTo>
                  <a:cubicBezTo>
                    <a:pt x="18" y="233"/>
                    <a:pt x="19" y="233"/>
                    <a:pt x="19" y="233"/>
                  </a:cubicBezTo>
                  <a:cubicBezTo>
                    <a:pt x="19" y="233"/>
                    <a:pt x="19" y="234"/>
                    <a:pt x="19" y="234"/>
                  </a:cubicBezTo>
                  <a:cubicBezTo>
                    <a:pt x="20" y="234"/>
                    <a:pt x="20" y="234"/>
                    <a:pt x="21" y="234"/>
                  </a:cubicBezTo>
                  <a:cubicBezTo>
                    <a:pt x="21" y="235"/>
                    <a:pt x="21" y="235"/>
                    <a:pt x="21" y="236"/>
                  </a:cubicBezTo>
                  <a:cubicBezTo>
                    <a:pt x="21" y="236"/>
                    <a:pt x="22" y="236"/>
                    <a:pt x="22" y="236"/>
                  </a:cubicBezTo>
                  <a:cubicBezTo>
                    <a:pt x="22" y="236"/>
                    <a:pt x="22" y="237"/>
                    <a:pt x="22" y="237"/>
                  </a:cubicBezTo>
                  <a:cubicBezTo>
                    <a:pt x="23" y="237"/>
                    <a:pt x="23" y="237"/>
                    <a:pt x="24" y="237"/>
                  </a:cubicBezTo>
                  <a:cubicBezTo>
                    <a:pt x="24" y="238"/>
                    <a:pt x="24" y="239"/>
                    <a:pt x="24" y="239"/>
                  </a:cubicBezTo>
                  <a:cubicBezTo>
                    <a:pt x="24" y="240"/>
                    <a:pt x="24" y="240"/>
                    <a:pt x="24" y="241"/>
                  </a:cubicBezTo>
                  <a:cubicBezTo>
                    <a:pt x="24" y="241"/>
                    <a:pt x="25" y="241"/>
                    <a:pt x="26" y="241"/>
                  </a:cubicBezTo>
                  <a:cubicBezTo>
                    <a:pt x="26" y="241"/>
                    <a:pt x="27" y="241"/>
                    <a:pt x="27" y="241"/>
                  </a:cubicBezTo>
                  <a:cubicBezTo>
                    <a:pt x="28" y="241"/>
                    <a:pt x="28" y="241"/>
                    <a:pt x="29" y="241"/>
                  </a:cubicBezTo>
                  <a:cubicBezTo>
                    <a:pt x="29" y="241"/>
                    <a:pt x="30" y="241"/>
                    <a:pt x="30" y="241"/>
                  </a:cubicBezTo>
                  <a:cubicBezTo>
                    <a:pt x="30" y="241"/>
                    <a:pt x="30" y="242"/>
                    <a:pt x="30" y="242"/>
                  </a:cubicBezTo>
                  <a:cubicBezTo>
                    <a:pt x="31" y="242"/>
                    <a:pt x="31" y="242"/>
                    <a:pt x="32" y="242"/>
                  </a:cubicBezTo>
                  <a:cubicBezTo>
                    <a:pt x="32" y="242"/>
                    <a:pt x="33" y="242"/>
                    <a:pt x="33" y="242"/>
                  </a:cubicBezTo>
                  <a:cubicBezTo>
                    <a:pt x="33" y="243"/>
                    <a:pt x="33" y="243"/>
                    <a:pt x="33" y="244"/>
                  </a:cubicBezTo>
                  <a:cubicBezTo>
                    <a:pt x="34" y="244"/>
                    <a:pt x="34" y="244"/>
                    <a:pt x="35" y="244"/>
                  </a:cubicBezTo>
                  <a:cubicBezTo>
                    <a:pt x="35" y="244"/>
                    <a:pt x="35" y="245"/>
                    <a:pt x="35" y="245"/>
                  </a:cubicBezTo>
                  <a:cubicBezTo>
                    <a:pt x="35" y="245"/>
                    <a:pt x="36" y="245"/>
                    <a:pt x="36" y="245"/>
                  </a:cubicBezTo>
                  <a:cubicBezTo>
                    <a:pt x="36" y="246"/>
                    <a:pt x="36" y="247"/>
                    <a:pt x="36" y="247"/>
                  </a:cubicBezTo>
                  <a:cubicBezTo>
                    <a:pt x="37" y="247"/>
                    <a:pt x="37" y="247"/>
                    <a:pt x="38" y="247"/>
                  </a:cubicBezTo>
                  <a:cubicBezTo>
                    <a:pt x="38" y="248"/>
                    <a:pt x="38" y="248"/>
                    <a:pt x="38" y="249"/>
                  </a:cubicBezTo>
                  <a:cubicBezTo>
                    <a:pt x="38" y="249"/>
                    <a:pt x="38" y="250"/>
                    <a:pt x="38" y="250"/>
                  </a:cubicBezTo>
                  <a:cubicBezTo>
                    <a:pt x="38" y="251"/>
                    <a:pt x="38" y="251"/>
                    <a:pt x="38" y="252"/>
                  </a:cubicBezTo>
                  <a:cubicBezTo>
                    <a:pt x="39" y="252"/>
                    <a:pt x="39" y="252"/>
                    <a:pt x="40" y="252"/>
                  </a:cubicBezTo>
                  <a:cubicBezTo>
                    <a:pt x="40" y="252"/>
                    <a:pt x="40" y="253"/>
                    <a:pt x="40" y="254"/>
                  </a:cubicBezTo>
                  <a:cubicBezTo>
                    <a:pt x="40" y="254"/>
                    <a:pt x="41" y="254"/>
                    <a:pt x="41" y="254"/>
                  </a:cubicBezTo>
                  <a:cubicBezTo>
                    <a:pt x="41" y="254"/>
                    <a:pt x="41" y="255"/>
                    <a:pt x="41" y="255"/>
                  </a:cubicBezTo>
                  <a:cubicBezTo>
                    <a:pt x="42" y="255"/>
                    <a:pt x="42" y="255"/>
                    <a:pt x="43" y="255"/>
                  </a:cubicBezTo>
                  <a:cubicBezTo>
                    <a:pt x="43" y="256"/>
                    <a:pt x="43" y="256"/>
                    <a:pt x="43" y="257"/>
                  </a:cubicBezTo>
                  <a:cubicBezTo>
                    <a:pt x="43" y="257"/>
                    <a:pt x="44" y="257"/>
                    <a:pt x="44" y="257"/>
                  </a:cubicBezTo>
                  <a:cubicBezTo>
                    <a:pt x="45" y="257"/>
                    <a:pt x="45" y="257"/>
                    <a:pt x="46" y="257"/>
                  </a:cubicBezTo>
                  <a:cubicBezTo>
                    <a:pt x="46" y="257"/>
                    <a:pt x="47" y="257"/>
                    <a:pt x="47" y="257"/>
                  </a:cubicBezTo>
                  <a:cubicBezTo>
                    <a:pt x="47" y="257"/>
                    <a:pt x="47" y="258"/>
                    <a:pt x="47" y="258"/>
                  </a:cubicBezTo>
                  <a:cubicBezTo>
                    <a:pt x="48" y="258"/>
                    <a:pt x="48" y="258"/>
                    <a:pt x="49" y="258"/>
                  </a:cubicBezTo>
                  <a:cubicBezTo>
                    <a:pt x="49" y="259"/>
                    <a:pt x="49" y="259"/>
                    <a:pt x="49" y="260"/>
                  </a:cubicBezTo>
                  <a:cubicBezTo>
                    <a:pt x="50" y="260"/>
                    <a:pt x="50" y="260"/>
                    <a:pt x="51" y="260"/>
                  </a:cubicBezTo>
                  <a:cubicBezTo>
                    <a:pt x="51" y="259"/>
                    <a:pt x="51" y="259"/>
                    <a:pt x="51" y="258"/>
                  </a:cubicBezTo>
                  <a:cubicBezTo>
                    <a:pt x="51" y="258"/>
                    <a:pt x="52" y="258"/>
                    <a:pt x="52" y="258"/>
                  </a:cubicBezTo>
                  <a:cubicBezTo>
                    <a:pt x="52" y="258"/>
                    <a:pt x="52" y="257"/>
                    <a:pt x="52" y="257"/>
                  </a:cubicBezTo>
                  <a:cubicBezTo>
                    <a:pt x="52" y="256"/>
                    <a:pt x="52" y="256"/>
                    <a:pt x="52" y="255"/>
                  </a:cubicBezTo>
                  <a:cubicBezTo>
                    <a:pt x="53" y="255"/>
                    <a:pt x="53" y="255"/>
                    <a:pt x="54" y="255"/>
                  </a:cubicBezTo>
                  <a:cubicBezTo>
                    <a:pt x="54" y="255"/>
                    <a:pt x="55" y="255"/>
                    <a:pt x="55" y="255"/>
                  </a:cubicBezTo>
                  <a:cubicBezTo>
                    <a:pt x="55" y="256"/>
                    <a:pt x="55" y="256"/>
                    <a:pt x="55" y="257"/>
                  </a:cubicBezTo>
                  <a:cubicBezTo>
                    <a:pt x="56" y="257"/>
                    <a:pt x="56" y="257"/>
                    <a:pt x="57" y="257"/>
                  </a:cubicBezTo>
                  <a:cubicBezTo>
                    <a:pt x="57" y="257"/>
                    <a:pt x="57" y="258"/>
                    <a:pt x="57" y="258"/>
                  </a:cubicBezTo>
                  <a:cubicBezTo>
                    <a:pt x="57" y="259"/>
                    <a:pt x="57" y="259"/>
                    <a:pt x="57" y="260"/>
                  </a:cubicBezTo>
                  <a:cubicBezTo>
                    <a:pt x="57" y="260"/>
                    <a:pt x="57" y="261"/>
                    <a:pt x="57" y="262"/>
                  </a:cubicBezTo>
                  <a:cubicBezTo>
                    <a:pt x="57" y="262"/>
                    <a:pt x="57" y="263"/>
                    <a:pt x="57" y="263"/>
                  </a:cubicBezTo>
                  <a:cubicBezTo>
                    <a:pt x="57" y="264"/>
                    <a:pt x="57" y="264"/>
                    <a:pt x="57" y="265"/>
                  </a:cubicBezTo>
                  <a:cubicBezTo>
                    <a:pt x="57" y="265"/>
                    <a:pt x="57" y="266"/>
                    <a:pt x="57" y="266"/>
                  </a:cubicBezTo>
                  <a:cubicBezTo>
                    <a:pt x="57" y="267"/>
                    <a:pt x="57" y="268"/>
                    <a:pt x="57" y="268"/>
                  </a:cubicBezTo>
                  <a:cubicBezTo>
                    <a:pt x="57" y="269"/>
                    <a:pt x="57" y="269"/>
                    <a:pt x="57" y="270"/>
                  </a:cubicBezTo>
                  <a:cubicBezTo>
                    <a:pt x="57" y="270"/>
                    <a:pt x="57" y="271"/>
                    <a:pt x="57" y="271"/>
                  </a:cubicBezTo>
                  <a:cubicBezTo>
                    <a:pt x="56" y="271"/>
                    <a:pt x="56" y="271"/>
                    <a:pt x="55" y="271"/>
                  </a:cubicBezTo>
                  <a:cubicBezTo>
                    <a:pt x="55" y="272"/>
                    <a:pt x="55" y="272"/>
                    <a:pt x="55" y="273"/>
                  </a:cubicBezTo>
                  <a:cubicBezTo>
                    <a:pt x="55" y="273"/>
                    <a:pt x="54" y="273"/>
                    <a:pt x="54" y="273"/>
                  </a:cubicBezTo>
                  <a:cubicBezTo>
                    <a:pt x="54" y="273"/>
                    <a:pt x="54" y="274"/>
                    <a:pt x="54" y="274"/>
                  </a:cubicBezTo>
                  <a:cubicBezTo>
                    <a:pt x="53" y="274"/>
                    <a:pt x="53" y="274"/>
                    <a:pt x="52" y="274"/>
                  </a:cubicBezTo>
                  <a:cubicBezTo>
                    <a:pt x="52" y="275"/>
                    <a:pt x="52" y="276"/>
                    <a:pt x="52" y="276"/>
                  </a:cubicBezTo>
                  <a:cubicBezTo>
                    <a:pt x="52" y="276"/>
                    <a:pt x="51" y="276"/>
                    <a:pt x="51" y="276"/>
                  </a:cubicBezTo>
                  <a:cubicBezTo>
                    <a:pt x="51" y="277"/>
                    <a:pt x="51" y="277"/>
                    <a:pt x="51" y="278"/>
                  </a:cubicBezTo>
                  <a:cubicBezTo>
                    <a:pt x="50" y="278"/>
                    <a:pt x="50" y="278"/>
                    <a:pt x="49" y="278"/>
                  </a:cubicBezTo>
                  <a:cubicBezTo>
                    <a:pt x="49" y="278"/>
                    <a:pt x="49" y="279"/>
                    <a:pt x="49" y="279"/>
                  </a:cubicBezTo>
                  <a:cubicBezTo>
                    <a:pt x="49" y="280"/>
                    <a:pt x="49" y="280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9" y="283"/>
                    <a:pt x="49" y="284"/>
                    <a:pt x="49" y="284"/>
                  </a:cubicBezTo>
                  <a:cubicBezTo>
                    <a:pt x="49" y="285"/>
                    <a:pt x="49" y="285"/>
                    <a:pt x="49" y="286"/>
                  </a:cubicBezTo>
                  <a:cubicBezTo>
                    <a:pt x="49" y="286"/>
                    <a:pt x="49" y="287"/>
                    <a:pt x="49" y="287"/>
                  </a:cubicBezTo>
                  <a:cubicBezTo>
                    <a:pt x="49" y="288"/>
                    <a:pt x="49" y="288"/>
                    <a:pt x="49" y="289"/>
                  </a:cubicBezTo>
                  <a:cubicBezTo>
                    <a:pt x="48" y="289"/>
                    <a:pt x="48" y="289"/>
                    <a:pt x="47" y="289"/>
                  </a:cubicBezTo>
                  <a:cubicBezTo>
                    <a:pt x="47" y="290"/>
                    <a:pt x="47" y="290"/>
                    <a:pt x="47" y="291"/>
                  </a:cubicBezTo>
                  <a:cubicBezTo>
                    <a:pt x="47" y="291"/>
                    <a:pt x="47" y="292"/>
                    <a:pt x="47" y="292"/>
                  </a:cubicBezTo>
                  <a:cubicBezTo>
                    <a:pt x="47" y="293"/>
                    <a:pt x="47" y="293"/>
                    <a:pt x="47" y="294"/>
                  </a:cubicBezTo>
                  <a:cubicBezTo>
                    <a:pt x="48" y="294"/>
                    <a:pt x="48" y="294"/>
                    <a:pt x="49" y="294"/>
                  </a:cubicBezTo>
                  <a:cubicBezTo>
                    <a:pt x="49" y="294"/>
                    <a:pt x="49" y="295"/>
                    <a:pt x="49" y="295"/>
                  </a:cubicBezTo>
                  <a:cubicBezTo>
                    <a:pt x="49" y="296"/>
                    <a:pt x="49" y="297"/>
                    <a:pt x="49" y="297"/>
                  </a:cubicBezTo>
                  <a:cubicBezTo>
                    <a:pt x="50" y="297"/>
                    <a:pt x="50" y="297"/>
                    <a:pt x="51" y="297"/>
                  </a:cubicBezTo>
                  <a:cubicBezTo>
                    <a:pt x="51" y="297"/>
                    <a:pt x="52" y="297"/>
                    <a:pt x="52" y="297"/>
                  </a:cubicBezTo>
                  <a:cubicBezTo>
                    <a:pt x="52" y="298"/>
                    <a:pt x="52" y="298"/>
                    <a:pt x="52" y="299"/>
                  </a:cubicBezTo>
                  <a:cubicBezTo>
                    <a:pt x="52" y="299"/>
                    <a:pt x="52" y="300"/>
                    <a:pt x="52" y="300"/>
                  </a:cubicBezTo>
                  <a:cubicBezTo>
                    <a:pt x="53" y="300"/>
                    <a:pt x="53" y="300"/>
                    <a:pt x="54" y="300"/>
                  </a:cubicBezTo>
                  <a:cubicBezTo>
                    <a:pt x="54" y="301"/>
                    <a:pt x="54" y="301"/>
                    <a:pt x="54" y="302"/>
                  </a:cubicBezTo>
                  <a:cubicBezTo>
                    <a:pt x="54" y="303"/>
                    <a:pt x="54" y="303"/>
                    <a:pt x="54" y="304"/>
                  </a:cubicBezTo>
                  <a:cubicBezTo>
                    <a:pt x="54" y="304"/>
                    <a:pt x="55" y="304"/>
                    <a:pt x="55" y="304"/>
                  </a:cubicBezTo>
                  <a:cubicBezTo>
                    <a:pt x="55" y="304"/>
                    <a:pt x="55" y="305"/>
                    <a:pt x="55" y="305"/>
                  </a:cubicBezTo>
                  <a:cubicBezTo>
                    <a:pt x="55" y="306"/>
                    <a:pt x="55" y="306"/>
                    <a:pt x="55" y="307"/>
                  </a:cubicBezTo>
                  <a:cubicBezTo>
                    <a:pt x="56" y="307"/>
                    <a:pt x="56" y="307"/>
                    <a:pt x="57" y="307"/>
                  </a:cubicBezTo>
                  <a:cubicBezTo>
                    <a:pt x="57" y="307"/>
                    <a:pt x="57" y="308"/>
                    <a:pt x="57" y="308"/>
                  </a:cubicBezTo>
                  <a:cubicBezTo>
                    <a:pt x="57" y="309"/>
                    <a:pt x="57" y="309"/>
                    <a:pt x="57" y="310"/>
                  </a:cubicBezTo>
                  <a:cubicBezTo>
                    <a:pt x="57" y="310"/>
                    <a:pt x="58" y="310"/>
                    <a:pt x="58" y="310"/>
                  </a:cubicBezTo>
                  <a:cubicBezTo>
                    <a:pt x="58" y="310"/>
                    <a:pt x="58" y="311"/>
                    <a:pt x="58" y="312"/>
                  </a:cubicBezTo>
                  <a:cubicBezTo>
                    <a:pt x="59" y="312"/>
                    <a:pt x="59" y="312"/>
                    <a:pt x="60" y="312"/>
                  </a:cubicBezTo>
                  <a:cubicBezTo>
                    <a:pt x="60" y="312"/>
                    <a:pt x="60" y="313"/>
                    <a:pt x="60" y="313"/>
                  </a:cubicBezTo>
                  <a:cubicBezTo>
                    <a:pt x="60" y="314"/>
                    <a:pt x="60" y="314"/>
                    <a:pt x="60" y="315"/>
                  </a:cubicBezTo>
                  <a:cubicBezTo>
                    <a:pt x="60" y="315"/>
                    <a:pt x="60" y="316"/>
                    <a:pt x="60" y="317"/>
                  </a:cubicBezTo>
                  <a:cubicBezTo>
                    <a:pt x="60" y="317"/>
                    <a:pt x="61" y="317"/>
                    <a:pt x="61" y="317"/>
                  </a:cubicBezTo>
                  <a:cubicBezTo>
                    <a:pt x="61" y="317"/>
                    <a:pt x="61" y="318"/>
                    <a:pt x="61" y="318"/>
                  </a:cubicBezTo>
                  <a:cubicBezTo>
                    <a:pt x="62" y="318"/>
                    <a:pt x="63" y="318"/>
                    <a:pt x="63" y="318"/>
                  </a:cubicBezTo>
                  <a:cubicBezTo>
                    <a:pt x="63" y="319"/>
                    <a:pt x="63" y="319"/>
                    <a:pt x="63" y="320"/>
                  </a:cubicBezTo>
                  <a:cubicBezTo>
                    <a:pt x="63" y="320"/>
                    <a:pt x="63" y="321"/>
                    <a:pt x="63" y="321"/>
                  </a:cubicBezTo>
                  <a:cubicBezTo>
                    <a:pt x="64" y="321"/>
                    <a:pt x="64" y="321"/>
                    <a:pt x="65" y="321"/>
                  </a:cubicBezTo>
                  <a:cubicBezTo>
                    <a:pt x="65" y="322"/>
                    <a:pt x="65" y="322"/>
                    <a:pt x="65" y="323"/>
                  </a:cubicBezTo>
                  <a:cubicBezTo>
                    <a:pt x="65" y="323"/>
                    <a:pt x="66" y="323"/>
                    <a:pt x="66" y="323"/>
                  </a:cubicBezTo>
                  <a:cubicBezTo>
                    <a:pt x="67" y="323"/>
                    <a:pt x="67" y="323"/>
                    <a:pt x="68" y="323"/>
                  </a:cubicBezTo>
                  <a:cubicBezTo>
                    <a:pt x="68" y="323"/>
                    <a:pt x="69" y="323"/>
                    <a:pt x="69" y="323"/>
                  </a:cubicBezTo>
                  <a:cubicBezTo>
                    <a:pt x="69" y="323"/>
                    <a:pt x="69" y="324"/>
                    <a:pt x="69" y="324"/>
                  </a:cubicBezTo>
                  <a:cubicBezTo>
                    <a:pt x="70" y="324"/>
                    <a:pt x="70" y="324"/>
                    <a:pt x="71" y="324"/>
                  </a:cubicBezTo>
                  <a:cubicBezTo>
                    <a:pt x="71" y="324"/>
                    <a:pt x="72" y="324"/>
                    <a:pt x="73" y="324"/>
                  </a:cubicBezTo>
                  <a:cubicBezTo>
                    <a:pt x="73" y="325"/>
                    <a:pt x="73" y="326"/>
                    <a:pt x="73" y="326"/>
                  </a:cubicBezTo>
                  <a:cubicBezTo>
                    <a:pt x="73" y="326"/>
                    <a:pt x="74" y="326"/>
                    <a:pt x="74" y="326"/>
                  </a:cubicBezTo>
                  <a:cubicBezTo>
                    <a:pt x="74" y="327"/>
                    <a:pt x="74" y="327"/>
                    <a:pt x="74" y="328"/>
                  </a:cubicBezTo>
                  <a:cubicBezTo>
                    <a:pt x="75" y="328"/>
                    <a:pt x="75" y="328"/>
                    <a:pt x="76" y="328"/>
                  </a:cubicBezTo>
                  <a:cubicBezTo>
                    <a:pt x="76" y="328"/>
                    <a:pt x="76" y="329"/>
                    <a:pt x="76" y="329"/>
                  </a:cubicBezTo>
                  <a:cubicBezTo>
                    <a:pt x="76" y="329"/>
                    <a:pt x="77" y="329"/>
                    <a:pt x="77" y="329"/>
                  </a:cubicBezTo>
                  <a:cubicBezTo>
                    <a:pt x="77" y="330"/>
                    <a:pt x="77" y="330"/>
                    <a:pt x="77" y="331"/>
                  </a:cubicBezTo>
                  <a:cubicBezTo>
                    <a:pt x="77" y="332"/>
                    <a:pt x="77" y="332"/>
                    <a:pt x="77" y="333"/>
                  </a:cubicBezTo>
                  <a:cubicBezTo>
                    <a:pt x="77" y="333"/>
                    <a:pt x="77" y="334"/>
                    <a:pt x="77" y="334"/>
                  </a:cubicBezTo>
                  <a:cubicBezTo>
                    <a:pt x="77" y="335"/>
                    <a:pt x="77" y="335"/>
                    <a:pt x="77" y="336"/>
                  </a:cubicBezTo>
                  <a:cubicBezTo>
                    <a:pt x="77" y="336"/>
                    <a:pt x="77" y="337"/>
                    <a:pt x="77" y="337"/>
                  </a:cubicBezTo>
                  <a:cubicBezTo>
                    <a:pt x="78" y="337"/>
                    <a:pt x="78" y="337"/>
                    <a:pt x="79" y="337"/>
                  </a:cubicBezTo>
                  <a:cubicBezTo>
                    <a:pt x="79" y="338"/>
                    <a:pt x="79" y="338"/>
                    <a:pt x="79" y="339"/>
                  </a:cubicBezTo>
                  <a:cubicBezTo>
                    <a:pt x="79" y="340"/>
                    <a:pt x="79" y="340"/>
                    <a:pt x="79" y="341"/>
                  </a:cubicBezTo>
                  <a:cubicBezTo>
                    <a:pt x="78" y="341"/>
                    <a:pt x="78" y="341"/>
                    <a:pt x="77" y="341"/>
                  </a:cubicBezTo>
                  <a:cubicBezTo>
                    <a:pt x="77" y="341"/>
                    <a:pt x="77" y="342"/>
                    <a:pt x="77" y="342"/>
                  </a:cubicBezTo>
                  <a:cubicBezTo>
                    <a:pt x="77" y="343"/>
                    <a:pt x="77" y="343"/>
                    <a:pt x="77" y="344"/>
                  </a:cubicBezTo>
                  <a:cubicBezTo>
                    <a:pt x="78" y="344"/>
                    <a:pt x="78" y="344"/>
                    <a:pt x="79" y="344"/>
                  </a:cubicBezTo>
                  <a:cubicBezTo>
                    <a:pt x="79" y="344"/>
                    <a:pt x="79" y="345"/>
                    <a:pt x="79" y="346"/>
                  </a:cubicBezTo>
                  <a:cubicBezTo>
                    <a:pt x="79" y="346"/>
                    <a:pt x="79" y="347"/>
                    <a:pt x="79" y="347"/>
                  </a:cubicBezTo>
                  <a:cubicBezTo>
                    <a:pt x="79" y="348"/>
                    <a:pt x="79" y="348"/>
                    <a:pt x="79" y="349"/>
                  </a:cubicBezTo>
                  <a:cubicBezTo>
                    <a:pt x="78" y="349"/>
                    <a:pt x="78" y="349"/>
                    <a:pt x="77" y="349"/>
                  </a:cubicBezTo>
                  <a:cubicBezTo>
                    <a:pt x="77" y="349"/>
                    <a:pt x="77" y="350"/>
                    <a:pt x="77" y="350"/>
                  </a:cubicBezTo>
                  <a:cubicBezTo>
                    <a:pt x="78" y="350"/>
                    <a:pt x="78" y="350"/>
                    <a:pt x="79" y="350"/>
                  </a:cubicBezTo>
                  <a:cubicBezTo>
                    <a:pt x="79" y="351"/>
                    <a:pt x="79" y="351"/>
                    <a:pt x="79" y="352"/>
                  </a:cubicBezTo>
                  <a:cubicBezTo>
                    <a:pt x="79" y="352"/>
                    <a:pt x="79" y="353"/>
                    <a:pt x="79" y="353"/>
                  </a:cubicBezTo>
                  <a:cubicBezTo>
                    <a:pt x="79" y="354"/>
                    <a:pt x="79" y="355"/>
                    <a:pt x="79" y="355"/>
                  </a:cubicBezTo>
                  <a:cubicBezTo>
                    <a:pt x="79" y="356"/>
                    <a:pt x="79" y="356"/>
                    <a:pt x="79" y="357"/>
                  </a:cubicBezTo>
                  <a:cubicBezTo>
                    <a:pt x="79" y="357"/>
                    <a:pt x="79" y="358"/>
                    <a:pt x="79" y="358"/>
                  </a:cubicBezTo>
                  <a:cubicBezTo>
                    <a:pt x="79" y="359"/>
                    <a:pt x="79" y="359"/>
                    <a:pt x="79" y="360"/>
                  </a:cubicBezTo>
                  <a:cubicBezTo>
                    <a:pt x="79" y="361"/>
                    <a:pt x="79" y="361"/>
                    <a:pt x="79" y="362"/>
                  </a:cubicBezTo>
                  <a:cubicBezTo>
                    <a:pt x="79" y="362"/>
                    <a:pt x="79" y="363"/>
                    <a:pt x="79" y="363"/>
                  </a:cubicBezTo>
                  <a:cubicBezTo>
                    <a:pt x="79" y="364"/>
                    <a:pt x="79" y="364"/>
                    <a:pt x="79" y="365"/>
                  </a:cubicBezTo>
                  <a:cubicBezTo>
                    <a:pt x="79" y="365"/>
                    <a:pt x="79" y="366"/>
                    <a:pt x="79" y="366"/>
                  </a:cubicBezTo>
                  <a:cubicBezTo>
                    <a:pt x="79" y="366"/>
                    <a:pt x="80" y="366"/>
                    <a:pt x="80" y="366"/>
                  </a:cubicBezTo>
                  <a:cubicBezTo>
                    <a:pt x="80" y="367"/>
                    <a:pt x="80" y="367"/>
                    <a:pt x="80" y="368"/>
                  </a:cubicBezTo>
                  <a:cubicBezTo>
                    <a:pt x="80" y="369"/>
                    <a:pt x="80" y="369"/>
                    <a:pt x="80" y="370"/>
                  </a:cubicBezTo>
                  <a:cubicBezTo>
                    <a:pt x="80" y="370"/>
                    <a:pt x="80" y="371"/>
                    <a:pt x="80" y="371"/>
                  </a:cubicBezTo>
                  <a:cubicBezTo>
                    <a:pt x="80" y="372"/>
                    <a:pt x="80" y="372"/>
                    <a:pt x="80" y="373"/>
                  </a:cubicBezTo>
                  <a:cubicBezTo>
                    <a:pt x="80" y="373"/>
                    <a:pt x="80" y="374"/>
                    <a:pt x="80" y="375"/>
                  </a:cubicBezTo>
                  <a:cubicBezTo>
                    <a:pt x="80" y="375"/>
                    <a:pt x="80" y="376"/>
                    <a:pt x="80" y="376"/>
                  </a:cubicBezTo>
                  <a:cubicBezTo>
                    <a:pt x="80" y="376"/>
                    <a:pt x="79" y="376"/>
                    <a:pt x="79" y="376"/>
                  </a:cubicBezTo>
                  <a:cubicBezTo>
                    <a:pt x="79" y="377"/>
                    <a:pt x="79" y="377"/>
                    <a:pt x="79" y="377"/>
                  </a:cubicBezTo>
                  <a:cubicBezTo>
                    <a:pt x="87" y="384"/>
                    <a:pt x="95" y="391"/>
                    <a:pt x="104" y="397"/>
                  </a:cubicBezTo>
                  <a:cubicBezTo>
                    <a:pt x="104" y="396"/>
                    <a:pt x="104" y="396"/>
                    <a:pt x="104" y="395"/>
                  </a:cubicBezTo>
                  <a:cubicBezTo>
                    <a:pt x="103" y="395"/>
                    <a:pt x="103" y="395"/>
                    <a:pt x="102" y="395"/>
                  </a:cubicBezTo>
                  <a:moveTo>
                    <a:pt x="96" y="41"/>
                  </a:moveTo>
                  <a:cubicBezTo>
                    <a:pt x="96" y="41"/>
                    <a:pt x="97" y="41"/>
                    <a:pt x="97" y="41"/>
                  </a:cubicBezTo>
                  <a:cubicBezTo>
                    <a:pt x="97" y="41"/>
                    <a:pt x="97" y="42"/>
                    <a:pt x="97" y="42"/>
                  </a:cubicBezTo>
                  <a:cubicBezTo>
                    <a:pt x="97" y="42"/>
                    <a:pt x="96" y="42"/>
                    <a:pt x="96" y="42"/>
                  </a:cubicBezTo>
                  <a:cubicBezTo>
                    <a:pt x="96" y="42"/>
                    <a:pt x="96" y="41"/>
                    <a:pt x="96" y="41"/>
                  </a:cubicBezTo>
                  <a:moveTo>
                    <a:pt x="105" y="8"/>
                  </a:moveTo>
                  <a:cubicBezTo>
                    <a:pt x="106" y="8"/>
                    <a:pt x="106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9" y="8"/>
                    <a:pt x="110" y="8"/>
                    <a:pt x="110" y="8"/>
                  </a:cubicBezTo>
                  <a:cubicBezTo>
                    <a:pt x="111" y="8"/>
                    <a:pt x="111" y="8"/>
                    <a:pt x="112" y="8"/>
                  </a:cubicBezTo>
                  <a:cubicBezTo>
                    <a:pt x="112" y="8"/>
                    <a:pt x="113" y="8"/>
                    <a:pt x="113" y="8"/>
                  </a:cubicBezTo>
                  <a:cubicBezTo>
                    <a:pt x="113" y="9"/>
                    <a:pt x="113" y="9"/>
                    <a:pt x="113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1"/>
                    <a:pt x="115" y="11"/>
                    <a:pt x="115" y="12"/>
                  </a:cubicBezTo>
                  <a:cubicBezTo>
                    <a:pt x="115" y="12"/>
                    <a:pt x="116" y="12"/>
                    <a:pt x="116" y="12"/>
                  </a:cubicBezTo>
                  <a:cubicBezTo>
                    <a:pt x="116" y="12"/>
                    <a:pt x="116" y="13"/>
                    <a:pt x="116" y="13"/>
                  </a:cubicBezTo>
                  <a:cubicBezTo>
                    <a:pt x="116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3" y="13"/>
                  </a:cubicBezTo>
                  <a:cubicBezTo>
                    <a:pt x="113" y="13"/>
                    <a:pt x="113" y="12"/>
                    <a:pt x="113" y="12"/>
                  </a:cubicBezTo>
                  <a:cubicBezTo>
                    <a:pt x="113" y="11"/>
                    <a:pt x="113" y="11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1" y="10"/>
                    <a:pt x="111" y="10"/>
                    <a:pt x="110" y="10"/>
                  </a:cubicBezTo>
                  <a:cubicBezTo>
                    <a:pt x="110" y="10"/>
                    <a:pt x="109" y="10"/>
                    <a:pt x="108" y="10"/>
                  </a:cubicBezTo>
                  <a:cubicBezTo>
                    <a:pt x="108" y="11"/>
                    <a:pt x="108" y="11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9" y="13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5"/>
                    <a:pt x="109" y="15"/>
                    <a:pt x="108" y="15"/>
                  </a:cubicBezTo>
                  <a:cubicBezTo>
                    <a:pt x="108" y="15"/>
                    <a:pt x="107" y="15"/>
                    <a:pt x="107" y="15"/>
                  </a:cubicBezTo>
                  <a:cubicBezTo>
                    <a:pt x="107" y="14"/>
                    <a:pt x="107" y="14"/>
                    <a:pt x="107" y="13"/>
                  </a:cubicBezTo>
                  <a:cubicBezTo>
                    <a:pt x="107" y="13"/>
                    <a:pt x="107" y="12"/>
                    <a:pt x="107" y="12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5" y="9"/>
                    <a:pt x="105" y="9"/>
                    <a:pt x="105" y="8"/>
                  </a:cubicBezTo>
                  <a:moveTo>
                    <a:pt x="69" y="58"/>
                  </a:moveTo>
                  <a:cubicBezTo>
                    <a:pt x="69" y="58"/>
                    <a:pt x="69" y="57"/>
                    <a:pt x="69" y="57"/>
                  </a:cubicBezTo>
                  <a:cubicBezTo>
                    <a:pt x="70" y="57"/>
                    <a:pt x="70" y="57"/>
                    <a:pt x="71" y="57"/>
                  </a:cubicBezTo>
                  <a:cubicBezTo>
                    <a:pt x="71" y="57"/>
                    <a:pt x="72" y="57"/>
                    <a:pt x="73" y="57"/>
                  </a:cubicBezTo>
                  <a:cubicBezTo>
                    <a:pt x="73" y="56"/>
                    <a:pt x="73" y="56"/>
                    <a:pt x="73" y="55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4" y="53"/>
                    <a:pt x="74" y="53"/>
                  </a:cubicBezTo>
                  <a:cubicBezTo>
                    <a:pt x="74" y="54"/>
                    <a:pt x="74" y="55"/>
                    <a:pt x="74" y="55"/>
                  </a:cubicBezTo>
                  <a:cubicBezTo>
                    <a:pt x="74" y="56"/>
                    <a:pt x="74" y="56"/>
                    <a:pt x="74" y="57"/>
                  </a:cubicBezTo>
                  <a:cubicBezTo>
                    <a:pt x="74" y="57"/>
                    <a:pt x="74" y="58"/>
                    <a:pt x="74" y="58"/>
                  </a:cubicBezTo>
                  <a:cubicBezTo>
                    <a:pt x="74" y="58"/>
                    <a:pt x="73" y="58"/>
                    <a:pt x="73" y="58"/>
                  </a:cubicBezTo>
                  <a:cubicBezTo>
                    <a:pt x="72" y="58"/>
                    <a:pt x="71" y="58"/>
                    <a:pt x="71" y="58"/>
                  </a:cubicBezTo>
                  <a:cubicBezTo>
                    <a:pt x="71" y="59"/>
                    <a:pt x="71" y="59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59"/>
                    <a:pt x="69" y="59"/>
                    <a:pt x="69" y="58"/>
                  </a:cubicBezTo>
                  <a:moveTo>
                    <a:pt x="54" y="52"/>
                  </a:moveTo>
                  <a:cubicBezTo>
                    <a:pt x="54" y="52"/>
                    <a:pt x="55" y="52"/>
                    <a:pt x="55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7" y="52"/>
                    <a:pt x="57" y="53"/>
                    <a:pt x="57" y="53"/>
                  </a:cubicBezTo>
                  <a:cubicBezTo>
                    <a:pt x="57" y="53"/>
                    <a:pt x="58" y="53"/>
                    <a:pt x="58" y="53"/>
                  </a:cubicBezTo>
                  <a:cubicBezTo>
                    <a:pt x="59" y="53"/>
                    <a:pt x="59" y="53"/>
                    <a:pt x="60" y="53"/>
                  </a:cubicBezTo>
                  <a:cubicBezTo>
                    <a:pt x="60" y="53"/>
                    <a:pt x="61" y="53"/>
                    <a:pt x="61" y="53"/>
                  </a:cubicBezTo>
                  <a:cubicBezTo>
                    <a:pt x="62" y="53"/>
                    <a:pt x="63" y="53"/>
                    <a:pt x="63" y="53"/>
                  </a:cubicBezTo>
                  <a:cubicBezTo>
                    <a:pt x="64" y="53"/>
                    <a:pt x="64" y="53"/>
                    <a:pt x="65" y="53"/>
                  </a:cubicBezTo>
                  <a:cubicBezTo>
                    <a:pt x="65" y="54"/>
                    <a:pt x="65" y="55"/>
                    <a:pt x="65" y="55"/>
                  </a:cubicBezTo>
                  <a:cubicBezTo>
                    <a:pt x="65" y="55"/>
                    <a:pt x="66" y="55"/>
                    <a:pt x="66" y="55"/>
                  </a:cubicBezTo>
                  <a:cubicBezTo>
                    <a:pt x="66" y="56"/>
                    <a:pt x="66" y="56"/>
                    <a:pt x="66" y="57"/>
                  </a:cubicBezTo>
                  <a:cubicBezTo>
                    <a:pt x="66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4" y="58"/>
                    <a:pt x="64" y="58"/>
                    <a:pt x="63" y="58"/>
                  </a:cubicBezTo>
                  <a:cubicBezTo>
                    <a:pt x="63" y="58"/>
                    <a:pt x="62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1" y="57"/>
                    <a:pt x="60" y="57"/>
                    <a:pt x="60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8" y="56"/>
                    <a:pt x="58" y="56"/>
                    <a:pt x="58" y="55"/>
                  </a:cubicBezTo>
                  <a:cubicBezTo>
                    <a:pt x="58" y="55"/>
                    <a:pt x="57" y="55"/>
                    <a:pt x="57" y="55"/>
                  </a:cubicBezTo>
                  <a:cubicBezTo>
                    <a:pt x="56" y="55"/>
                    <a:pt x="56" y="55"/>
                    <a:pt x="55" y="55"/>
                  </a:cubicBezTo>
                  <a:cubicBezTo>
                    <a:pt x="55" y="55"/>
                    <a:pt x="55" y="54"/>
                    <a:pt x="55" y="53"/>
                  </a:cubicBezTo>
                  <a:cubicBezTo>
                    <a:pt x="55" y="53"/>
                    <a:pt x="54" y="53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moveTo>
                    <a:pt x="80" y="317"/>
                  </a:moveTo>
                  <a:cubicBezTo>
                    <a:pt x="80" y="317"/>
                    <a:pt x="79" y="317"/>
                    <a:pt x="79" y="317"/>
                  </a:cubicBezTo>
                  <a:cubicBezTo>
                    <a:pt x="79" y="316"/>
                    <a:pt x="79" y="315"/>
                    <a:pt x="79" y="315"/>
                  </a:cubicBezTo>
                  <a:cubicBezTo>
                    <a:pt x="79" y="315"/>
                    <a:pt x="80" y="315"/>
                    <a:pt x="80" y="315"/>
                  </a:cubicBezTo>
                  <a:cubicBezTo>
                    <a:pt x="80" y="315"/>
                    <a:pt x="80" y="316"/>
                    <a:pt x="80" y="317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3" name="Freeform 41070"/>
            <p:cNvSpPr>
              <a:spLocks/>
            </p:cNvSpPr>
            <p:nvPr/>
          </p:nvSpPr>
          <p:spPr bwMode="auto">
            <a:xfrm>
              <a:off x="4237" y="867"/>
              <a:ext cx="5" cy="2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2 h 1"/>
                <a:gd name="T6" fmla="*/ 3 w 3"/>
                <a:gd name="T7" fmla="*/ 2 h 1"/>
                <a:gd name="T8" fmla="*/ 5 w 3"/>
                <a:gd name="T9" fmla="*/ 2 h 1"/>
                <a:gd name="T10" fmla="*/ 5 w 3"/>
                <a:gd name="T11" fmla="*/ 0 h 1"/>
                <a:gd name="T12" fmla="*/ 3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4" name="Freeform 41071"/>
            <p:cNvSpPr>
              <a:spLocks/>
            </p:cNvSpPr>
            <p:nvPr/>
          </p:nvSpPr>
          <p:spPr bwMode="auto">
            <a:xfrm>
              <a:off x="3777" y="881"/>
              <a:ext cx="11" cy="16"/>
            </a:xfrm>
            <a:custGeom>
              <a:avLst/>
              <a:gdLst>
                <a:gd name="T0" fmla="*/ 2 w 6"/>
                <a:gd name="T1" fmla="*/ 14 h 9"/>
                <a:gd name="T2" fmla="*/ 2 w 6"/>
                <a:gd name="T3" fmla="*/ 16 h 9"/>
                <a:gd name="T4" fmla="*/ 6 w 6"/>
                <a:gd name="T5" fmla="*/ 16 h 9"/>
                <a:gd name="T6" fmla="*/ 6 w 6"/>
                <a:gd name="T7" fmla="*/ 14 h 9"/>
                <a:gd name="T8" fmla="*/ 7 w 6"/>
                <a:gd name="T9" fmla="*/ 14 h 9"/>
                <a:gd name="T10" fmla="*/ 7 w 6"/>
                <a:gd name="T11" fmla="*/ 11 h 9"/>
                <a:gd name="T12" fmla="*/ 11 w 6"/>
                <a:gd name="T13" fmla="*/ 11 h 9"/>
                <a:gd name="T14" fmla="*/ 11 w 6"/>
                <a:gd name="T15" fmla="*/ 7 h 9"/>
                <a:gd name="T16" fmla="*/ 11 w 6"/>
                <a:gd name="T17" fmla="*/ 5 h 9"/>
                <a:gd name="T18" fmla="*/ 11 w 6"/>
                <a:gd name="T19" fmla="*/ 2 h 9"/>
                <a:gd name="T20" fmla="*/ 11 w 6"/>
                <a:gd name="T21" fmla="*/ 0 h 9"/>
                <a:gd name="T22" fmla="*/ 0 w 6"/>
                <a:gd name="T23" fmla="*/ 11 h 9"/>
                <a:gd name="T24" fmla="*/ 0 w 6"/>
                <a:gd name="T25" fmla="*/ 14 h 9"/>
                <a:gd name="T26" fmla="*/ 2 w 6"/>
                <a:gd name="T27" fmla="*/ 14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" h="9">
                  <a:moveTo>
                    <a:pt x="1" y="8"/>
                  </a:moveTo>
                  <a:cubicBezTo>
                    <a:pt x="1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5" name="Freeform 41072"/>
            <p:cNvSpPr>
              <a:spLocks/>
            </p:cNvSpPr>
            <p:nvPr/>
          </p:nvSpPr>
          <p:spPr bwMode="auto">
            <a:xfrm>
              <a:off x="4212" y="869"/>
              <a:ext cx="35" cy="18"/>
            </a:xfrm>
            <a:custGeom>
              <a:avLst/>
              <a:gdLst>
                <a:gd name="T0" fmla="*/ 5 w 20"/>
                <a:gd name="T1" fmla="*/ 18 h 10"/>
                <a:gd name="T2" fmla="*/ 9 w 20"/>
                <a:gd name="T3" fmla="*/ 18 h 10"/>
                <a:gd name="T4" fmla="*/ 9 w 20"/>
                <a:gd name="T5" fmla="*/ 16 h 10"/>
                <a:gd name="T6" fmla="*/ 9 w 20"/>
                <a:gd name="T7" fmla="*/ 14 h 10"/>
                <a:gd name="T8" fmla="*/ 11 w 20"/>
                <a:gd name="T9" fmla="*/ 14 h 10"/>
                <a:gd name="T10" fmla="*/ 11 w 20"/>
                <a:gd name="T11" fmla="*/ 18 h 10"/>
                <a:gd name="T12" fmla="*/ 14 w 20"/>
                <a:gd name="T13" fmla="*/ 18 h 10"/>
                <a:gd name="T14" fmla="*/ 14 w 20"/>
                <a:gd name="T15" fmla="*/ 14 h 10"/>
                <a:gd name="T16" fmla="*/ 16 w 20"/>
                <a:gd name="T17" fmla="*/ 14 h 10"/>
                <a:gd name="T18" fmla="*/ 19 w 20"/>
                <a:gd name="T19" fmla="*/ 14 h 10"/>
                <a:gd name="T20" fmla="*/ 19 w 20"/>
                <a:gd name="T21" fmla="*/ 13 h 10"/>
                <a:gd name="T22" fmla="*/ 21 w 20"/>
                <a:gd name="T23" fmla="*/ 13 h 10"/>
                <a:gd name="T24" fmla="*/ 25 w 20"/>
                <a:gd name="T25" fmla="*/ 13 h 10"/>
                <a:gd name="T26" fmla="*/ 28 w 20"/>
                <a:gd name="T27" fmla="*/ 13 h 10"/>
                <a:gd name="T28" fmla="*/ 28 w 20"/>
                <a:gd name="T29" fmla="*/ 9 h 10"/>
                <a:gd name="T30" fmla="*/ 30 w 20"/>
                <a:gd name="T31" fmla="*/ 9 h 10"/>
                <a:gd name="T32" fmla="*/ 33 w 20"/>
                <a:gd name="T33" fmla="*/ 9 h 10"/>
                <a:gd name="T34" fmla="*/ 35 w 20"/>
                <a:gd name="T35" fmla="*/ 9 h 10"/>
                <a:gd name="T36" fmla="*/ 35 w 20"/>
                <a:gd name="T37" fmla="*/ 7 h 10"/>
                <a:gd name="T38" fmla="*/ 35 w 20"/>
                <a:gd name="T39" fmla="*/ 4 h 10"/>
                <a:gd name="T40" fmla="*/ 35 w 20"/>
                <a:gd name="T41" fmla="*/ 0 h 10"/>
                <a:gd name="T42" fmla="*/ 33 w 20"/>
                <a:gd name="T43" fmla="*/ 0 h 10"/>
                <a:gd name="T44" fmla="*/ 30 w 20"/>
                <a:gd name="T45" fmla="*/ 0 h 10"/>
                <a:gd name="T46" fmla="*/ 30 w 20"/>
                <a:gd name="T47" fmla="*/ 4 h 10"/>
                <a:gd name="T48" fmla="*/ 28 w 20"/>
                <a:gd name="T49" fmla="*/ 4 h 10"/>
                <a:gd name="T50" fmla="*/ 28 w 20"/>
                <a:gd name="T51" fmla="*/ 7 h 10"/>
                <a:gd name="T52" fmla="*/ 25 w 20"/>
                <a:gd name="T53" fmla="*/ 7 h 10"/>
                <a:gd name="T54" fmla="*/ 25 w 20"/>
                <a:gd name="T55" fmla="*/ 4 h 10"/>
                <a:gd name="T56" fmla="*/ 21 w 20"/>
                <a:gd name="T57" fmla="*/ 4 h 10"/>
                <a:gd name="T58" fmla="*/ 19 w 20"/>
                <a:gd name="T59" fmla="*/ 4 h 10"/>
                <a:gd name="T60" fmla="*/ 19 w 20"/>
                <a:gd name="T61" fmla="*/ 7 h 10"/>
                <a:gd name="T62" fmla="*/ 19 w 20"/>
                <a:gd name="T63" fmla="*/ 9 h 10"/>
                <a:gd name="T64" fmla="*/ 16 w 20"/>
                <a:gd name="T65" fmla="*/ 9 h 10"/>
                <a:gd name="T66" fmla="*/ 14 w 20"/>
                <a:gd name="T67" fmla="*/ 9 h 10"/>
                <a:gd name="T68" fmla="*/ 14 w 20"/>
                <a:gd name="T69" fmla="*/ 7 h 10"/>
                <a:gd name="T70" fmla="*/ 14 w 20"/>
                <a:gd name="T71" fmla="*/ 4 h 10"/>
                <a:gd name="T72" fmla="*/ 14 w 20"/>
                <a:gd name="T73" fmla="*/ 0 h 10"/>
                <a:gd name="T74" fmla="*/ 11 w 20"/>
                <a:gd name="T75" fmla="*/ 0 h 10"/>
                <a:gd name="T76" fmla="*/ 9 w 20"/>
                <a:gd name="T77" fmla="*/ 0 h 10"/>
                <a:gd name="T78" fmla="*/ 9 w 20"/>
                <a:gd name="T79" fmla="*/ 4 h 10"/>
                <a:gd name="T80" fmla="*/ 5 w 20"/>
                <a:gd name="T81" fmla="*/ 4 h 10"/>
                <a:gd name="T82" fmla="*/ 5 w 20"/>
                <a:gd name="T83" fmla="*/ 7 h 10"/>
                <a:gd name="T84" fmla="*/ 5 w 20"/>
                <a:gd name="T85" fmla="*/ 9 h 10"/>
                <a:gd name="T86" fmla="*/ 5 w 20"/>
                <a:gd name="T87" fmla="*/ 13 h 10"/>
                <a:gd name="T88" fmla="*/ 2 w 20"/>
                <a:gd name="T89" fmla="*/ 13 h 10"/>
                <a:gd name="T90" fmla="*/ 2 w 20"/>
                <a:gd name="T91" fmla="*/ 14 h 10"/>
                <a:gd name="T92" fmla="*/ 0 w 20"/>
                <a:gd name="T93" fmla="*/ 14 h 10"/>
                <a:gd name="T94" fmla="*/ 0 w 20"/>
                <a:gd name="T95" fmla="*/ 18 h 10"/>
                <a:gd name="T96" fmla="*/ 2 w 20"/>
                <a:gd name="T97" fmla="*/ 18 h 10"/>
                <a:gd name="T98" fmla="*/ 5 w 20"/>
                <a:gd name="T99" fmla="*/ 18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" h="10">
                  <a:moveTo>
                    <a:pt x="3" y="10"/>
                  </a:move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3" y="7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8" y="5"/>
                    <a:pt x="18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6" name="Freeform 41073"/>
            <p:cNvSpPr>
              <a:spLocks/>
            </p:cNvSpPr>
            <p:nvPr/>
          </p:nvSpPr>
          <p:spPr bwMode="auto">
            <a:xfrm>
              <a:off x="4199" y="881"/>
              <a:ext cx="10" cy="7"/>
            </a:xfrm>
            <a:custGeom>
              <a:avLst/>
              <a:gdLst>
                <a:gd name="T0" fmla="*/ 5 w 6"/>
                <a:gd name="T1" fmla="*/ 7 h 4"/>
                <a:gd name="T2" fmla="*/ 8 w 6"/>
                <a:gd name="T3" fmla="*/ 7 h 4"/>
                <a:gd name="T4" fmla="*/ 10 w 6"/>
                <a:gd name="T5" fmla="*/ 7 h 4"/>
                <a:gd name="T6" fmla="*/ 10 w 6"/>
                <a:gd name="T7" fmla="*/ 5 h 4"/>
                <a:gd name="T8" fmla="*/ 10 w 6"/>
                <a:gd name="T9" fmla="*/ 2 h 4"/>
                <a:gd name="T10" fmla="*/ 10 w 6"/>
                <a:gd name="T11" fmla="*/ 0 h 4"/>
                <a:gd name="T12" fmla="*/ 8 w 6"/>
                <a:gd name="T13" fmla="*/ 0 h 4"/>
                <a:gd name="T14" fmla="*/ 5 w 6"/>
                <a:gd name="T15" fmla="*/ 0 h 4"/>
                <a:gd name="T16" fmla="*/ 3 w 6"/>
                <a:gd name="T17" fmla="*/ 0 h 4"/>
                <a:gd name="T18" fmla="*/ 0 w 6"/>
                <a:gd name="T19" fmla="*/ 0 h 4"/>
                <a:gd name="T20" fmla="*/ 0 w 6"/>
                <a:gd name="T21" fmla="*/ 2 h 4"/>
                <a:gd name="T22" fmla="*/ 0 w 6"/>
                <a:gd name="T23" fmla="*/ 5 h 4"/>
                <a:gd name="T24" fmla="*/ 0 w 6"/>
                <a:gd name="T25" fmla="*/ 7 h 4"/>
                <a:gd name="T26" fmla="*/ 3 w 6"/>
                <a:gd name="T27" fmla="*/ 7 h 4"/>
                <a:gd name="T28" fmla="*/ 5 w 6"/>
                <a:gd name="T29" fmla="*/ 7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7" name="Freeform 41074"/>
            <p:cNvSpPr>
              <a:spLocks/>
            </p:cNvSpPr>
            <p:nvPr/>
          </p:nvSpPr>
          <p:spPr bwMode="auto">
            <a:xfrm>
              <a:off x="4152" y="888"/>
              <a:ext cx="6" cy="7"/>
            </a:xfrm>
            <a:custGeom>
              <a:avLst/>
              <a:gdLst>
                <a:gd name="T0" fmla="*/ 6 w 4"/>
                <a:gd name="T1" fmla="*/ 7 h 4"/>
                <a:gd name="T2" fmla="*/ 6 w 4"/>
                <a:gd name="T3" fmla="*/ 4 h 4"/>
                <a:gd name="T4" fmla="*/ 6 w 4"/>
                <a:gd name="T5" fmla="*/ 0 h 4"/>
                <a:gd name="T6" fmla="*/ 3 w 4"/>
                <a:gd name="T7" fmla="*/ 0 h 4"/>
                <a:gd name="T8" fmla="*/ 3 w 4"/>
                <a:gd name="T9" fmla="*/ 4 h 4"/>
                <a:gd name="T10" fmla="*/ 0 w 4"/>
                <a:gd name="T11" fmla="*/ 4 h 4"/>
                <a:gd name="T12" fmla="*/ 0 w 4"/>
                <a:gd name="T13" fmla="*/ 7 h 4"/>
                <a:gd name="T14" fmla="*/ 3 w 4"/>
                <a:gd name="T15" fmla="*/ 7 h 4"/>
                <a:gd name="T16" fmla="*/ 6 w 4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8" name="Freeform 41075"/>
            <p:cNvSpPr>
              <a:spLocks/>
            </p:cNvSpPr>
            <p:nvPr/>
          </p:nvSpPr>
          <p:spPr bwMode="auto">
            <a:xfrm>
              <a:off x="3784" y="892"/>
              <a:ext cx="12" cy="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0 w 7"/>
                <a:gd name="T5" fmla="*/ 8 h 5"/>
                <a:gd name="T6" fmla="*/ 3 w 7"/>
                <a:gd name="T7" fmla="*/ 8 h 5"/>
                <a:gd name="T8" fmla="*/ 5 w 7"/>
                <a:gd name="T9" fmla="*/ 8 h 5"/>
                <a:gd name="T10" fmla="*/ 9 w 7"/>
                <a:gd name="T11" fmla="*/ 8 h 5"/>
                <a:gd name="T12" fmla="*/ 12 w 7"/>
                <a:gd name="T13" fmla="*/ 8 h 5"/>
                <a:gd name="T14" fmla="*/ 12 w 7"/>
                <a:gd name="T15" fmla="*/ 5 h 5"/>
                <a:gd name="T16" fmla="*/ 12 w 7"/>
                <a:gd name="T17" fmla="*/ 3 h 5"/>
                <a:gd name="T18" fmla="*/ 9 w 7"/>
                <a:gd name="T19" fmla="*/ 3 h 5"/>
                <a:gd name="T20" fmla="*/ 9 w 7"/>
                <a:gd name="T21" fmla="*/ 0 h 5"/>
                <a:gd name="T22" fmla="*/ 5 w 7"/>
                <a:gd name="T23" fmla="*/ 0 h 5"/>
                <a:gd name="T24" fmla="*/ 3 w 7"/>
                <a:gd name="T25" fmla="*/ 0 h 5"/>
                <a:gd name="T26" fmla="*/ 3 w 7"/>
                <a:gd name="T27" fmla="*/ 3 h 5"/>
                <a:gd name="T28" fmla="*/ 0 w 7"/>
                <a:gd name="T29" fmla="*/ 3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9" name="Freeform 41076"/>
            <p:cNvSpPr>
              <a:spLocks/>
            </p:cNvSpPr>
            <p:nvPr/>
          </p:nvSpPr>
          <p:spPr bwMode="auto">
            <a:xfrm>
              <a:off x="4145" y="900"/>
              <a:ext cx="5" cy="6"/>
            </a:xfrm>
            <a:custGeom>
              <a:avLst/>
              <a:gdLst>
                <a:gd name="T0" fmla="*/ 0 w 3"/>
                <a:gd name="T1" fmla="*/ 6 h 3"/>
                <a:gd name="T2" fmla="*/ 2 w 3"/>
                <a:gd name="T3" fmla="*/ 6 h 3"/>
                <a:gd name="T4" fmla="*/ 5 w 3"/>
                <a:gd name="T5" fmla="*/ 6 h 3"/>
                <a:gd name="T6" fmla="*/ 5 w 3"/>
                <a:gd name="T7" fmla="*/ 4 h 3"/>
                <a:gd name="T8" fmla="*/ 5 w 3"/>
                <a:gd name="T9" fmla="*/ 0 h 3"/>
                <a:gd name="T10" fmla="*/ 2 w 3"/>
                <a:gd name="T11" fmla="*/ 0 h 3"/>
                <a:gd name="T12" fmla="*/ 2 w 3"/>
                <a:gd name="T13" fmla="*/ 4 h 3"/>
                <a:gd name="T14" fmla="*/ 0 w 3"/>
                <a:gd name="T15" fmla="*/ 4 h 3"/>
                <a:gd name="T16" fmla="*/ 0 w 3"/>
                <a:gd name="T17" fmla="*/ 6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0" name="Freeform 41077"/>
            <p:cNvSpPr>
              <a:spLocks/>
            </p:cNvSpPr>
            <p:nvPr/>
          </p:nvSpPr>
          <p:spPr bwMode="auto">
            <a:xfrm>
              <a:off x="4308" y="904"/>
              <a:ext cx="7" cy="7"/>
            </a:xfrm>
            <a:custGeom>
              <a:avLst/>
              <a:gdLst>
                <a:gd name="T0" fmla="*/ 2 w 4"/>
                <a:gd name="T1" fmla="*/ 5 h 4"/>
                <a:gd name="T2" fmla="*/ 2 w 4"/>
                <a:gd name="T3" fmla="*/ 7 h 4"/>
                <a:gd name="T4" fmla="*/ 5 w 4"/>
                <a:gd name="T5" fmla="*/ 7 h 4"/>
                <a:gd name="T6" fmla="*/ 7 w 4"/>
                <a:gd name="T7" fmla="*/ 7 h 4"/>
                <a:gd name="T8" fmla="*/ 7 w 4"/>
                <a:gd name="T9" fmla="*/ 5 h 4"/>
                <a:gd name="T10" fmla="*/ 5 w 4"/>
                <a:gd name="T11" fmla="*/ 5 h 4"/>
                <a:gd name="T12" fmla="*/ 5 w 4"/>
                <a:gd name="T13" fmla="*/ 2 h 4"/>
                <a:gd name="T14" fmla="*/ 5 w 4"/>
                <a:gd name="T15" fmla="*/ 0 h 4"/>
                <a:gd name="T16" fmla="*/ 2 w 4"/>
                <a:gd name="T17" fmla="*/ 0 h 4"/>
                <a:gd name="T18" fmla="*/ 0 w 4"/>
                <a:gd name="T19" fmla="*/ 0 h 4"/>
                <a:gd name="T20" fmla="*/ 0 w 4"/>
                <a:gd name="T21" fmla="*/ 2 h 4"/>
                <a:gd name="T22" fmla="*/ 2 w 4"/>
                <a:gd name="T23" fmla="*/ 2 h 4"/>
                <a:gd name="T24" fmla="*/ 2 w 4"/>
                <a:gd name="T25" fmla="*/ 5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1" name="Freeform 41078"/>
            <p:cNvSpPr>
              <a:spLocks/>
            </p:cNvSpPr>
            <p:nvPr/>
          </p:nvSpPr>
          <p:spPr bwMode="auto">
            <a:xfrm>
              <a:off x="4098" y="888"/>
              <a:ext cx="47" cy="35"/>
            </a:xfrm>
            <a:custGeom>
              <a:avLst/>
              <a:gdLst>
                <a:gd name="T0" fmla="*/ 5 w 27"/>
                <a:gd name="T1" fmla="*/ 23 h 20"/>
                <a:gd name="T2" fmla="*/ 5 w 27"/>
                <a:gd name="T3" fmla="*/ 30 h 20"/>
                <a:gd name="T4" fmla="*/ 10 w 27"/>
                <a:gd name="T5" fmla="*/ 30 h 20"/>
                <a:gd name="T6" fmla="*/ 14 w 27"/>
                <a:gd name="T7" fmla="*/ 32 h 20"/>
                <a:gd name="T8" fmla="*/ 17 w 27"/>
                <a:gd name="T9" fmla="*/ 35 h 20"/>
                <a:gd name="T10" fmla="*/ 19 w 27"/>
                <a:gd name="T11" fmla="*/ 32 h 20"/>
                <a:gd name="T12" fmla="*/ 23 w 27"/>
                <a:gd name="T13" fmla="*/ 30 h 20"/>
                <a:gd name="T14" fmla="*/ 24 w 27"/>
                <a:gd name="T15" fmla="*/ 26 h 20"/>
                <a:gd name="T16" fmla="*/ 28 w 27"/>
                <a:gd name="T17" fmla="*/ 23 h 20"/>
                <a:gd name="T18" fmla="*/ 30 w 27"/>
                <a:gd name="T19" fmla="*/ 26 h 20"/>
                <a:gd name="T20" fmla="*/ 33 w 27"/>
                <a:gd name="T21" fmla="*/ 30 h 20"/>
                <a:gd name="T22" fmla="*/ 38 w 27"/>
                <a:gd name="T23" fmla="*/ 30 h 20"/>
                <a:gd name="T24" fmla="*/ 38 w 27"/>
                <a:gd name="T25" fmla="*/ 23 h 20"/>
                <a:gd name="T26" fmla="*/ 37 w 27"/>
                <a:gd name="T27" fmla="*/ 21 h 20"/>
                <a:gd name="T28" fmla="*/ 33 w 27"/>
                <a:gd name="T29" fmla="*/ 18 h 20"/>
                <a:gd name="T30" fmla="*/ 30 w 27"/>
                <a:gd name="T31" fmla="*/ 16 h 20"/>
                <a:gd name="T32" fmla="*/ 37 w 27"/>
                <a:gd name="T33" fmla="*/ 16 h 20"/>
                <a:gd name="T34" fmla="*/ 42 w 27"/>
                <a:gd name="T35" fmla="*/ 16 h 20"/>
                <a:gd name="T36" fmla="*/ 44 w 27"/>
                <a:gd name="T37" fmla="*/ 12 h 20"/>
                <a:gd name="T38" fmla="*/ 47 w 27"/>
                <a:gd name="T39" fmla="*/ 9 h 20"/>
                <a:gd name="T40" fmla="*/ 44 w 27"/>
                <a:gd name="T41" fmla="*/ 7 h 20"/>
                <a:gd name="T42" fmla="*/ 42 w 27"/>
                <a:gd name="T43" fmla="*/ 4 h 20"/>
                <a:gd name="T44" fmla="*/ 37 w 27"/>
                <a:gd name="T45" fmla="*/ 4 h 20"/>
                <a:gd name="T46" fmla="*/ 30 w 27"/>
                <a:gd name="T47" fmla="*/ 4 h 20"/>
                <a:gd name="T48" fmla="*/ 28 w 27"/>
                <a:gd name="T49" fmla="*/ 0 h 20"/>
                <a:gd name="T50" fmla="*/ 24 w 27"/>
                <a:gd name="T51" fmla="*/ 4 h 20"/>
                <a:gd name="T52" fmla="*/ 23 w 27"/>
                <a:gd name="T53" fmla="*/ 7 h 20"/>
                <a:gd name="T54" fmla="*/ 19 w 27"/>
                <a:gd name="T55" fmla="*/ 9 h 20"/>
                <a:gd name="T56" fmla="*/ 14 w 27"/>
                <a:gd name="T57" fmla="*/ 9 h 20"/>
                <a:gd name="T58" fmla="*/ 10 w 27"/>
                <a:gd name="T59" fmla="*/ 12 h 20"/>
                <a:gd name="T60" fmla="*/ 5 w 27"/>
                <a:gd name="T61" fmla="*/ 12 h 20"/>
                <a:gd name="T62" fmla="*/ 3 w 27"/>
                <a:gd name="T63" fmla="*/ 16 h 20"/>
                <a:gd name="T64" fmla="*/ 0 w 27"/>
                <a:gd name="T65" fmla="*/ 18 h 20"/>
                <a:gd name="T66" fmla="*/ 3 w 27"/>
                <a:gd name="T67" fmla="*/ 21 h 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" h="20">
                  <a:moveTo>
                    <a:pt x="2" y="13"/>
                  </a:moveTo>
                  <a:cubicBezTo>
                    <a:pt x="2" y="13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5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4"/>
                    <a:pt x="22" y="14"/>
                    <a:pt x="22" y="13"/>
                  </a:cubicBezTo>
                  <a:cubicBezTo>
                    <a:pt x="22" y="13"/>
                    <a:pt x="21" y="13"/>
                    <a:pt x="21" y="13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6" y="7"/>
                    <a:pt x="26" y="7"/>
                    <a:pt x="27" y="7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3"/>
                    <a:pt x="25" y="3"/>
                    <a:pt x="25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2" name="Freeform 41079"/>
            <p:cNvSpPr>
              <a:spLocks/>
            </p:cNvSpPr>
            <p:nvPr/>
          </p:nvSpPr>
          <p:spPr bwMode="auto">
            <a:xfrm>
              <a:off x="3760" y="900"/>
              <a:ext cx="22" cy="23"/>
            </a:xfrm>
            <a:custGeom>
              <a:avLst/>
              <a:gdLst>
                <a:gd name="T0" fmla="*/ 0 w 13"/>
                <a:gd name="T1" fmla="*/ 11 h 13"/>
                <a:gd name="T2" fmla="*/ 2 w 13"/>
                <a:gd name="T3" fmla="*/ 11 h 13"/>
                <a:gd name="T4" fmla="*/ 2 w 13"/>
                <a:gd name="T5" fmla="*/ 11 h 13"/>
                <a:gd name="T6" fmla="*/ 3 w 13"/>
                <a:gd name="T7" fmla="*/ 11 h 13"/>
                <a:gd name="T8" fmla="*/ 3 w 13"/>
                <a:gd name="T9" fmla="*/ 14 h 13"/>
                <a:gd name="T10" fmla="*/ 5 w 13"/>
                <a:gd name="T11" fmla="*/ 14 h 13"/>
                <a:gd name="T12" fmla="*/ 5 w 13"/>
                <a:gd name="T13" fmla="*/ 18 h 13"/>
                <a:gd name="T14" fmla="*/ 5 w 13"/>
                <a:gd name="T15" fmla="*/ 19 h 13"/>
                <a:gd name="T16" fmla="*/ 5 w 13"/>
                <a:gd name="T17" fmla="*/ 23 h 13"/>
                <a:gd name="T18" fmla="*/ 8 w 13"/>
                <a:gd name="T19" fmla="*/ 23 h 13"/>
                <a:gd name="T20" fmla="*/ 12 w 13"/>
                <a:gd name="T21" fmla="*/ 23 h 13"/>
                <a:gd name="T22" fmla="*/ 12 w 13"/>
                <a:gd name="T23" fmla="*/ 19 h 13"/>
                <a:gd name="T24" fmla="*/ 14 w 13"/>
                <a:gd name="T25" fmla="*/ 19 h 13"/>
                <a:gd name="T26" fmla="*/ 17 w 13"/>
                <a:gd name="T27" fmla="*/ 19 h 13"/>
                <a:gd name="T28" fmla="*/ 17 w 13"/>
                <a:gd name="T29" fmla="*/ 18 h 13"/>
                <a:gd name="T30" fmla="*/ 17 w 13"/>
                <a:gd name="T31" fmla="*/ 14 h 13"/>
                <a:gd name="T32" fmla="*/ 17 w 13"/>
                <a:gd name="T33" fmla="*/ 11 h 13"/>
                <a:gd name="T34" fmla="*/ 17 w 13"/>
                <a:gd name="T35" fmla="*/ 9 h 13"/>
                <a:gd name="T36" fmla="*/ 19 w 13"/>
                <a:gd name="T37" fmla="*/ 9 h 13"/>
                <a:gd name="T38" fmla="*/ 19 w 13"/>
                <a:gd name="T39" fmla="*/ 5 h 13"/>
                <a:gd name="T40" fmla="*/ 22 w 13"/>
                <a:gd name="T41" fmla="*/ 5 h 13"/>
                <a:gd name="T42" fmla="*/ 22 w 13"/>
                <a:gd name="T43" fmla="*/ 4 h 13"/>
                <a:gd name="T44" fmla="*/ 19 w 13"/>
                <a:gd name="T45" fmla="*/ 4 h 13"/>
                <a:gd name="T46" fmla="*/ 19 w 13"/>
                <a:gd name="T47" fmla="*/ 0 h 13"/>
                <a:gd name="T48" fmla="*/ 17 w 13"/>
                <a:gd name="T49" fmla="*/ 0 h 13"/>
                <a:gd name="T50" fmla="*/ 14 w 13"/>
                <a:gd name="T51" fmla="*/ 0 h 13"/>
                <a:gd name="T52" fmla="*/ 12 w 13"/>
                <a:gd name="T53" fmla="*/ 0 h 13"/>
                <a:gd name="T54" fmla="*/ 8 w 13"/>
                <a:gd name="T55" fmla="*/ 0 h 13"/>
                <a:gd name="T56" fmla="*/ 8 w 13"/>
                <a:gd name="T57" fmla="*/ 4 h 13"/>
                <a:gd name="T58" fmla="*/ 8 w 13"/>
                <a:gd name="T59" fmla="*/ 5 h 13"/>
                <a:gd name="T60" fmla="*/ 5 w 13"/>
                <a:gd name="T61" fmla="*/ 5 h 13"/>
                <a:gd name="T62" fmla="*/ 3 w 13"/>
                <a:gd name="T63" fmla="*/ 5 h 13"/>
                <a:gd name="T64" fmla="*/ 3 w 13"/>
                <a:gd name="T65" fmla="*/ 5 h 13"/>
                <a:gd name="T66" fmla="*/ 0 w 13"/>
                <a:gd name="T67" fmla="*/ 9 h 13"/>
                <a:gd name="T68" fmla="*/ 0 w 13"/>
                <a:gd name="T69" fmla="*/ 9 h 13"/>
                <a:gd name="T70" fmla="*/ 0 w 13"/>
                <a:gd name="T71" fmla="*/ 11 h 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6" y="13"/>
                    <a:pt x="7" y="13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3" name="Freeform 41080"/>
            <p:cNvSpPr>
              <a:spLocks/>
            </p:cNvSpPr>
            <p:nvPr/>
          </p:nvSpPr>
          <p:spPr bwMode="auto">
            <a:xfrm>
              <a:off x="4296" y="918"/>
              <a:ext cx="3" cy="5"/>
            </a:xfrm>
            <a:custGeom>
              <a:avLst/>
              <a:gdLst>
                <a:gd name="T0" fmla="*/ 3 w 2"/>
                <a:gd name="T1" fmla="*/ 2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2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4" name="Freeform 41081"/>
            <p:cNvSpPr>
              <a:spLocks noEditPoints="1"/>
            </p:cNvSpPr>
            <p:nvPr/>
          </p:nvSpPr>
          <p:spPr bwMode="auto">
            <a:xfrm>
              <a:off x="3864" y="864"/>
              <a:ext cx="174" cy="170"/>
            </a:xfrm>
            <a:custGeom>
              <a:avLst/>
              <a:gdLst>
                <a:gd name="T0" fmla="*/ 24 w 100"/>
                <a:gd name="T1" fmla="*/ 9 h 98"/>
                <a:gd name="T2" fmla="*/ 16 w 100"/>
                <a:gd name="T3" fmla="*/ 17 h 98"/>
                <a:gd name="T4" fmla="*/ 5 w 100"/>
                <a:gd name="T5" fmla="*/ 23 h 98"/>
                <a:gd name="T6" fmla="*/ 2 w 100"/>
                <a:gd name="T7" fmla="*/ 31 h 98"/>
                <a:gd name="T8" fmla="*/ 7 w 100"/>
                <a:gd name="T9" fmla="*/ 42 h 98"/>
                <a:gd name="T10" fmla="*/ 19 w 100"/>
                <a:gd name="T11" fmla="*/ 47 h 98"/>
                <a:gd name="T12" fmla="*/ 30 w 100"/>
                <a:gd name="T13" fmla="*/ 54 h 98"/>
                <a:gd name="T14" fmla="*/ 35 w 100"/>
                <a:gd name="T15" fmla="*/ 64 h 98"/>
                <a:gd name="T16" fmla="*/ 38 w 100"/>
                <a:gd name="T17" fmla="*/ 78 h 98"/>
                <a:gd name="T18" fmla="*/ 38 w 100"/>
                <a:gd name="T19" fmla="*/ 90 h 98"/>
                <a:gd name="T20" fmla="*/ 31 w 100"/>
                <a:gd name="T21" fmla="*/ 101 h 98"/>
                <a:gd name="T22" fmla="*/ 44 w 100"/>
                <a:gd name="T23" fmla="*/ 104 h 98"/>
                <a:gd name="T24" fmla="*/ 35 w 100"/>
                <a:gd name="T25" fmla="*/ 113 h 98"/>
                <a:gd name="T26" fmla="*/ 31 w 100"/>
                <a:gd name="T27" fmla="*/ 127 h 98"/>
                <a:gd name="T28" fmla="*/ 35 w 100"/>
                <a:gd name="T29" fmla="*/ 141 h 98"/>
                <a:gd name="T30" fmla="*/ 38 w 100"/>
                <a:gd name="T31" fmla="*/ 154 h 98"/>
                <a:gd name="T32" fmla="*/ 45 w 100"/>
                <a:gd name="T33" fmla="*/ 163 h 98"/>
                <a:gd name="T34" fmla="*/ 54 w 100"/>
                <a:gd name="T35" fmla="*/ 170 h 98"/>
                <a:gd name="T36" fmla="*/ 63 w 100"/>
                <a:gd name="T37" fmla="*/ 163 h 98"/>
                <a:gd name="T38" fmla="*/ 68 w 100"/>
                <a:gd name="T39" fmla="*/ 151 h 98"/>
                <a:gd name="T40" fmla="*/ 75 w 100"/>
                <a:gd name="T41" fmla="*/ 142 h 98"/>
                <a:gd name="T42" fmla="*/ 84 w 100"/>
                <a:gd name="T43" fmla="*/ 134 h 98"/>
                <a:gd name="T44" fmla="*/ 97 w 100"/>
                <a:gd name="T45" fmla="*/ 132 h 98"/>
                <a:gd name="T46" fmla="*/ 103 w 100"/>
                <a:gd name="T47" fmla="*/ 120 h 98"/>
                <a:gd name="T48" fmla="*/ 120 w 100"/>
                <a:gd name="T49" fmla="*/ 120 h 98"/>
                <a:gd name="T50" fmla="*/ 131 w 100"/>
                <a:gd name="T51" fmla="*/ 114 h 98"/>
                <a:gd name="T52" fmla="*/ 137 w 100"/>
                <a:gd name="T53" fmla="*/ 106 h 98"/>
                <a:gd name="T54" fmla="*/ 144 w 100"/>
                <a:gd name="T55" fmla="*/ 95 h 98"/>
                <a:gd name="T56" fmla="*/ 146 w 100"/>
                <a:gd name="T57" fmla="*/ 82 h 98"/>
                <a:gd name="T58" fmla="*/ 150 w 100"/>
                <a:gd name="T59" fmla="*/ 78 h 98"/>
                <a:gd name="T60" fmla="*/ 150 w 100"/>
                <a:gd name="T61" fmla="*/ 68 h 98"/>
                <a:gd name="T62" fmla="*/ 146 w 100"/>
                <a:gd name="T63" fmla="*/ 59 h 98"/>
                <a:gd name="T64" fmla="*/ 155 w 100"/>
                <a:gd name="T65" fmla="*/ 62 h 98"/>
                <a:gd name="T66" fmla="*/ 151 w 100"/>
                <a:gd name="T67" fmla="*/ 47 h 98"/>
                <a:gd name="T68" fmla="*/ 155 w 100"/>
                <a:gd name="T69" fmla="*/ 40 h 98"/>
                <a:gd name="T70" fmla="*/ 164 w 100"/>
                <a:gd name="T71" fmla="*/ 31 h 98"/>
                <a:gd name="T72" fmla="*/ 174 w 100"/>
                <a:gd name="T73" fmla="*/ 24 h 98"/>
                <a:gd name="T74" fmla="*/ 164 w 100"/>
                <a:gd name="T75" fmla="*/ 19 h 98"/>
                <a:gd name="T76" fmla="*/ 155 w 100"/>
                <a:gd name="T77" fmla="*/ 17 h 98"/>
                <a:gd name="T78" fmla="*/ 146 w 100"/>
                <a:gd name="T79" fmla="*/ 14 h 98"/>
                <a:gd name="T80" fmla="*/ 137 w 100"/>
                <a:gd name="T81" fmla="*/ 5 h 98"/>
                <a:gd name="T82" fmla="*/ 127 w 100"/>
                <a:gd name="T83" fmla="*/ 0 h 98"/>
                <a:gd name="T84" fmla="*/ 111 w 100"/>
                <a:gd name="T85" fmla="*/ 0 h 98"/>
                <a:gd name="T86" fmla="*/ 97 w 100"/>
                <a:gd name="T87" fmla="*/ 3 h 98"/>
                <a:gd name="T88" fmla="*/ 84 w 100"/>
                <a:gd name="T89" fmla="*/ 0 h 98"/>
                <a:gd name="T90" fmla="*/ 87 w 100"/>
                <a:gd name="T91" fmla="*/ 9 h 98"/>
                <a:gd name="T92" fmla="*/ 78 w 100"/>
                <a:gd name="T93" fmla="*/ 5 h 98"/>
                <a:gd name="T94" fmla="*/ 64 w 100"/>
                <a:gd name="T95" fmla="*/ 3 h 98"/>
                <a:gd name="T96" fmla="*/ 54 w 100"/>
                <a:gd name="T97" fmla="*/ 3 h 98"/>
                <a:gd name="T98" fmla="*/ 38 w 100"/>
                <a:gd name="T99" fmla="*/ 3 h 98"/>
                <a:gd name="T100" fmla="*/ 137 w 100"/>
                <a:gd name="T101" fmla="*/ 17 h 98"/>
                <a:gd name="T102" fmla="*/ 132 w 100"/>
                <a:gd name="T103" fmla="*/ 83 h 98"/>
                <a:gd name="T104" fmla="*/ 132 w 100"/>
                <a:gd name="T105" fmla="*/ 90 h 98"/>
                <a:gd name="T106" fmla="*/ 127 w 100"/>
                <a:gd name="T107" fmla="*/ 104 h 98"/>
                <a:gd name="T108" fmla="*/ 125 w 100"/>
                <a:gd name="T109" fmla="*/ 17 h 98"/>
                <a:gd name="T110" fmla="*/ 44 w 100"/>
                <a:gd name="T111" fmla="*/ 90 h 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0" h="98">
                  <a:moveTo>
                    <a:pt x="20" y="3"/>
                  </a:moveTo>
                  <a:cubicBezTo>
                    <a:pt x="19" y="3"/>
                    <a:pt x="19" y="3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6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8" y="32"/>
                    <a:pt x="18" y="32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34"/>
                    <a:pt x="18" y="35"/>
                    <a:pt x="18" y="36"/>
                  </a:cubicBezTo>
                  <a:cubicBezTo>
                    <a:pt x="18" y="36"/>
                    <a:pt x="18" y="37"/>
                    <a:pt x="18" y="37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2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0" y="47"/>
                    <a:pt x="20" y="47"/>
                  </a:cubicBezTo>
                  <a:cubicBezTo>
                    <a:pt x="20" y="47"/>
                    <a:pt x="20" y="48"/>
                    <a:pt x="20" y="48"/>
                  </a:cubicBezTo>
                  <a:cubicBezTo>
                    <a:pt x="20" y="49"/>
                    <a:pt x="20" y="49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2"/>
                    <a:pt x="22" y="53"/>
                    <a:pt x="22" y="53"/>
                  </a:cubicBezTo>
                  <a:cubicBezTo>
                    <a:pt x="21" y="53"/>
                    <a:pt x="20" y="53"/>
                    <a:pt x="20" y="53"/>
                  </a:cubicBezTo>
                  <a:cubicBezTo>
                    <a:pt x="20" y="54"/>
                    <a:pt x="20" y="54"/>
                    <a:pt x="20" y="55"/>
                  </a:cubicBezTo>
                  <a:cubicBezTo>
                    <a:pt x="19" y="55"/>
                    <a:pt x="19" y="55"/>
                    <a:pt x="18" y="55"/>
                  </a:cubicBezTo>
                  <a:cubicBezTo>
                    <a:pt x="18" y="55"/>
                    <a:pt x="18" y="56"/>
                    <a:pt x="18" y="56"/>
                  </a:cubicBezTo>
                  <a:cubicBezTo>
                    <a:pt x="18" y="57"/>
                    <a:pt x="18" y="57"/>
                    <a:pt x="18" y="58"/>
                  </a:cubicBezTo>
                  <a:cubicBezTo>
                    <a:pt x="18" y="59"/>
                    <a:pt x="18" y="59"/>
                    <a:pt x="18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1" y="60"/>
                    <a:pt x="22" y="60"/>
                  </a:cubicBezTo>
                  <a:cubicBezTo>
                    <a:pt x="22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5" y="60"/>
                    <a:pt x="25" y="61"/>
                    <a:pt x="25" y="61"/>
                  </a:cubicBezTo>
                  <a:cubicBezTo>
                    <a:pt x="24" y="61"/>
                    <a:pt x="24" y="61"/>
                    <a:pt x="23" y="61"/>
                  </a:cubicBezTo>
                  <a:cubicBezTo>
                    <a:pt x="23" y="62"/>
                    <a:pt x="23" y="62"/>
                    <a:pt x="23" y="63"/>
                  </a:cubicBezTo>
                  <a:cubicBezTo>
                    <a:pt x="23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1" y="65"/>
                    <a:pt x="20" y="65"/>
                    <a:pt x="20" y="65"/>
                  </a:cubicBezTo>
                  <a:cubicBezTo>
                    <a:pt x="20" y="65"/>
                    <a:pt x="20" y="66"/>
                    <a:pt x="20" y="66"/>
                  </a:cubicBezTo>
                  <a:cubicBezTo>
                    <a:pt x="20" y="67"/>
                    <a:pt x="20" y="67"/>
                    <a:pt x="20" y="68"/>
                  </a:cubicBezTo>
                  <a:cubicBezTo>
                    <a:pt x="19" y="68"/>
                    <a:pt x="19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70"/>
                    <a:pt x="18" y="70"/>
                    <a:pt x="18" y="71"/>
                  </a:cubicBezTo>
                  <a:cubicBezTo>
                    <a:pt x="18" y="71"/>
                    <a:pt x="18" y="72"/>
                    <a:pt x="18" y="73"/>
                  </a:cubicBezTo>
                  <a:cubicBezTo>
                    <a:pt x="18" y="73"/>
                    <a:pt x="18" y="74"/>
                    <a:pt x="18" y="74"/>
                  </a:cubicBezTo>
                  <a:cubicBezTo>
                    <a:pt x="19" y="74"/>
                    <a:pt x="19" y="74"/>
                    <a:pt x="20" y="74"/>
                  </a:cubicBezTo>
                  <a:cubicBezTo>
                    <a:pt x="20" y="75"/>
                    <a:pt x="20" y="75"/>
                    <a:pt x="20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20" y="80"/>
                    <a:pt x="20" y="80"/>
                    <a:pt x="20" y="81"/>
                  </a:cubicBezTo>
                  <a:cubicBezTo>
                    <a:pt x="20" y="81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4"/>
                    <a:pt x="20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20" y="87"/>
                    <a:pt x="21" y="87"/>
                    <a:pt x="22" y="87"/>
                  </a:cubicBezTo>
                  <a:cubicBezTo>
                    <a:pt x="22" y="88"/>
                    <a:pt x="22" y="88"/>
                    <a:pt x="22" y="89"/>
                  </a:cubicBezTo>
                  <a:cubicBezTo>
                    <a:pt x="22" y="89"/>
                    <a:pt x="22" y="90"/>
                    <a:pt x="22" y="90"/>
                  </a:cubicBezTo>
                  <a:cubicBezTo>
                    <a:pt x="22" y="90"/>
                    <a:pt x="23" y="90"/>
                    <a:pt x="23" y="90"/>
                  </a:cubicBezTo>
                  <a:cubicBezTo>
                    <a:pt x="23" y="91"/>
                    <a:pt x="23" y="91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5" y="94"/>
                    <a:pt x="26" y="94"/>
                    <a:pt x="26" y="94"/>
                  </a:cubicBezTo>
                  <a:cubicBezTo>
                    <a:pt x="27" y="94"/>
                    <a:pt x="27" y="94"/>
                    <a:pt x="28" y="94"/>
                  </a:cubicBezTo>
                  <a:cubicBezTo>
                    <a:pt x="28" y="94"/>
                    <a:pt x="28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30" y="97"/>
                    <a:pt x="30" y="97"/>
                    <a:pt x="31" y="97"/>
                  </a:cubicBezTo>
                  <a:cubicBezTo>
                    <a:pt x="31" y="97"/>
                    <a:pt x="31" y="98"/>
                    <a:pt x="31" y="98"/>
                  </a:cubicBezTo>
                  <a:cubicBezTo>
                    <a:pt x="32" y="98"/>
                    <a:pt x="32" y="98"/>
                    <a:pt x="33" y="98"/>
                  </a:cubicBezTo>
                  <a:cubicBezTo>
                    <a:pt x="33" y="98"/>
                    <a:pt x="34" y="98"/>
                    <a:pt x="34" y="98"/>
                  </a:cubicBezTo>
                  <a:cubicBezTo>
                    <a:pt x="34" y="98"/>
                    <a:pt x="34" y="97"/>
                    <a:pt x="34" y="97"/>
                  </a:cubicBezTo>
                  <a:cubicBezTo>
                    <a:pt x="35" y="97"/>
                    <a:pt x="35" y="97"/>
                    <a:pt x="36" y="97"/>
                  </a:cubicBezTo>
                  <a:cubicBezTo>
                    <a:pt x="36" y="96"/>
                    <a:pt x="36" y="96"/>
                    <a:pt x="36" y="95"/>
                  </a:cubicBezTo>
                  <a:cubicBezTo>
                    <a:pt x="36" y="95"/>
                    <a:pt x="36" y="94"/>
                    <a:pt x="36" y="94"/>
                  </a:cubicBezTo>
                  <a:cubicBezTo>
                    <a:pt x="36" y="94"/>
                    <a:pt x="37" y="94"/>
                    <a:pt x="37" y="94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1"/>
                    <a:pt x="37" y="91"/>
                    <a:pt x="37" y="90"/>
                  </a:cubicBezTo>
                  <a:cubicBezTo>
                    <a:pt x="38" y="90"/>
                    <a:pt x="38" y="90"/>
                    <a:pt x="39" y="90"/>
                  </a:cubicBezTo>
                  <a:cubicBezTo>
                    <a:pt x="39" y="90"/>
                    <a:pt x="39" y="89"/>
                    <a:pt x="39" y="89"/>
                  </a:cubicBezTo>
                  <a:cubicBezTo>
                    <a:pt x="39" y="88"/>
                    <a:pt x="39" y="88"/>
                    <a:pt x="39" y="87"/>
                  </a:cubicBezTo>
                  <a:cubicBezTo>
                    <a:pt x="39" y="87"/>
                    <a:pt x="40" y="87"/>
                    <a:pt x="40" y="87"/>
                  </a:cubicBezTo>
                  <a:cubicBezTo>
                    <a:pt x="40" y="87"/>
                    <a:pt x="40" y="86"/>
                    <a:pt x="40" y="85"/>
                  </a:cubicBezTo>
                  <a:cubicBezTo>
                    <a:pt x="41" y="85"/>
                    <a:pt x="41" y="85"/>
                    <a:pt x="42" y="85"/>
                  </a:cubicBezTo>
                  <a:cubicBezTo>
                    <a:pt x="42" y="85"/>
                    <a:pt x="42" y="84"/>
                    <a:pt x="42" y="84"/>
                  </a:cubicBezTo>
                  <a:cubicBezTo>
                    <a:pt x="42" y="83"/>
                    <a:pt x="42" y="83"/>
                    <a:pt x="42" y="82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3" y="81"/>
                    <a:pt x="43" y="81"/>
                  </a:cubicBezTo>
                  <a:cubicBezTo>
                    <a:pt x="43" y="80"/>
                    <a:pt x="43" y="80"/>
                    <a:pt x="43" y="79"/>
                  </a:cubicBezTo>
                  <a:cubicBezTo>
                    <a:pt x="44" y="79"/>
                    <a:pt x="45" y="79"/>
                    <a:pt x="45" y="79"/>
                  </a:cubicBezTo>
                  <a:cubicBezTo>
                    <a:pt x="46" y="79"/>
                    <a:pt x="46" y="79"/>
                    <a:pt x="47" y="79"/>
                  </a:cubicBezTo>
                  <a:cubicBezTo>
                    <a:pt x="47" y="79"/>
                    <a:pt x="48" y="79"/>
                    <a:pt x="48" y="79"/>
                  </a:cubicBezTo>
                  <a:cubicBezTo>
                    <a:pt x="48" y="79"/>
                    <a:pt x="48" y="78"/>
                    <a:pt x="48" y="77"/>
                  </a:cubicBezTo>
                  <a:cubicBezTo>
                    <a:pt x="49" y="77"/>
                    <a:pt x="49" y="77"/>
                    <a:pt x="50" y="77"/>
                  </a:cubicBezTo>
                  <a:cubicBezTo>
                    <a:pt x="50" y="77"/>
                    <a:pt x="51" y="77"/>
                    <a:pt x="51" y="77"/>
                  </a:cubicBezTo>
                  <a:cubicBezTo>
                    <a:pt x="52" y="77"/>
                    <a:pt x="52" y="77"/>
                    <a:pt x="53" y="77"/>
                  </a:cubicBezTo>
                  <a:cubicBezTo>
                    <a:pt x="53" y="77"/>
                    <a:pt x="54" y="77"/>
                    <a:pt x="54" y="77"/>
                  </a:cubicBezTo>
                  <a:cubicBezTo>
                    <a:pt x="54" y="77"/>
                    <a:pt x="54" y="76"/>
                    <a:pt x="54" y="76"/>
                  </a:cubicBezTo>
                  <a:cubicBezTo>
                    <a:pt x="55" y="76"/>
                    <a:pt x="55" y="76"/>
                    <a:pt x="56" y="76"/>
                  </a:cubicBezTo>
                  <a:cubicBezTo>
                    <a:pt x="56" y="75"/>
                    <a:pt x="56" y="75"/>
                    <a:pt x="56" y="74"/>
                  </a:cubicBezTo>
                  <a:cubicBezTo>
                    <a:pt x="56" y="74"/>
                    <a:pt x="57" y="74"/>
                    <a:pt x="57" y="74"/>
                  </a:cubicBezTo>
                  <a:cubicBezTo>
                    <a:pt x="57" y="74"/>
                    <a:pt x="57" y="73"/>
                    <a:pt x="57" y="73"/>
                  </a:cubicBezTo>
                  <a:cubicBezTo>
                    <a:pt x="57" y="72"/>
                    <a:pt x="57" y="71"/>
                    <a:pt x="57" y="71"/>
                  </a:cubicBezTo>
                  <a:cubicBezTo>
                    <a:pt x="58" y="71"/>
                    <a:pt x="59" y="71"/>
                    <a:pt x="59" y="71"/>
                  </a:cubicBezTo>
                  <a:cubicBezTo>
                    <a:pt x="59" y="70"/>
                    <a:pt x="59" y="70"/>
                    <a:pt x="59" y="69"/>
                  </a:cubicBezTo>
                  <a:cubicBezTo>
                    <a:pt x="60" y="69"/>
                    <a:pt x="60" y="69"/>
                    <a:pt x="61" y="69"/>
                  </a:cubicBezTo>
                  <a:cubicBezTo>
                    <a:pt x="61" y="69"/>
                    <a:pt x="62" y="69"/>
                    <a:pt x="62" y="69"/>
                  </a:cubicBezTo>
                  <a:cubicBezTo>
                    <a:pt x="63" y="69"/>
                    <a:pt x="63" y="69"/>
                    <a:pt x="64" y="69"/>
                  </a:cubicBezTo>
                  <a:cubicBezTo>
                    <a:pt x="64" y="69"/>
                    <a:pt x="65" y="69"/>
                    <a:pt x="65" y="69"/>
                  </a:cubicBezTo>
                  <a:cubicBezTo>
                    <a:pt x="66" y="69"/>
                    <a:pt x="66" y="69"/>
                    <a:pt x="67" y="69"/>
                  </a:cubicBezTo>
                  <a:cubicBezTo>
                    <a:pt x="67" y="69"/>
                    <a:pt x="68" y="69"/>
                    <a:pt x="69" y="69"/>
                  </a:cubicBezTo>
                  <a:cubicBezTo>
                    <a:pt x="69" y="69"/>
                    <a:pt x="69" y="68"/>
                    <a:pt x="69" y="68"/>
                  </a:cubicBezTo>
                  <a:cubicBezTo>
                    <a:pt x="69" y="68"/>
                    <a:pt x="70" y="68"/>
                    <a:pt x="70" y="68"/>
                  </a:cubicBezTo>
                  <a:cubicBezTo>
                    <a:pt x="71" y="68"/>
                    <a:pt x="71" y="68"/>
                    <a:pt x="72" y="68"/>
                  </a:cubicBezTo>
                  <a:cubicBezTo>
                    <a:pt x="72" y="67"/>
                    <a:pt x="72" y="67"/>
                    <a:pt x="72" y="66"/>
                  </a:cubicBezTo>
                  <a:cubicBezTo>
                    <a:pt x="72" y="66"/>
                    <a:pt x="73" y="66"/>
                    <a:pt x="73" y="66"/>
                  </a:cubicBezTo>
                  <a:cubicBezTo>
                    <a:pt x="74" y="66"/>
                    <a:pt x="74" y="66"/>
                    <a:pt x="75" y="66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5" y="65"/>
                    <a:pt x="76" y="65"/>
                    <a:pt x="76" y="65"/>
                  </a:cubicBezTo>
                  <a:cubicBezTo>
                    <a:pt x="76" y="64"/>
                    <a:pt x="76" y="63"/>
                    <a:pt x="76" y="63"/>
                  </a:cubicBezTo>
                  <a:cubicBezTo>
                    <a:pt x="77" y="63"/>
                    <a:pt x="77" y="63"/>
                    <a:pt x="78" y="63"/>
                  </a:cubicBezTo>
                  <a:cubicBezTo>
                    <a:pt x="78" y="62"/>
                    <a:pt x="78" y="62"/>
                    <a:pt x="78" y="61"/>
                  </a:cubicBezTo>
                  <a:cubicBezTo>
                    <a:pt x="78" y="61"/>
                    <a:pt x="79" y="61"/>
                    <a:pt x="79" y="61"/>
                  </a:cubicBezTo>
                  <a:cubicBezTo>
                    <a:pt x="80" y="61"/>
                    <a:pt x="80" y="61"/>
                    <a:pt x="81" y="61"/>
                  </a:cubicBezTo>
                  <a:cubicBezTo>
                    <a:pt x="81" y="61"/>
                    <a:pt x="81" y="60"/>
                    <a:pt x="81" y="60"/>
                  </a:cubicBezTo>
                  <a:cubicBezTo>
                    <a:pt x="81" y="59"/>
                    <a:pt x="81" y="59"/>
                    <a:pt x="81" y="58"/>
                  </a:cubicBezTo>
                  <a:cubicBezTo>
                    <a:pt x="81" y="57"/>
                    <a:pt x="81" y="57"/>
                    <a:pt x="81" y="56"/>
                  </a:cubicBezTo>
                  <a:cubicBezTo>
                    <a:pt x="81" y="56"/>
                    <a:pt x="81" y="55"/>
                    <a:pt x="81" y="55"/>
                  </a:cubicBezTo>
                  <a:cubicBezTo>
                    <a:pt x="82" y="55"/>
                    <a:pt x="82" y="55"/>
                    <a:pt x="83" y="55"/>
                  </a:cubicBezTo>
                  <a:cubicBezTo>
                    <a:pt x="83" y="54"/>
                    <a:pt x="83" y="54"/>
                    <a:pt x="83" y="53"/>
                  </a:cubicBezTo>
                  <a:cubicBezTo>
                    <a:pt x="83" y="53"/>
                    <a:pt x="83" y="52"/>
                    <a:pt x="83" y="52"/>
                  </a:cubicBezTo>
                  <a:cubicBezTo>
                    <a:pt x="83" y="51"/>
                    <a:pt x="83" y="51"/>
                    <a:pt x="83" y="50"/>
                  </a:cubicBezTo>
                  <a:cubicBezTo>
                    <a:pt x="83" y="49"/>
                    <a:pt x="83" y="49"/>
                    <a:pt x="83" y="48"/>
                  </a:cubicBezTo>
                  <a:cubicBezTo>
                    <a:pt x="83" y="48"/>
                    <a:pt x="84" y="48"/>
                    <a:pt x="84" y="48"/>
                  </a:cubicBezTo>
                  <a:cubicBezTo>
                    <a:pt x="84" y="48"/>
                    <a:pt x="84" y="47"/>
                    <a:pt x="84" y="47"/>
                  </a:cubicBezTo>
                  <a:cubicBezTo>
                    <a:pt x="84" y="46"/>
                    <a:pt x="84" y="46"/>
                    <a:pt x="84" y="45"/>
                  </a:cubicBezTo>
                  <a:cubicBezTo>
                    <a:pt x="84" y="45"/>
                    <a:pt x="83" y="45"/>
                    <a:pt x="83" y="45"/>
                  </a:cubicBezTo>
                  <a:cubicBezTo>
                    <a:pt x="83" y="45"/>
                    <a:pt x="83" y="44"/>
                    <a:pt x="83" y="43"/>
                  </a:cubicBezTo>
                  <a:cubicBezTo>
                    <a:pt x="83" y="43"/>
                    <a:pt x="84" y="43"/>
                    <a:pt x="84" y="43"/>
                  </a:cubicBezTo>
                  <a:cubicBezTo>
                    <a:pt x="84" y="44"/>
                    <a:pt x="84" y="45"/>
                    <a:pt x="84" y="45"/>
                  </a:cubicBezTo>
                  <a:cubicBezTo>
                    <a:pt x="85" y="45"/>
                    <a:pt x="85" y="45"/>
                    <a:pt x="86" y="45"/>
                  </a:cubicBezTo>
                  <a:cubicBezTo>
                    <a:pt x="86" y="45"/>
                    <a:pt x="87" y="45"/>
                    <a:pt x="87" y="45"/>
                  </a:cubicBezTo>
                  <a:cubicBezTo>
                    <a:pt x="87" y="45"/>
                    <a:pt x="87" y="44"/>
                    <a:pt x="87" y="43"/>
                  </a:cubicBezTo>
                  <a:cubicBezTo>
                    <a:pt x="87" y="43"/>
                    <a:pt x="87" y="42"/>
                    <a:pt x="87" y="42"/>
                  </a:cubicBezTo>
                  <a:cubicBezTo>
                    <a:pt x="87" y="41"/>
                    <a:pt x="87" y="41"/>
                    <a:pt x="87" y="40"/>
                  </a:cubicBezTo>
                  <a:cubicBezTo>
                    <a:pt x="87" y="40"/>
                    <a:pt x="86" y="40"/>
                    <a:pt x="86" y="40"/>
                  </a:cubicBezTo>
                  <a:cubicBezTo>
                    <a:pt x="86" y="40"/>
                    <a:pt x="86" y="39"/>
                    <a:pt x="86" y="39"/>
                  </a:cubicBezTo>
                  <a:cubicBezTo>
                    <a:pt x="86" y="39"/>
                    <a:pt x="87" y="39"/>
                    <a:pt x="87" y="39"/>
                  </a:cubicBezTo>
                  <a:cubicBezTo>
                    <a:pt x="87" y="38"/>
                    <a:pt x="87" y="38"/>
                    <a:pt x="87" y="37"/>
                  </a:cubicBezTo>
                  <a:cubicBezTo>
                    <a:pt x="87" y="37"/>
                    <a:pt x="86" y="37"/>
                    <a:pt x="86" y="37"/>
                  </a:cubicBezTo>
                  <a:cubicBezTo>
                    <a:pt x="85" y="37"/>
                    <a:pt x="85" y="37"/>
                    <a:pt x="84" y="37"/>
                  </a:cubicBezTo>
                  <a:cubicBezTo>
                    <a:pt x="84" y="37"/>
                    <a:pt x="84" y="36"/>
                    <a:pt x="84" y="36"/>
                  </a:cubicBezTo>
                  <a:cubicBezTo>
                    <a:pt x="84" y="35"/>
                    <a:pt x="84" y="34"/>
                    <a:pt x="84" y="34"/>
                  </a:cubicBezTo>
                  <a:cubicBezTo>
                    <a:pt x="85" y="34"/>
                    <a:pt x="85" y="34"/>
                    <a:pt x="86" y="34"/>
                  </a:cubicBezTo>
                  <a:cubicBezTo>
                    <a:pt x="86" y="34"/>
                    <a:pt x="86" y="35"/>
                    <a:pt x="86" y="36"/>
                  </a:cubicBezTo>
                  <a:cubicBezTo>
                    <a:pt x="86" y="36"/>
                    <a:pt x="87" y="36"/>
                    <a:pt x="87" y="36"/>
                  </a:cubicBezTo>
                  <a:cubicBezTo>
                    <a:pt x="87" y="36"/>
                    <a:pt x="87" y="37"/>
                    <a:pt x="87" y="37"/>
                  </a:cubicBezTo>
                  <a:cubicBezTo>
                    <a:pt x="88" y="37"/>
                    <a:pt x="88" y="37"/>
                    <a:pt x="89" y="37"/>
                  </a:cubicBezTo>
                  <a:cubicBezTo>
                    <a:pt x="89" y="37"/>
                    <a:pt x="89" y="36"/>
                    <a:pt x="89" y="36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2"/>
                    <a:pt x="89" y="31"/>
                    <a:pt x="89" y="31"/>
                  </a:cubicBezTo>
                  <a:cubicBezTo>
                    <a:pt x="89" y="30"/>
                    <a:pt x="89" y="30"/>
                    <a:pt x="89" y="29"/>
                  </a:cubicBezTo>
                  <a:cubicBezTo>
                    <a:pt x="89" y="28"/>
                    <a:pt x="89" y="28"/>
                    <a:pt x="89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7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7" y="26"/>
                    <a:pt x="87" y="26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8" y="24"/>
                    <a:pt x="88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1"/>
                  </a:cubicBezTo>
                  <a:cubicBezTo>
                    <a:pt x="90" y="20"/>
                    <a:pt x="90" y="20"/>
                    <a:pt x="90" y="19"/>
                  </a:cubicBezTo>
                  <a:cubicBezTo>
                    <a:pt x="91" y="19"/>
                    <a:pt x="91" y="19"/>
                    <a:pt x="92" y="19"/>
                  </a:cubicBezTo>
                  <a:cubicBezTo>
                    <a:pt x="92" y="19"/>
                    <a:pt x="92" y="18"/>
                    <a:pt x="92" y="18"/>
                  </a:cubicBezTo>
                  <a:cubicBezTo>
                    <a:pt x="93" y="18"/>
                    <a:pt x="93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95" y="17"/>
                    <a:pt x="95" y="17"/>
                    <a:pt x="95" y="16"/>
                  </a:cubicBezTo>
                  <a:cubicBezTo>
                    <a:pt x="96" y="16"/>
                    <a:pt x="96" y="16"/>
                    <a:pt x="97" y="16"/>
                  </a:cubicBezTo>
                  <a:cubicBezTo>
                    <a:pt x="97" y="16"/>
                    <a:pt x="97" y="15"/>
                    <a:pt x="97" y="14"/>
                  </a:cubicBezTo>
                  <a:cubicBezTo>
                    <a:pt x="97" y="14"/>
                    <a:pt x="98" y="14"/>
                    <a:pt x="98" y="14"/>
                  </a:cubicBezTo>
                  <a:cubicBezTo>
                    <a:pt x="99" y="14"/>
                    <a:pt x="99" y="14"/>
                    <a:pt x="100" y="14"/>
                  </a:cubicBezTo>
                  <a:cubicBezTo>
                    <a:pt x="100" y="14"/>
                    <a:pt x="100" y="13"/>
                    <a:pt x="100" y="13"/>
                  </a:cubicBezTo>
                  <a:cubicBezTo>
                    <a:pt x="99" y="13"/>
                    <a:pt x="99" y="13"/>
                    <a:pt x="98" y="13"/>
                  </a:cubicBezTo>
                  <a:cubicBezTo>
                    <a:pt x="98" y="12"/>
                    <a:pt x="98" y="12"/>
                    <a:pt x="98" y="11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6" y="11"/>
                    <a:pt x="96" y="11"/>
                    <a:pt x="95" y="11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3" y="11"/>
                    <a:pt x="93" y="11"/>
                    <a:pt x="92" y="11"/>
                  </a:cubicBezTo>
                  <a:cubicBezTo>
                    <a:pt x="91" y="11"/>
                    <a:pt x="91" y="11"/>
                    <a:pt x="90" y="11"/>
                  </a:cubicBezTo>
                  <a:cubicBezTo>
                    <a:pt x="90" y="12"/>
                    <a:pt x="90" y="12"/>
                    <a:pt x="90" y="13"/>
                  </a:cubicBezTo>
                  <a:cubicBezTo>
                    <a:pt x="90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1"/>
                  </a:cubicBezTo>
                  <a:cubicBezTo>
                    <a:pt x="89" y="11"/>
                    <a:pt x="89" y="10"/>
                    <a:pt x="89" y="10"/>
                  </a:cubicBezTo>
                  <a:cubicBezTo>
                    <a:pt x="88" y="10"/>
                    <a:pt x="88" y="10"/>
                    <a:pt x="87" y="10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6" y="10"/>
                    <a:pt x="86" y="11"/>
                    <a:pt x="86" y="11"/>
                  </a:cubicBezTo>
                  <a:cubicBezTo>
                    <a:pt x="85" y="11"/>
                    <a:pt x="85" y="11"/>
                    <a:pt x="84" y="11"/>
                  </a:cubicBezTo>
                  <a:cubicBezTo>
                    <a:pt x="84" y="11"/>
                    <a:pt x="84" y="10"/>
                    <a:pt x="84" y="10"/>
                  </a:cubicBezTo>
                  <a:cubicBezTo>
                    <a:pt x="84" y="9"/>
                    <a:pt x="84" y="9"/>
                    <a:pt x="84" y="8"/>
                  </a:cubicBezTo>
                  <a:cubicBezTo>
                    <a:pt x="84" y="8"/>
                    <a:pt x="83" y="8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2" y="7"/>
                    <a:pt x="82" y="7"/>
                    <a:pt x="81" y="7"/>
                  </a:cubicBezTo>
                  <a:cubicBezTo>
                    <a:pt x="81" y="6"/>
                    <a:pt x="81" y="5"/>
                    <a:pt x="81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9" y="3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8" y="3"/>
                    <a:pt x="78" y="2"/>
                    <a:pt x="78" y="2"/>
                  </a:cubicBezTo>
                  <a:cubicBezTo>
                    <a:pt x="77" y="2"/>
                    <a:pt x="77" y="2"/>
                    <a:pt x="76" y="2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3" y="0"/>
                    <a:pt x="63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8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6" y="1"/>
                    <a:pt x="56" y="1"/>
                    <a:pt x="56" y="2"/>
                  </a:cubicBezTo>
                  <a:cubicBezTo>
                    <a:pt x="55" y="2"/>
                    <a:pt x="55" y="2"/>
                    <a:pt x="54" y="2"/>
                  </a:cubicBezTo>
                  <a:cubicBezTo>
                    <a:pt x="54" y="1"/>
                    <a:pt x="54" y="1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9" y="3"/>
                    <a:pt x="49" y="3"/>
                    <a:pt x="50" y="3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6"/>
                    <a:pt x="48" y="7"/>
                  </a:cubicBezTo>
                  <a:cubicBezTo>
                    <a:pt x="48" y="7"/>
                    <a:pt x="47" y="7"/>
                    <a:pt x="47" y="7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4" y="3"/>
                    <a:pt x="43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1" y="2"/>
                    <a:pt x="41" y="2"/>
                    <a:pt x="40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3"/>
                    <a:pt x="36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0" y="3"/>
                    <a:pt x="20" y="3"/>
                  </a:cubicBezTo>
                  <a:close/>
                  <a:moveTo>
                    <a:pt x="78" y="10"/>
                  </a:moveTo>
                  <a:cubicBezTo>
                    <a:pt x="78" y="9"/>
                    <a:pt x="78" y="9"/>
                    <a:pt x="78" y="8"/>
                  </a:cubicBezTo>
                  <a:cubicBezTo>
                    <a:pt x="78" y="8"/>
                    <a:pt x="79" y="8"/>
                    <a:pt x="79" y="8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79" y="10"/>
                    <a:pt x="79" y="11"/>
                    <a:pt x="79" y="11"/>
                  </a:cubicBez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78" y="10"/>
                    <a:pt x="78" y="10"/>
                  </a:cubicBezTo>
                  <a:close/>
                  <a:moveTo>
                    <a:pt x="75" y="50"/>
                  </a:moveTo>
                  <a:cubicBezTo>
                    <a:pt x="75" y="49"/>
                    <a:pt x="75" y="49"/>
                    <a:pt x="75" y="48"/>
                  </a:cubicBezTo>
                  <a:cubicBezTo>
                    <a:pt x="75" y="48"/>
                    <a:pt x="76" y="48"/>
                    <a:pt x="76" y="48"/>
                  </a:cubicBezTo>
                  <a:cubicBezTo>
                    <a:pt x="76" y="48"/>
                    <a:pt x="76" y="47"/>
                    <a:pt x="76" y="47"/>
                  </a:cubicBezTo>
                  <a:cubicBezTo>
                    <a:pt x="77" y="47"/>
                    <a:pt x="77" y="47"/>
                    <a:pt x="78" y="47"/>
                  </a:cubicBezTo>
                  <a:cubicBezTo>
                    <a:pt x="78" y="47"/>
                    <a:pt x="78" y="48"/>
                    <a:pt x="78" y="48"/>
                  </a:cubicBezTo>
                  <a:cubicBezTo>
                    <a:pt x="78" y="49"/>
                    <a:pt x="78" y="49"/>
                    <a:pt x="78" y="50"/>
                  </a:cubicBezTo>
                  <a:cubicBezTo>
                    <a:pt x="77" y="50"/>
                    <a:pt x="77" y="50"/>
                    <a:pt x="76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2"/>
                    <a:pt x="75" y="52"/>
                    <a:pt x="75" y="52"/>
                  </a:cubicBezTo>
                  <a:cubicBezTo>
                    <a:pt x="75" y="51"/>
                    <a:pt x="75" y="51"/>
                    <a:pt x="75" y="50"/>
                  </a:cubicBezTo>
                  <a:close/>
                  <a:moveTo>
                    <a:pt x="73" y="58"/>
                  </a:moveTo>
                  <a:cubicBezTo>
                    <a:pt x="74" y="58"/>
                    <a:pt x="74" y="58"/>
                    <a:pt x="75" y="58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4" y="60"/>
                    <a:pt x="74" y="60"/>
                    <a:pt x="73" y="60"/>
                  </a:cubicBezTo>
                  <a:cubicBezTo>
                    <a:pt x="73" y="60"/>
                    <a:pt x="72" y="60"/>
                    <a:pt x="72" y="60"/>
                  </a:cubicBezTo>
                  <a:cubicBezTo>
                    <a:pt x="72" y="59"/>
                    <a:pt x="72" y="59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lose/>
                  <a:moveTo>
                    <a:pt x="70" y="8"/>
                  </a:moveTo>
                  <a:cubicBezTo>
                    <a:pt x="71" y="8"/>
                    <a:pt x="71" y="8"/>
                    <a:pt x="72" y="8"/>
                  </a:cubicBezTo>
                  <a:cubicBezTo>
                    <a:pt x="72" y="9"/>
                    <a:pt x="72" y="9"/>
                    <a:pt x="72" y="10"/>
                  </a:cubicBezTo>
                  <a:cubicBezTo>
                    <a:pt x="71" y="10"/>
                    <a:pt x="71" y="10"/>
                    <a:pt x="70" y="10"/>
                  </a:cubicBezTo>
                  <a:cubicBezTo>
                    <a:pt x="70" y="9"/>
                    <a:pt x="70" y="9"/>
                    <a:pt x="70" y="8"/>
                  </a:cubicBezTo>
                  <a:close/>
                  <a:moveTo>
                    <a:pt x="23" y="52"/>
                  </a:moveTo>
                  <a:cubicBezTo>
                    <a:pt x="23" y="51"/>
                    <a:pt x="23" y="51"/>
                    <a:pt x="23" y="50"/>
                  </a:cubicBezTo>
                  <a:cubicBezTo>
                    <a:pt x="24" y="50"/>
                    <a:pt x="24" y="50"/>
                    <a:pt x="25" y="50"/>
                  </a:cubicBezTo>
                  <a:cubicBezTo>
                    <a:pt x="25" y="51"/>
                    <a:pt x="25" y="51"/>
                    <a:pt x="25" y="52"/>
                  </a:cubicBezTo>
                  <a:cubicBezTo>
                    <a:pt x="25" y="52"/>
                    <a:pt x="25" y="53"/>
                    <a:pt x="25" y="53"/>
                  </a:cubicBezTo>
                  <a:cubicBezTo>
                    <a:pt x="24" y="53"/>
                    <a:pt x="24" y="53"/>
                    <a:pt x="23" y="53"/>
                  </a:cubicBezTo>
                  <a:cubicBezTo>
                    <a:pt x="23" y="53"/>
                    <a:pt x="23" y="52"/>
                    <a:pt x="23" y="5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5" name="Freeform 41082"/>
            <p:cNvSpPr>
              <a:spLocks/>
            </p:cNvSpPr>
            <p:nvPr/>
          </p:nvSpPr>
          <p:spPr bwMode="auto">
            <a:xfrm>
              <a:off x="4108" y="982"/>
              <a:ext cx="3" cy="2"/>
            </a:xfrm>
            <a:custGeom>
              <a:avLst/>
              <a:gdLst>
                <a:gd name="T0" fmla="*/ 0 w 2"/>
                <a:gd name="T1" fmla="*/ 2 h 1"/>
                <a:gd name="T2" fmla="*/ 3 w 2"/>
                <a:gd name="T3" fmla="*/ 2 h 1"/>
                <a:gd name="T4" fmla="*/ 3 w 2"/>
                <a:gd name="T5" fmla="*/ 0 h 1"/>
                <a:gd name="T6" fmla="*/ 0 w 2"/>
                <a:gd name="T7" fmla="*/ 0 h 1"/>
                <a:gd name="T8" fmla="*/ 0 w 2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6" name="Freeform 41083"/>
            <p:cNvSpPr>
              <a:spLocks/>
            </p:cNvSpPr>
            <p:nvPr/>
          </p:nvSpPr>
          <p:spPr bwMode="auto">
            <a:xfrm>
              <a:off x="3789" y="993"/>
              <a:ext cx="9" cy="8"/>
            </a:xfrm>
            <a:custGeom>
              <a:avLst/>
              <a:gdLst>
                <a:gd name="T0" fmla="*/ 0 w 5"/>
                <a:gd name="T1" fmla="*/ 3 h 5"/>
                <a:gd name="T2" fmla="*/ 0 w 5"/>
                <a:gd name="T3" fmla="*/ 5 h 5"/>
                <a:gd name="T4" fmla="*/ 0 w 5"/>
                <a:gd name="T5" fmla="*/ 8 h 5"/>
                <a:gd name="T6" fmla="*/ 4 w 5"/>
                <a:gd name="T7" fmla="*/ 8 h 5"/>
                <a:gd name="T8" fmla="*/ 7 w 5"/>
                <a:gd name="T9" fmla="*/ 8 h 5"/>
                <a:gd name="T10" fmla="*/ 7 w 5"/>
                <a:gd name="T11" fmla="*/ 5 h 5"/>
                <a:gd name="T12" fmla="*/ 9 w 5"/>
                <a:gd name="T13" fmla="*/ 5 h 5"/>
                <a:gd name="T14" fmla="*/ 9 w 5"/>
                <a:gd name="T15" fmla="*/ 3 h 5"/>
                <a:gd name="T16" fmla="*/ 9 w 5"/>
                <a:gd name="T17" fmla="*/ 0 h 5"/>
                <a:gd name="T18" fmla="*/ 7 w 5"/>
                <a:gd name="T19" fmla="*/ 0 h 5"/>
                <a:gd name="T20" fmla="*/ 4 w 5"/>
                <a:gd name="T21" fmla="*/ 0 h 5"/>
                <a:gd name="T22" fmla="*/ 4 w 5"/>
                <a:gd name="T23" fmla="*/ 3 h 5"/>
                <a:gd name="T24" fmla="*/ 0 w 5"/>
                <a:gd name="T25" fmla="*/ 3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7" name="Freeform 41084"/>
            <p:cNvSpPr>
              <a:spLocks/>
            </p:cNvSpPr>
            <p:nvPr/>
          </p:nvSpPr>
          <p:spPr bwMode="auto">
            <a:xfrm>
              <a:off x="3802" y="998"/>
              <a:ext cx="5" cy="9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4 h 5"/>
                <a:gd name="T4" fmla="*/ 0 w 3"/>
                <a:gd name="T5" fmla="*/ 7 h 5"/>
                <a:gd name="T6" fmla="*/ 0 w 3"/>
                <a:gd name="T7" fmla="*/ 9 h 5"/>
                <a:gd name="T8" fmla="*/ 2 w 3"/>
                <a:gd name="T9" fmla="*/ 9 h 5"/>
                <a:gd name="T10" fmla="*/ 2 w 3"/>
                <a:gd name="T11" fmla="*/ 7 h 5"/>
                <a:gd name="T12" fmla="*/ 5 w 3"/>
                <a:gd name="T13" fmla="*/ 7 h 5"/>
                <a:gd name="T14" fmla="*/ 5 w 3"/>
                <a:gd name="T15" fmla="*/ 4 h 5"/>
                <a:gd name="T16" fmla="*/ 5 w 3"/>
                <a:gd name="T17" fmla="*/ 0 h 5"/>
                <a:gd name="T18" fmla="*/ 2 w 3"/>
                <a:gd name="T19" fmla="*/ 0 h 5"/>
                <a:gd name="T20" fmla="*/ 0 w 3"/>
                <a:gd name="T21" fmla="*/ 0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8" name="Freeform 41085"/>
            <p:cNvSpPr>
              <a:spLocks/>
            </p:cNvSpPr>
            <p:nvPr/>
          </p:nvSpPr>
          <p:spPr bwMode="auto">
            <a:xfrm>
              <a:off x="3990" y="996"/>
              <a:ext cx="34" cy="23"/>
            </a:xfrm>
            <a:custGeom>
              <a:avLst/>
              <a:gdLst>
                <a:gd name="T0" fmla="*/ 2 w 20"/>
                <a:gd name="T1" fmla="*/ 16 h 13"/>
                <a:gd name="T2" fmla="*/ 5 w 20"/>
                <a:gd name="T3" fmla="*/ 16 h 13"/>
                <a:gd name="T4" fmla="*/ 5 w 20"/>
                <a:gd name="T5" fmla="*/ 19 h 13"/>
                <a:gd name="T6" fmla="*/ 7 w 20"/>
                <a:gd name="T7" fmla="*/ 19 h 13"/>
                <a:gd name="T8" fmla="*/ 10 w 20"/>
                <a:gd name="T9" fmla="*/ 19 h 13"/>
                <a:gd name="T10" fmla="*/ 10 w 20"/>
                <a:gd name="T11" fmla="*/ 23 h 13"/>
                <a:gd name="T12" fmla="*/ 12 w 20"/>
                <a:gd name="T13" fmla="*/ 23 h 13"/>
                <a:gd name="T14" fmla="*/ 15 w 20"/>
                <a:gd name="T15" fmla="*/ 23 h 13"/>
                <a:gd name="T16" fmla="*/ 19 w 20"/>
                <a:gd name="T17" fmla="*/ 23 h 13"/>
                <a:gd name="T18" fmla="*/ 20 w 20"/>
                <a:gd name="T19" fmla="*/ 23 h 13"/>
                <a:gd name="T20" fmla="*/ 24 w 20"/>
                <a:gd name="T21" fmla="*/ 23 h 13"/>
                <a:gd name="T22" fmla="*/ 24 w 20"/>
                <a:gd name="T23" fmla="*/ 19 h 13"/>
                <a:gd name="T24" fmla="*/ 26 w 20"/>
                <a:gd name="T25" fmla="*/ 19 h 13"/>
                <a:gd name="T26" fmla="*/ 29 w 20"/>
                <a:gd name="T27" fmla="*/ 19 h 13"/>
                <a:gd name="T28" fmla="*/ 31 w 20"/>
                <a:gd name="T29" fmla="*/ 19 h 13"/>
                <a:gd name="T30" fmla="*/ 31 w 20"/>
                <a:gd name="T31" fmla="*/ 18 h 13"/>
                <a:gd name="T32" fmla="*/ 31 w 20"/>
                <a:gd name="T33" fmla="*/ 16 h 13"/>
                <a:gd name="T34" fmla="*/ 34 w 20"/>
                <a:gd name="T35" fmla="*/ 16 h 13"/>
                <a:gd name="T36" fmla="*/ 34 w 20"/>
                <a:gd name="T37" fmla="*/ 14 h 13"/>
                <a:gd name="T38" fmla="*/ 34 w 20"/>
                <a:gd name="T39" fmla="*/ 11 h 13"/>
                <a:gd name="T40" fmla="*/ 34 w 20"/>
                <a:gd name="T41" fmla="*/ 9 h 13"/>
                <a:gd name="T42" fmla="*/ 34 w 20"/>
                <a:gd name="T43" fmla="*/ 5 h 13"/>
                <a:gd name="T44" fmla="*/ 31 w 20"/>
                <a:gd name="T45" fmla="*/ 5 h 13"/>
                <a:gd name="T46" fmla="*/ 31 w 20"/>
                <a:gd name="T47" fmla="*/ 2 h 13"/>
                <a:gd name="T48" fmla="*/ 31 w 20"/>
                <a:gd name="T49" fmla="*/ 0 h 13"/>
                <a:gd name="T50" fmla="*/ 29 w 20"/>
                <a:gd name="T51" fmla="*/ 0 h 13"/>
                <a:gd name="T52" fmla="*/ 26 w 20"/>
                <a:gd name="T53" fmla="*/ 0 h 13"/>
                <a:gd name="T54" fmla="*/ 24 w 20"/>
                <a:gd name="T55" fmla="*/ 0 h 13"/>
                <a:gd name="T56" fmla="*/ 20 w 20"/>
                <a:gd name="T57" fmla="*/ 0 h 13"/>
                <a:gd name="T58" fmla="*/ 20 w 20"/>
                <a:gd name="T59" fmla="*/ 2 h 13"/>
                <a:gd name="T60" fmla="*/ 19 w 20"/>
                <a:gd name="T61" fmla="*/ 2 h 13"/>
                <a:gd name="T62" fmla="*/ 15 w 20"/>
                <a:gd name="T63" fmla="*/ 2 h 13"/>
                <a:gd name="T64" fmla="*/ 15 w 20"/>
                <a:gd name="T65" fmla="*/ 0 h 13"/>
                <a:gd name="T66" fmla="*/ 12 w 20"/>
                <a:gd name="T67" fmla="*/ 0 h 13"/>
                <a:gd name="T68" fmla="*/ 12 w 20"/>
                <a:gd name="T69" fmla="*/ 2 h 13"/>
                <a:gd name="T70" fmla="*/ 10 w 20"/>
                <a:gd name="T71" fmla="*/ 2 h 13"/>
                <a:gd name="T72" fmla="*/ 7 w 20"/>
                <a:gd name="T73" fmla="*/ 2 h 13"/>
                <a:gd name="T74" fmla="*/ 7 w 20"/>
                <a:gd name="T75" fmla="*/ 0 h 13"/>
                <a:gd name="T76" fmla="*/ 5 w 20"/>
                <a:gd name="T77" fmla="*/ 0 h 13"/>
                <a:gd name="T78" fmla="*/ 2 w 20"/>
                <a:gd name="T79" fmla="*/ 0 h 13"/>
                <a:gd name="T80" fmla="*/ 2 w 20"/>
                <a:gd name="T81" fmla="*/ 2 h 13"/>
                <a:gd name="T82" fmla="*/ 0 w 20"/>
                <a:gd name="T83" fmla="*/ 2 h 13"/>
                <a:gd name="T84" fmla="*/ 0 w 20"/>
                <a:gd name="T85" fmla="*/ 5 h 13"/>
                <a:gd name="T86" fmla="*/ 0 w 20"/>
                <a:gd name="T87" fmla="*/ 9 h 13"/>
                <a:gd name="T88" fmla="*/ 0 w 20"/>
                <a:gd name="T89" fmla="*/ 11 h 13"/>
                <a:gd name="T90" fmla="*/ 2 w 20"/>
                <a:gd name="T91" fmla="*/ 11 h 13"/>
                <a:gd name="T92" fmla="*/ 2 w 20"/>
                <a:gd name="T93" fmla="*/ 14 h 13"/>
                <a:gd name="T94" fmla="*/ 2 w 20"/>
                <a:gd name="T95" fmla="*/ 16 h 1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" h="13">
                  <a:moveTo>
                    <a:pt x="1" y="9"/>
                  </a:move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7" y="13"/>
                    <a:pt x="7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4"/>
                    <a:pt x="20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8" y="2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9" name="Freeform 41086"/>
            <p:cNvSpPr>
              <a:spLocks/>
            </p:cNvSpPr>
            <p:nvPr/>
          </p:nvSpPr>
          <p:spPr bwMode="auto">
            <a:xfrm>
              <a:off x="3840" y="1019"/>
              <a:ext cx="2" cy="2"/>
            </a:xfrm>
            <a:custGeom>
              <a:avLst/>
              <a:gdLst>
                <a:gd name="T0" fmla="*/ 0 w 1"/>
                <a:gd name="T1" fmla="*/ 2 h 1"/>
                <a:gd name="T2" fmla="*/ 2 w 1"/>
                <a:gd name="T3" fmla="*/ 2 h 1"/>
                <a:gd name="T4" fmla="*/ 2 w 1"/>
                <a:gd name="T5" fmla="*/ 0 h 1"/>
                <a:gd name="T6" fmla="*/ 0 w 1"/>
                <a:gd name="T7" fmla="*/ 0 h 1"/>
                <a:gd name="T8" fmla="*/ 0 w 1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0" name="Freeform 41087"/>
            <p:cNvSpPr>
              <a:spLocks/>
            </p:cNvSpPr>
            <p:nvPr/>
          </p:nvSpPr>
          <p:spPr bwMode="auto">
            <a:xfrm>
              <a:off x="3788" y="1034"/>
              <a:ext cx="8" cy="9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2 w 5"/>
                <a:gd name="T5" fmla="*/ 4 h 5"/>
                <a:gd name="T6" fmla="*/ 0 w 5"/>
                <a:gd name="T7" fmla="*/ 4 h 5"/>
                <a:gd name="T8" fmla="*/ 0 w 5"/>
                <a:gd name="T9" fmla="*/ 7 h 5"/>
                <a:gd name="T10" fmla="*/ 2 w 5"/>
                <a:gd name="T11" fmla="*/ 7 h 5"/>
                <a:gd name="T12" fmla="*/ 2 w 5"/>
                <a:gd name="T13" fmla="*/ 9 h 5"/>
                <a:gd name="T14" fmla="*/ 5 w 5"/>
                <a:gd name="T15" fmla="*/ 9 h 5"/>
                <a:gd name="T16" fmla="*/ 5 w 5"/>
                <a:gd name="T17" fmla="*/ 7 h 5"/>
                <a:gd name="T18" fmla="*/ 8 w 5"/>
                <a:gd name="T19" fmla="*/ 7 h 5"/>
                <a:gd name="T20" fmla="*/ 8 w 5"/>
                <a:gd name="T21" fmla="*/ 4 h 5"/>
                <a:gd name="T22" fmla="*/ 5 w 5"/>
                <a:gd name="T23" fmla="*/ 4 h 5"/>
                <a:gd name="T24" fmla="*/ 5 w 5"/>
                <a:gd name="T25" fmla="*/ 0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1" name="Freeform 41088"/>
            <p:cNvSpPr>
              <a:spLocks/>
            </p:cNvSpPr>
            <p:nvPr/>
          </p:nvSpPr>
          <p:spPr bwMode="auto">
            <a:xfrm>
              <a:off x="4077" y="1148"/>
              <a:ext cx="7" cy="5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2 h 3"/>
                <a:gd name="T6" fmla="*/ 2 w 4"/>
                <a:gd name="T7" fmla="*/ 2 h 3"/>
                <a:gd name="T8" fmla="*/ 2 w 4"/>
                <a:gd name="T9" fmla="*/ 5 h 3"/>
                <a:gd name="T10" fmla="*/ 5 w 4"/>
                <a:gd name="T11" fmla="*/ 5 h 3"/>
                <a:gd name="T12" fmla="*/ 5 w 4"/>
                <a:gd name="T13" fmla="*/ 2 h 3"/>
                <a:gd name="T14" fmla="*/ 7 w 4"/>
                <a:gd name="T15" fmla="*/ 2 h 3"/>
                <a:gd name="T16" fmla="*/ 7 w 4"/>
                <a:gd name="T17" fmla="*/ 0 h 3"/>
                <a:gd name="T18" fmla="*/ 5 w 4"/>
                <a:gd name="T19" fmla="*/ 0 h 3"/>
                <a:gd name="T20" fmla="*/ 2 w 4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2" name="Freeform 41089"/>
            <p:cNvSpPr>
              <a:spLocks/>
            </p:cNvSpPr>
            <p:nvPr/>
          </p:nvSpPr>
          <p:spPr bwMode="auto">
            <a:xfrm>
              <a:off x="4098" y="1134"/>
              <a:ext cx="8" cy="19"/>
            </a:xfrm>
            <a:custGeom>
              <a:avLst/>
              <a:gdLst>
                <a:gd name="T0" fmla="*/ 5 w 5"/>
                <a:gd name="T1" fmla="*/ 5 h 11"/>
                <a:gd name="T2" fmla="*/ 5 w 5"/>
                <a:gd name="T3" fmla="*/ 3 h 11"/>
                <a:gd name="T4" fmla="*/ 5 w 5"/>
                <a:gd name="T5" fmla="*/ 0 h 11"/>
                <a:gd name="T6" fmla="*/ 3 w 5"/>
                <a:gd name="T7" fmla="*/ 0 h 11"/>
                <a:gd name="T8" fmla="*/ 3 w 5"/>
                <a:gd name="T9" fmla="*/ 3 h 11"/>
                <a:gd name="T10" fmla="*/ 3 w 5"/>
                <a:gd name="T11" fmla="*/ 5 h 11"/>
                <a:gd name="T12" fmla="*/ 3 w 5"/>
                <a:gd name="T13" fmla="*/ 9 h 11"/>
                <a:gd name="T14" fmla="*/ 3 w 5"/>
                <a:gd name="T15" fmla="*/ 10 h 11"/>
                <a:gd name="T16" fmla="*/ 0 w 5"/>
                <a:gd name="T17" fmla="*/ 10 h 11"/>
                <a:gd name="T18" fmla="*/ 0 w 5"/>
                <a:gd name="T19" fmla="*/ 14 h 11"/>
                <a:gd name="T20" fmla="*/ 0 w 5"/>
                <a:gd name="T21" fmla="*/ 16 h 11"/>
                <a:gd name="T22" fmla="*/ 0 w 5"/>
                <a:gd name="T23" fmla="*/ 19 h 11"/>
                <a:gd name="T24" fmla="*/ 3 w 5"/>
                <a:gd name="T25" fmla="*/ 19 h 11"/>
                <a:gd name="T26" fmla="*/ 5 w 5"/>
                <a:gd name="T27" fmla="*/ 19 h 11"/>
                <a:gd name="T28" fmla="*/ 8 w 5"/>
                <a:gd name="T29" fmla="*/ 19 h 11"/>
                <a:gd name="T30" fmla="*/ 8 w 5"/>
                <a:gd name="T31" fmla="*/ 16 h 11"/>
                <a:gd name="T32" fmla="*/ 8 w 5"/>
                <a:gd name="T33" fmla="*/ 14 h 11"/>
                <a:gd name="T34" fmla="*/ 8 w 5"/>
                <a:gd name="T35" fmla="*/ 10 h 11"/>
                <a:gd name="T36" fmla="*/ 8 w 5"/>
                <a:gd name="T37" fmla="*/ 9 h 11"/>
                <a:gd name="T38" fmla="*/ 5 w 5"/>
                <a:gd name="T39" fmla="*/ 9 h 11"/>
                <a:gd name="T40" fmla="*/ 5 w 5"/>
                <a:gd name="T41" fmla="*/ 5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3" name="Freeform 41090"/>
            <p:cNvSpPr>
              <a:spLocks/>
            </p:cNvSpPr>
            <p:nvPr/>
          </p:nvSpPr>
          <p:spPr bwMode="auto">
            <a:xfrm>
              <a:off x="4160" y="1167"/>
              <a:ext cx="14" cy="5"/>
            </a:xfrm>
            <a:custGeom>
              <a:avLst/>
              <a:gdLst>
                <a:gd name="T0" fmla="*/ 9 w 8"/>
                <a:gd name="T1" fmla="*/ 0 h 3"/>
                <a:gd name="T2" fmla="*/ 5 w 8"/>
                <a:gd name="T3" fmla="*/ 0 h 3"/>
                <a:gd name="T4" fmla="*/ 4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5 h 3"/>
                <a:gd name="T12" fmla="*/ 4 w 8"/>
                <a:gd name="T13" fmla="*/ 5 h 3"/>
                <a:gd name="T14" fmla="*/ 5 w 8"/>
                <a:gd name="T15" fmla="*/ 5 h 3"/>
                <a:gd name="T16" fmla="*/ 9 w 8"/>
                <a:gd name="T17" fmla="*/ 5 h 3"/>
                <a:gd name="T18" fmla="*/ 12 w 8"/>
                <a:gd name="T19" fmla="*/ 5 h 3"/>
                <a:gd name="T20" fmla="*/ 12 w 8"/>
                <a:gd name="T21" fmla="*/ 3 h 3"/>
                <a:gd name="T22" fmla="*/ 14 w 8"/>
                <a:gd name="T23" fmla="*/ 3 h 3"/>
                <a:gd name="T24" fmla="*/ 14 w 8"/>
                <a:gd name="T25" fmla="*/ 0 h 3"/>
                <a:gd name="T26" fmla="*/ 12 w 8"/>
                <a:gd name="T27" fmla="*/ 0 h 3"/>
                <a:gd name="T28" fmla="*/ 9 w 8"/>
                <a:gd name="T29" fmla="*/ 0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4" name="Freeform 41091"/>
            <p:cNvSpPr>
              <a:spLocks/>
            </p:cNvSpPr>
            <p:nvPr/>
          </p:nvSpPr>
          <p:spPr bwMode="auto">
            <a:xfrm>
              <a:off x="4010" y="120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5" name="Freeform 41092"/>
            <p:cNvSpPr>
              <a:spLocks/>
            </p:cNvSpPr>
            <p:nvPr/>
          </p:nvSpPr>
          <p:spPr bwMode="auto">
            <a:xfrm>
              <a:off x="3751" y="1203"/>
              <a:ext cx="9" cy="4"/>
            </a:xfrm>
            <a:custGeom>
              <a:avLst/>
              <a:gdLst>
                <a:gd name="T0" fmla="*/ 7 w 5"/>
                <a:gd name="T1" fmla="*/ 4 h 2"/>
                <a:gd name="T2" fmla="*/ 9 w 5"/>
                <a:gd name="T3" fmla="*/ 4 h 2"/>
                <a:gd name="T4" fmla="*/ 9 w 5"/>
                <a:gd name="T5" fmla="*/ 0 h 2"/>
                <a:gd name="T6" fmla="*/ 7 w 5"/>
                <a:gd name="T7" fmla="*/ 0 h 2"/>
                <a:gd name="T8" fmla="*/ 4 w 5"/>
                <a:gd name="T9" fmla="*/ 0 h 2"/>
                <a:gd name="T10" fmla="*/ 0 w 5"/>
                <a:gd name="T11" fmla="*/ 0 h 2"/>
                <a:gd name="T12" fmla="*/ 0 w 5"/>
                <a:gd name="T13" fmla="*/ 4 h 2"/>
                <a:gd name="T14" fmla="*/ 4 w 5"/>
                <a:gd name="T15" fmla="*/ 4 h 2"/>
                <a:gd name="T16" fmla="*/ 7 w 5"/>
                <a:gd name="T17" fmla="*/ 4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6" name="Freeform 41093"/>
            <p:cNvSpPr>
              <a:spLocks/>
            </p:cNvSpPr>
            <p:nvPr/>
          </p:nvSpPr>
          <p:spPr bwMode="auto">
            <a:xfrm>
              <a:off x="4000" y="1203"/>
              <a:ext cx="5" cy="4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4 h 2"/>
                <a:gd name="T4" fmla="*/ 2 w 3"/>
                <a:gd name="T5" fmla="*/ 4 h 2"/>
                <a:gd name="T6" fmla="*/ 5 w 3"/>
                <a:gd name="T7" fmla="*/ 4 h 2"/>
                <a:gd name="T8" fmla="*/ 5 w 3"/>
                <a:gd name="T9" fmla="*/ 0 h 2"/>
                <a:gd name="T10" fmla="*/ 2 w 3"/>
                <a:gd name="T11" fmla="*/ 0 h 2"/>
                <a:gd name="T12" fmla="*/ 0 w 3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7" name="Freeform 41094"/>
            <p:cNvSpPr>
              <a:spLocks/>
            </p:cNvSpPr>
            <p:nvPr/>
          </p:nvSpPr>
          <p:spPr bwMode="auto">
            <a:xfrm>
              <a:off x="3749" y="1212"/>
              <a:ext cx="6" cy="5"/>
            </a:xfrm>
            <a:custGeom>
              <a:avLst/>
              <a:gdLst>
                <a:gd name="T0" fmla="*/ 2 w 3"/>
                <a:gd name="T1" fmla="*/ 5 h 3"/>
                <a:gd name="T2" fmla="*/ 6 w 3"/>
                <a:gd name="T3" fmla="*/ 5 h 3"/>
                <a:gd name="T4" fmla="*/ 6 w 3"/>
                <a:gd name="T5" fmla="*/ 3 h 3"/>
                <a:gd name="T6" fmla="*/ 6 w 3"/>
                <a:gd name="T7" fmla="*/ 0 h 3"/>
                <a:gd name="T8" fmla="*/ 2 w 3"/>
                <a:gd name="T9" fmla="*/ 0 h 3"/>
                <a:gd name="T10" fmla="*/ 0 w 3"/>
                <a:gd name="T11" fmla="*/ 0 h 3"/>
                <a:gd name="T12" fmla="*/ 0 w 3"/>
                <a:gd name="T13" fmla="*/ 3 h 3"/>
                <a:gd name="T14" fmla="*/ 2 w 3"/>
                <a:gd name="T15" fmla="*/ 3 h 3"/>
                <a:gd name="T16" fmla="*/ 2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8" name="Freeform 41095"/>
            <p:cNvSpPr>
              <a:spLocks/>
            </p:cNvSpPr>
            <p:nvPr/>
          </p:nvSpPr>
          <p:spPr bwMode="auto">
            <a:xfrm>
              <a:off x="3760" y="1212"/>
              <a:ext cx="3" cy="4"/>
            </a:xfrm>
            <a:custGeom>
              <a:avLst/>
              <a:gdLst>
                <a:gd name="T0" fmla="*/ 0 w 2"/>
                <a:gd name="T1" fmla="*/ 4 h 2"/>
                <a:gd name="T2" fmla="*/ 3 w 2"/>
                <a:gd name="T3" fmla="*/ 4 h 2"/>
                <a:gd name="T4" fmla="*/ 3 w 2"/>
                <a:gd name="T5" fmla="*/ 0 h 2"/>
                <a:gd name="T6" fmla="*/ 0 w 2"/>
                <a:gd name="T7" fmla="*/ 0 h 2"/>
                <a:gd name="T8" fmla="*/ 0 w 2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9" name="Freeform 41096"/>
            <p:cNvSpPr>
              <a:spLocks/>
            </p:cNvSpPr>
            <p:nvPr/>
          </p:nvSpPr>
          <p:spPr bwMode="auto">
            <a:xfrm>
              <a:off x="3721" y="1221"/>
              <a:ext cx="44" cy="17"/>
            </a:xfrm>
            <a:custGeom>
              <a:avLst/>
              <a:gdLst>
                <a:gd name="T0" fmla="*/ 44 w 25"/>
                <a:gd name="T1" fmla="*/ 17 h 10"/>
                <a:gd name="T2" fmla="*/ 44 w 25"/>
                <a:gd name="T3" fmla="*/ 14 h 10"/>
                <a:gd name="T4" fmla="*/ 42 w 25"/>
                <a:gd name="T5" fmla="*/ 14 h 10"/>
                <a:gd name="T6" fmla="*/ 42 w 25"/>
                <a:gd name="T7" fmla="*/ 10 h 10"/>
                <a:gd name="T8" fmla="*/ 39 w 25"/>
                <a:gd name="T9" fmla="*/ 10 h 10"/>
                <a:gd name="T10" fmla="*/ 39 w 25"/>
                <a:gd name="T11" fmla="*/ 9 h 10"/>
                <a:gd name="T12" fmla="*/ 37 w 25"/>
                <a:gd name="T13" fmla="*/ 9 h 10"/>
                <a:gd name="T14" fmla="*/ 33 w 25"/>
                <a:gd name="T15" fmla="*/ 9 h 10"/>
                <a:gd name="T16" fmla="*/ 33 w 25"/>
                <a:gd name="T17" fmla="*/ 5 h 10"/>
                <a:gd name="T18" fmla="*/ 30 w 25"/>
                <a:gd name="T19" fmla="*/ 5 h 10"/>
                <a:gd name="T20" fmla="*/ 30 w 25"/>
                <a:gd name="T21" fmla="*/ 2 h 10"/>
                <a:gd name="T22" fmla="*/ 28 w 25"/>
                <a:gd name="T23" fmla="*/ 2 h 10"/>
                <a:gd name="T24" fmla="*/ 25 w 25"/>
                <a:gd name="T25" fmla="*/ 2 h 10"/>
                <a:gd name="T26" fmla="*/ 25 w 25"/>
                <a:gd name="T27" fmla="*/ 0 h 10"/>
                <a:gd name="T28" fmla="*/ 23 w 25"/>
                <a:gd name="T29" fmla="*/ 0 h 10"/>
                <a:gd name="T30" fmla="*/ 19 w 25"/>
                <a:gd name="T31" fmla="*/ 0 h 10"/>
                <a:gd name="T32" fmla="*/ 18 w 25"/>
                <a:gd name="T33" fmla="*/ 0 h 10"/>
                <a:gd name="T34" fmla="*/ 14 w 25"/>
                <a:gd name="T35" fmla="*/ 0 h 10"/>
                <a:gd name="T36" fmla="*/ 12 w 25"/>
                <a:gd name="T37" fmla="*/ 0 h 10"/>
                <a:gd name="T38" fmla="*/ 9 w 25"/>
                <a:gd name="T39" fmla="*/ 0 h 10"/>
                <a:gd name="T40" fmla="*/ 5 w 25"/>
                <a:gd name="T41" fmla="*/ 0 h 10"/>
                <a:gd name="T42" fmla="*/ 5 w 25"/>
                <a:gd name="T43" fmla="*/ 2 h 10"/>
                <a:gd name="T44" fmla="*/ 4 w 25"/>
                <a:gd name="T45" fmla="*/ 2 h 10"/>
                <a:gd name="T46" fmla="*/ 0 w 25"/>
                <a:gd name="T47" fmla="*/ 2 h 10"/>
                <a:gd name="T48" fmla="*/ 0 w 25"/>
                <a:gd name="T49" fmla="*/ 5 h 10"/>
                <a:gd name="T50" fmla="*/ 4 w 25"/>
                <a:gd name="T51" fmla="*/ 5 h 10"/>
                <a:gd name="T52" fmla="*/ 5 w 25"/>
                <a:gd name="T53" fmla="*/ 5 h 10"/>
                <a:gd name="T54" fmla="*/ 9 w 25"/>
                <a:gd name="T55" fmla="*/ 5 h 10"/>
                <a:gd name="T56" fmla="*/ 9 w 25"/>
                <a:gd name="T57" fmla="*/ 9 h 10"/>
                <a:gd name="T58" fmla="*/ 12 w 25"/>
                <a:gd name="T59" fmla="*/ 9 h 10"/>
                <a:gd name="T60" fmla="*/ 12 w 25"/>
                <a:gd name="T61" fmla="*/ 5 h 10"/>
                <a:gd name="T62" fmla="*/ 14 w 25"/>
                <a:gd name="T63" fmla="*/ 5 h 10"/>
                <a:gd name="T64" fmla="*/ 18 w 25"/>
                <a:gd name="T65" fmla="*/ 5 h 10"/>
                <a:gd name="T66" fmla="*/ 18 w 25"/>
                <a:gd name="T67" fmla="*/ 9 h 10"/>
                <a:gd name="T68" fmla="*/ 19 w 25"/>
                <a:gd name="T69" fmla="*/ 9 h 10"/>
                <a:gd name="T70" fmla="*/ 23 w 25"/>
                <a:gd name="T71" fmla="*/ 9 h 10"/>
                <a:gd name="T72" fmla="*/ 25 w 25"/>
                <a:gd name="T73" fmla="*/ 9 h 10"/>
                <a:gd name="T74" fmla="*/ 25 w 25"/>
                <a:gd name="T75" fmla="*/ 10 h 10"/>
                <a:gd name="T76" fmla="*/ 28 w 25"/>
                <a:gd name="T77" fmla="*/ 10 h 10"/>
                <a:gd name="T78" fmla="*/ 28 w 25"/>
                <a:gd name="T79" fmla="*/ 14 h 10"/>
                <a:gd name="T80" fmla="*/ 28 w 25"/>
                <a:gd name="T81" fmla="*/ 17 h 10"/>
                <a:gd name="T82" fmla="*/ 30 w 25"/>
                <a:gd name="T83" fmla="*/ 17 h 10"/>
                <a:gd name="T84" fmla="*/ 30 w 25"/>
                <a:gd name="T85" fmla="*/ 17 h 10"/>
                <a:gd name="T86" fmla="*/ 33 w 25"/>
                <a:gd name="T87" fmla="*/ 17 h 10"/>
                <a:gd name="T88" fmla="*/ 37 w 25"/>
                <a:gd name="T89" fmla="*/ 17 h 10"/>
                <a:gd name="T90" fmla="*/ 39 w 25"/>
                <a:gd name="T91" fmla="*/ 17 h 10"/>
                <a:gd name="T92" fmla="*/ 42 w 25"/>
                <a:gd name="T93" fmla="*/ 17 h 10"/>
                <a:gd name="T94" fmla="*/ 44 w 25"/>
                <a:gd name="T95" fmla="*/ 17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" h="10">
                  <a:moveTo>
                    <a:pt x="25" y="10"/>
                  </a:move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23" y="10"/>
                    <a:pt x="23" y="10"/>
                    <a:pt x="24" y="10"/>
                  </a:cubicBezTo>
                  <a:cubicBezTo>
                    <a:pt x="24" y="10"/>
                    <a:pt x="25" y="10"/>
                    <a:pt x="25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0" name="Freeform 41097"/>
            <p:cNvSpPr>
              <a:spLocks/>
            </p:cNvSpPr>
            <p:nvPr/>
          </p:nvSpPr>
          <p:spPr bwMode="auto">
            <a:xfrm>
              <a:off x="3793" y="1243"/>
              <a:ext cx="9" cy="6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0 h 3"/>
                <a:gd name="T4" fmla="*/ 0 w 5"/>
                <a:gd name="T5" fmla="*/ 0 h 3"/>
                <a:gd name="T6" fmla="*/ 0 w 5"/>
                <a:gd name="T7" fmla="*/ 2 h 3"/>
                <a:gd name="T8" fmla="*/ 0 w 5"/>
                <a:gd name="T9" fmla="*/ 6 h 3"/>
                <a:gd name="T10" fmla="*/ 4 w 5"/>
                <a:gd name="T11" fmla="*/ 6 h 3"/>
                <a:gd name="T12" fmla="*/ 5 w 5"/>
                <a:gd name="T13" fmla="*/ 6 h 3"/>
                <a:gd name="T14" fmla="*/ 9 w 5"/>
                <a:gd name="T15" fmla="*/ 6 h 3"/>
                <a:gd name="T16" fmla="*/ 9 w 5"/>
                <a:gd name="T17" fmla="*/ 2 h 3"/>
                <a:gd name="T18" fmla="*/ 5 w 5"/>
                <a:gd name="T19" fmla="*/ 2 h 3"/>
                <a:gd name="T20" fmla="*/ 5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1" name="Freeform 41098"/>
            <p:cNvSpPr>
              <a:spLocks/>
            </p:cNvSpPr>
            <p:nvPr/>
          </p:nvSpPr>
          <p:spPr bwMode="auto">
            <a:xfrm>
              <a:off x="3746" y="1243"/>
              <a:ext cx="9" cy="6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0 h 3"/>
                <a:gd name="T4" fmla="*/ 0 w 5"/>
                <a:gd name="T5" fmla="*/ 2 h 3"/>
                <a:gd name="T6" fmla="*/ 4 w 5"/>
                <a:gd name="T7" fmla="*/ 2 h 3"/>
                <a:gd name="T8" fmla="*/ 4 w 5"/>
                <a:gd name="T9" fmla="*/ 6 h 3"/>
                <a:gd name="T10" fmla="*/ 5 w 5"/>
                <a:gd name="T11" fmla="*/ 6 h 3"/>
                <a:gd name="T12" fmla="*/ 9 w 5"/>
                <a:gd name="T13" fmla="*/ 6 h 3"/>
                <a:gd name="T14" fmla="*/ 9 w 5"/>
                <a:gd name="T15" fmla="*/ 2 h 3"/>
                <a:gd name="T16" fmla="*/ 9 w 5"/>
                <a:gd name="T17" fmla="*/ 0 h 3"/>
                <a:gd name="T18" fmla="*/ 5 w 5"/>
                <a:gd name="T19" fmla="*/ 0 h 3"/>
                <a:gd name="T20" fmla="*/ 4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2" name="Freeform 41099"/>
            <p:cNvSpPr>
              <a:spLocks/>
            </p:cNvSpPr>
            <p:nvPr/>
          </p:nvSpPr>
          <p:spPr bwMode="auto">
            <a:xfrm>
              <a:off x="3763" y="1231"/>
              <a:ext cx="25" cy="18"/>
            </a:xfrm>
            <a:custGeom>
              <a:avLst/>
              <a:gdLst>
                <a:gd name="T0" fmla="*/ 20 w 14"/>
                <a:gd name="T1" fmla="*/ 9 h 10"/>
                <a:gd name="T2" fmla="*/ 20 w 14"/>
                <a:gd name="T3" fmla="*/ 7 h 10"/>
                <a:gd name="T4" fmla="*/ 16 w 14"/>
                <a:gd name="T5" fmla="*/ 7 h 10"/>
                <a:gd name="T6" fmla="*/ 14 w 14"/>
                <a:gd name="T7" fmla="*/ 7 h 10"/>
                <a:gd name="T8" fmla="*/ 11 w 14"/>
                <a:gd name="T9" fmla="*/ 7 h 10"/>
                <a:gd name="T10" fmla="*/ 9 w 14"/>
                <a:gd name="T11" fmla="*/ 7 h 10"/>
                <a:gd name="T12" fmla="*/ 9 w 14"/>
                <a:gd name="T13" fmla="*/ 4 h 10"/>
                <a:gd name="T14" fmla="*/ 9 w 14"/>
                <a:gd name="T15" fmla="*/ 0 h 10"/>
                <a:gd name="T16" fmla="*/ 5 w 14"/>
                <a:gd name="T17" fmla="*/ 0 h 10"/>
                <a:gd name="T18" fmla="*/ 5 w 14"/>
                <a:gd name="T19" fmla="*/ 4 h 10"/>
                <a:gd name="T20" fmla="*/ 5 w 14"/>
                <a:gd name="T21" fmla="*/ 7 h 10"/>
                <a:gd name="T22" fmla="*/ 5 w 14"/>
                <a:gd name="T23" fmla="*/ 9 h 10"/>
                <a:gd name="T24" fmla="*/ 5 w 14"/>
                <a:gd name="T25" fmla="*/ 13 h 10"/>
                <a:gd name="T26" fmla="*/ 2 w 14"/>
                <a:gd name="T27" fmla="*/ 13 h 10"/>
                <a:gd name="T28" fmla="*/ 0 w 14"/>
                <a:gd name="T29" fmla="*/ 13 h 10"/>
                <a:gd name="T30" fmla="*/ 0 w 14"/>
                <a:gd name="T31" fmla="*/ 14 h 10"/>
                <a:gd name="T32" fmla="*/ 2 w 14"/>
                <a:gd name="T33" fmla="*/ 14 h 10"/>
                <a:gd name="T34" fmla="*/ 2 w 14"/>
                <a:gd name="T35" fmla="*/ 18 h 10"/>
                <a:gd name="T36" fmla="*/ 5 w 14"/>
                <a:gd name="T37" fmla="*/ 18 h 10"/>
                <a:gd name="T38" fmla="*/ 5 w 14"/>
                <a:gd name="T39" fmla="*/ 14 h 10"/>
                <a:gd name="T40" fmla="*/ 9 w 14"/>
                <a:gd name="T41" fmla="*/ 14 h 10"/>
                <a:gd name="T42" fmla="*/ 9 w 14"/>
                <a:gd name="T43" fmla="*/ 18 h 10"/>
                <a:gd name="T44" fmla="*/ 11 w 14"/>
                <a:gd name="T45" fmla="*/ 18 h 10"/>
                <a:gd name="T46" fmla="*/ 14 w 14"/>
                <a:gd name="T47" fmla="*/ 18 h 10"/>
                <a:gd name="T48" fmla="*/ 14 w 14"/>
                <a:gd name="T49" fmla="*/ 14 h 10"/>
                <a:gd name="T50" fmla="*/ 16 w 14"/>
                <a:gd name="T51" fmla="*/ 14 h 10"/>
                <a:gd name="T52" fmla="*/ 20 w 14"/>
                <a:gd name="T53" fmla="*/ 14 h 10"/>
                <a:gd name="T54" fmla="*/ 21 w 14"/>
                <a:gd name="T55" fmla="*/ 14 h 10"/>
                <a:gd name="T56" fmla="*/ 25 w 14"/>
                <a:gd name="T57" fmla="*/ 14 h 10"/>
                <a:gd name="T58" fmla="*/ 25 w 14"/>
                <a:gd name="T59" fmla="*/ 13 h 10"/>
                <a:gd name="T60" fmla="*/ 25 w 14"/>
                <a:gd name="T61" fmla="*/ 9 h 10"/>
                <a:gd name="T62" fmla="*/ 21 w 14"/>
                <a:gd name="T63" fmla="*/ 9 h 10"/>
                <a:gd name="T64" fmla="*/ 20 w 14"/>
                <a:gd name="T65" fmla="*/ 9 h 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" h="10">
                  <a:moveTo>
                    <a:pt x="11" y="5"/>
                  </a:moveTo>
                  <a:cubicBezTo>
                    <a:pt x="11" y="5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3" name="Freeform 41100"/>
            <p:cNvSpPr>
              <a:spLocks/>
            </p:cNvSpPr>
            <p:nvPr/>
          </p:nvSpPr>
          <p:spPr bwMode="auto">
            <a:xfrm>
              <a:off x="4449" y="1263"/>
              <a:ext cx="5" cy="8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3 h 5"/>
                <a:gd name="T4" fmla="*/ 0 w 3"/>
                <a:gd name="T5" fmla="*/ 5 h 5"/>
                <a:gd name="T6" fmla="*/ 3 w 3"/>
                <a:gd name="T7" fmla="*/ 5 h 5"/>
                <a:gd name="T8" fmla="*/ 3 w 3"/>
                <a:gd name="T9" fmla="*/ 8 h 5"/>
                <a:gd name="T10" fmla="*/ 5 w 3"/>
                <a:gd name="T11" fmla="*/ 8 h 5"/>
                <a:gd name="T12" fmla="*/ 5 w 3"/>
                <a:gd name="T13" fmla="*/ 5 h 5"/>
                <a:gd name="T14" fmla="*/ 5 w 3"/>
                <a:gd name="T15" fmla="*/ 3 h 5"/>
                <a:gd name="T16" fmla="*/ 5 w 3"/>
                <a:gd name="T17" fmla="*/ 0 h 5"/>
                <a:gd name="T18" fmla="*/ 3 w 3"/>
                <a:gd name="T19" fmla="*/ 0 h 5"/>
                <a:gd name="T20" fmla="*/ 3 w 3"/>
                <a:gd name="T21" fmla="*/ 3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4" name="Freeform 41101"/>
            <p:cNvSpPr>
              <a:spLocks/>
            </p:cNvSpPr>
            <p:nvPr/>
          </p:nvSpPr>
          <p:spPr bwMode="auto">
            <a:xfrm>
              <a:off x="4286" y="1271"/>
              <a:ext cx="5" cy="5"/>
            </a:xfrm>
            <a:custGeom>
              <a:avLst/>
              <a:gdLst>
                <a:gd name="T0" fmla="*/ 5 w 3"/>
                <a:gd name="T1" fmla="*/ 2 h 3"/>
                <a:gd name="T2" fmla="*/ 5 w 3"/>
                <a:gd name="T3" fmla="*/ 0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2 h 3"/>
                <a:gd name="T10" fmla="*/ 0 w 3"/>
                <a:gd name="T11" fmla="*/ 5 h 3"/>
                <a:gd name="T12" fmla="*/ 3 w 3"/>
                <a:gd name="T13" fmla="*/ 5 h 3"/>
                <a:gd name="T14" fmla="*/ 5 w 3"/>
                <a:gd name="T15" fmla="*/ 5 h 3"/>
                <a:gd name="T16" fmla="*/ 5 w 3"/>
                <a:gd name="T17" fmla="*/ 2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5" name="Freeform 41102"/>
            <p:cNvSpPr>
              <a:spLocks/>
            </p:cNvSpPr>
            <p:nvPr/>
          </p:nvSpPr>
          <p:spPr bwMode="auto">
            <a:xfrm>
              <a:off x="4367" y="131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6" name="Freeform 41103"/>
            <p:cNvSpPr>
              <a:spLocks/>
            </p:cNvSpPr>
            <p:nvPr/>
          </p:nvSpPr>
          <p:spPr bwMode="auto">
            <a:xfrm>
              <a:off x="3683" y="1332"/>
              <a:ext cx="7" cy="7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4 h 4"/>
                <a:gd name="T4" fmla="*/ 4 w 4"/>
                <a:gd name="T5" fmla="*/ 4 h 4"/>
                <a:gd name="T6" fmla="*/ 4 w 4"/>
                <a:gd name="T7" fmla="*/ 7 h 4"/>
                <a:gd name="T8" fmla="*/ 7 w 4"/>
                <a:gd name="T9" fmla="*/ 7 h 4"/>
                <a:gd name="T10" fmla="*/ 7 w 4"/>
                <a:gd name="T11" fmla="*/ 4 h 4"/>
                <a:gd name="T12" fmla="*/ 7 w 4"/>
                <a:gd name="T13" fmla="*/ 0 h 4"/>
                <a:gd name="T14" fmla="*/ 4 w 4"/>
                <a:gd name="T15" fmla="*/ 0 h 4"/>
                <a:gd name="T16" fmla="*/ 0 w 4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7" name="Freeform 41104"/>
            <p:cNvSpPr>
              <a:spLocks/>
            </p:cNvSpPr>
            <p:nvPr/>
          </p:nvSpPr>
          <p:spPr bwMode="auto">
            <a:xfrm>
              <a:off x="4463" y="1299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8" name="Freeform 41105"/>
            <p:cNvSpPr>
              <a:spLocks noEditPoints="1"/>
            </p:cNvSpPr>
            <p:nvPr/>
          </p:nvSpPr>
          <p:spPr bwMode="auto">
            <a:xfrm>
              <a:off x="3995" y="887"/>
              <a:ext cx="482" cy="604"/>
            </a:xfrm>
            <a:custGeom>
              <a:avLst/>
              <a:gdLst>
                <a:gd name="T0" fmla="*/ 310 w 277"/>
                <a:gd name="T1" fmla="*/ 40 h 347"/>
                <a:gd name="T2" fmla="*/ 280 w 277"/>
                <a:gd name="T3" fmla="*/ 42 h 347"/>
                <a:gd name="T4" fmla="*/ 270 w 277"/>
                <a:gd name="T5" fmla="*/ 70 h 347"/>
                <a:gd name="T6" fmla="*/ 256 w 277"/>
                <a:gd name="T7" fmla="*/ 33 h 347"/>
                <a:gd name="T8" fmla="*/ 247 w 277"/>
                <a:gd name="T9" fmla="*/ 24 h 347"/>
                <a:gd name="T10" fmla="*/ 238 w 277"/>
                <a:gd name="T11" fmla="*/ 68 h 347"/>
                <a:gd name="T12" fmla="*/ 233 w 277"/>
                <a:gd name="T13" fmla="*/ 84 h 347"/>
                <a:gd name="T14" fmla="*/ 212 w 277"/>
                <a:gd name="T15" fmla="*/ 84 h 347"/>
                <a:gd name="T16" fmla="*/ 177 w 277"/>
                <a:gd name="T17" fmla="*/ 82 h 347"/>
                <a:gd name="T18" fmla="*/ 122 w 277"/>
                <a:gd name="T19" fmla="*/ 87 h 347"/>
                <a:gd name="T20" fmla="*/ 96 w 277"/>
                <a:gd name="T21" fmla="*/ 132 h 347"/>
                <a:gd name="T22" fmla="*/ 103 w 277"/>
                <a:gd name="T23" fmla="*/ 179 h 347"/>
                <a:gd name="T24" fmla="*/ 73 w 277"/>
                <a:gd name="T25" fmla="*/ 183 h 347"/>
                <a:gd name="T26" fmla="*/ 45 w 277"/>
                <a:gd name="T27" fmla="*/ 165 h 347"/>
                <a:gd name="T28" fmla="*/ 45 w 277"/>
                <a:gd name="T29" fmla="*/ 198 h 347"/>
                <a:gd name="T30" fmla="*/ 59 w 277"/>
                <a:gd name="T31" fmla="*/ 211 h 347"/>
                <a:gd name="T32" fmla="*/ 68 w 277"/>
                <a:gd name="T33" fmla="*/ 230 h 347"/>
                <a:gd name="T34" fmla="*/ 38 w 277"/>
                <a:gd name="T35" fmla="*/ 266 h 347"/>
                <a:gd name="T36" fmla="*/ 33 w 277"/>
                <a:gd name="T37" fmla="*/ 312 h 347"/>
                <a:gd name="T38" fmla="*/ 5 w 277"/>
                <a:gd name="T39" fmla="*/ 357 h 347"/>
                <a:gd name="T40" fmla="*/ 19 w 277"/>
                <a:gd name="T41" fmla="*/ 409 h 347"/>
                <a:gd name="T42" fmla="*/ 71 w 277"/>
                <a:gd name="T43" fmla="*/ 423 h 347"/>
                <a:gd name="T44" fmla="*/ 111 w 277"/>
                <a:gd name="T45" fmla="*/ 437 h 347"/>
                <a:gd name="T46" fmla="*/ 131 w 277"/>
                <a:gd name="T47" fmla="*/ 491 h 347"/>
                <a:gd name="T48" fmla="*/ 131 w 277"/>
                <a:gd name="T49" fmla="*/ 554 h 347"/>
                <a:gd name="T50" fmla="*/ 157 w 277"/>
                <a:gd name="T51" fmla="*/ 604 h 347"/>
                <a:gd name="T52" fmla="*/ 204 w 277"/>
                <a:gd name="T53" fmla="*/ 573 h 347"/>
                <a:gd name="T54" fmla="*/ 228 w 277"/>
                <a:gd name="T55" fmla="*/ 524 h 347"/>
                <a:gd name="T56" fmla="*/ 238 w 277"/>
                <a:gd name="T57" fmla="*/ 473 h 347"/>
                <a:gd name="T58" fmla="*/ 270 w 277"/>
                <a:gd name="T59" fmla="*/ 432 h 347"/>
                <a:gd name="T60" fmla="*/ 277 w 277"/>
                <a:gd name="T61" fmla="*/ 390 h 347"/>
                <a:gd name="T62" fmla="*/ 280 w 277"/>
                <a:gd name="T63" fmla="*/ 376 h 347"/>
                <a:gd name="T64" fmla="*/ 318 w 277"/>
                <a:gd name="T65" fmla="*/ 336 h 347"/>
                <a:gd name="T66" fmla="*/ 343 w 277"/>
                <a:gd name="T67" fmla="*/ 329 h 347"/>
                <a:gd name="T68" fmla="*/ 376 w 277"/>
                <a:gd name="T69" fmla="*/ 367 h 347"/>
                <a:gd name="T70" fmla="*/ 405 w 277"/>
                <a:gd name="T71" fmla="*/ 399 h 347"/>
                <a:gd name="T72" fmla="*/ 407 w 277"/>
                <a:gd name="T73" fmla="*/ 372 h 347"/>
                <a:gd name="T74" fmla="*/ 449 w 277"/>
                <a:gd name="T75" fmla="*/ 336 h 347"/>
                <a:gd name="T76" fmla="*/ 345 w 277"/>
                <a:gd name="T77" fmla="*/ 0 h 347"/>
                <a:gd name="T78" fmla="*/ 195 w 277"/>
                <a:gd name="T79" fmla="*/ 110 h 347"/>
                <a:gd name="T80" fmla="*/ 193 w 277"/>
                <a:gd name="T81" fmla="*/ 225 h 347"/>
                <a:gd name="T82" fmla="*/ 223 w 277"/>
                <a:gd name="T83" fmla="*/ 251 h 347"/>
                <a:gd name="T84" fmla="*/ 169 w 277"/>
                <a:gd name="T85" fmla="*/ 146 h 347"/>
                <a:gd name="T86" fmla="*/ 136 w 277"/>
                <a:gd name="T87" fmla="*/ 169 h 347"/>
                <a:gd name="T88" fmla="*/ 132 w 277"/>
                <a:gd name="T89" fmla="*/ 132 h 347"/>
                <a:gd name="T90" fmla="*/ 144 w 277"/>
                <a:gd name="T91" fmla="*/ 143 h 347"/>
                <a:gd name="T92" fmla="*/ 131 w 277"/>
                <a:gd name="T93" fmla="*/ 183 h 347"/>
                <a:gd name="T94" fmla="*/ 108 w 277"/>
                <a:gd name="T95" fmla="*/ 162 h 347"/>
                <a:gd name="T96" fmla="*/ 164 w 277"/>
                <a:gd name="T97" fmla="*/ 294 h 347"/>
                <a:gd name="T98" fmla="*/ 117 w 277"/>
                <a:gd name="T99" fmla="*/ 289 h 347"/>
                <a:gd name="T100" fmla="*/ 68 w 277"/>
                <a:gd name="T101" fmla="*/ 284 h 347"/>
                <a:gd name="T102" fmla="*/ 84 w 277"/>
                <a:gd name="T103" fmla="*/ 256 h 347"/>
                <a:gd name="T104" fmla="*/ 125 w 277"/>
                <a:gd name="T105" fmla="*/ 258 h 347"/>
                <a:gd name="T106" fmla="*/ 141 w 277"/>
                <a:gd name="T107" fmla="*/ 263 h 347"/>
                <a:gd name="T108" fmla="*/ 127 w 277"/>
                <a:gd name="T109" fmla="*/ 238 h 347"/>
                <a:gd name="T110" fmla="*/ 164 w 277"/>
                <a:gd name="T111" fmla="*/ 275 h 347"/>
                <a:gd name="T112" fmla="*/ 188 w 277"/>
                <a:gd name="T113" fmla="*/ 279 h 347"/>
                <a:gd name="T114" fmla="*/ 212 w 277"/>
                <a:gd name="T115" fmla="*/ 285 h 347"/>
                <a:gd name="T116" fmla="*/ 223 w 277"/>
                <a:gd name="T117" fmla="*/ 343 h 347"/>
                <a:gd name="T118" fmla="*/ 231 w 277"/>
                <a:gd name="T119" fmla="*/ 345 h 347"/>
                <a:gd name="T120" fmla="*/ 294 w 277"/>
                <a:gd name="T121" fmla="*/ 325 h 347"/>
                <a:gd name="T122" fmla="*/ 280 w 277"/>
                <a:gd name="T123" fmla="*/ 317 h 347"/>
                <a:gd name="T124" fmla="*/ 308 w 277"/>
                <a:gd name="T125" fmla="*/ 78 h 3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7" h="347">
                  <a:moveTo>
                    <a:pt x="197" y="1"/>
                  </a:moveTo>
                  <a:cubicBezTo>
                    <a:pt x="196" y="1"/>
                    <a:pt x="196" y="1"/>
                    <a:pt x="195" y="1"/>
                  </a:cubicBezTo>
                  <a:cubicBezTo>
                    <a:pt x="195" y="2"/>
                    <a:pt x="195" y="3"/>
                    <a:pt x="195" y="3"/>
                  </a:cubicBezTo>
                  <a:cubicBezTo>
                    <a:pt x="195" y="3"/>
                    <a:pt x="194" y="3"/>
                    <a:pt x="194" y="3"/>
                  </a:cubicBezTo>
                  <a:cubicBezTo>
                    <a:pt x="193" y="3"/>
                    <a:pt x="193" y="3"/>
                    <a:pt x="192" y="3"/>
                  </a:cubicBezTo>
                  <a:cubicBezTo>
                    <a:pt x="192" y="4"/>
                    <a:pt x="192" y="4"/>
                    <a:pt x="192" y="5"/>
                  </a:cubicBezTo>
                  <a:cubicBezTo>
                    <a:pt x="192" y="5"/>
                    <a:pt x="192" y="6"/>
                    <a:pt x="192" y="6"/>
                  </a:cubicBezTo>
                  <a:cubicBezTo>
                    <a:pt x="192" y="6"/>
                    <a:pt x="191" y="6"/>
                    <a:pt x="191" y="6"/>
                  </a:cubicBezTo>
                  <a:cubicBezTo>
                    <a:pt x="191" y="7"/>
                    <a:pt x="191" y="7"/>
                    <a:pt x="191" y="8"/>
                  </a:cubicBezTo>
                  <a:cubicBezTo>
                    <a:pt x="190" y="8"/>
                    <a:pt x="190" y="8"/>
                    <a:pt x="189" y="8"/>
                  </a:cubicBezTo>
                  <a:cubicBezTo>
                    <a:pt x="189" y="9"/>
                    <a:pt x="189" y="9"/>
                    <a:pt x="189" y="10"/>
                  </a:cubicBezTo>
                  <a:cubicBezTo>
                    <a:pt x="189" y="10"/>
                    <a:pt x="189" y="11"/>
                    <a:pt x="189" y="11"/>
                  </a:cubicBezTo>
                  <a:cubicBezTo>
                    <a:pt x="190" y="11"/>
                    <a:pt x="190" y="11"/>
                    <a:pt x="191" y="11"/>
                  </a:cubicBezTo>
                  <a:cubicBezTo>
                    <a:pt x="191" y="12"/>
                    <a:pt x="191" y="12"/>
                    <a:pt x="191" y="13"/>
                  </a:cubicBezTo>
                  <a:cubicBezTo>
                    <a:pt x="190" y="13"/>
                    <a:pt x="190" y="13"/>
                    <a:pt x="189" y="13"/>
                  </a:cubicBezTo>
                  <a:cubicBezTo>
                    <a:pt x="189" y="13"/>
                    <a:pt x="188" y="13"/>
                    <a:pt x="188" y="13"/>
                  </a:cubicBezTo>
                  <a:cubicBezTo>
                    <a:pt x="188" y="13"/>
                    <a:pt x="188" y="14"/>
                    <a:pt x="188" y="14"/>
                  </a:cubicBezTo>
                  <a:cubicBezTo>
                    <a:pt x="187" y="14"/>
                    <a:pt x="187" y="14"/>
                    <a:pt x="186" y="14"/>
                  </a:cubicBezTo>
                  <a:cubicBezTo>
                    <a:pt x="186" y="15"/>
                    <a:pt x="186" y="15"/>
                    <a:pt x="186" y="16"/>
                  </a:cubicBezTo>
                  <a:cubicBezTo>
                    <a:pt x="185" y="16"/>
                    <a:pt x="185" y="16"/>
                    <a:pt x="184" y="16"/>
                  </a:cubicBezTo>
                  <a:cubicBezTo>
                    <a:pt x="184" y="16"/>
                    <a:pt x="183" y="16"/>
                    <a:pt x="183" y="16"/>
                  </a:cubicBezTo>
                  <a:cubicBezTo>
                    <a:pt x="183" y="17"/>
                    <a:pt x="183" y="17"/>
                    <a:pt x="183" y="18"/>
                  </a:cubicBezTo>
                  <a:cubicBezTo>
                    <a:pt x="182" y="18"/>
                    <a:pt x="182" y="18"/>
                    <a:pt x="181" y="18"/>
                  </a:cubicBezTo>
                  <a:cubicBezTo>
                    <a:pt x="181" y="18"/>
                    <a:pt x="181" y="19"/>
                    <a:pt x="181" y="19"/>
                  </a:cubicBezTo>
                  <a:cubicBezTo>
                    <a:pt x="181" y="19"/>
                    <a:pt x="180" y="19"/>
                    <a:pt x="180" y="19"/>
                  </a:cubicBezTo>
                  <a:cubicBezTo>
                    <a:pt x="179" y="19"/>
                    <a:pt x="179" y="19"/>
                    <a:pt x="178" y="19"/>
                  </a:cubicBezTo>
                  <a:cubicBezTo>
                    <a:pt x="178" y="20"/>
                    <a:pt x="178" y="20"/>
                    <a:pt x="178" y="21"/>
                  </a:cubicBezTo>
                  <a:cubicBezTo>
                    <a:pt x="178" y="21"/>
                    <a:pt x="178" y="22"/>
                    <a:pt x="178" y="23"/>
                  </a:cubicBezTo>
                  <a:cubicBezTo>
                    <a:pt x="178" y="23"/>
                    <a:pt x="178" y="24"/>
                    <a:pt x="178" y="24"/>
                  </a:cubicBezTo>
                  <a:cubicBezTo>
                    <a:pt x="178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5" y="24"/>
                  </a:cubicBezTo>
                  <a:cubicBezTo>
                    <a:pt x="175" y="24"/>
                    <a:pt x="175" y="23"/>
                    <a:pt x="175" y="23"/>
                  </a:cubicBezTo>
                  <a:cubicBezTo>
                    <a:pt x="174" y="23"/>
                    <a:pt x="174" y="23"/>
                    <a:pt x="173" y="23"/>
                  </a:cubicBezTo>
                  <a:cubicBezTo>
                    <a:pt x="173" y="22"/>
                    <a:pt x="173" y="21"/>
                    <a:pt x="173" y="21"/>
                  </a:cubicBezTo>
                  <a:cubicBezTo>
                    <a:pt x="173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70" y="21"/>
                    <a:pt x="170" y="22"/>
                    <a:pt x="170" y="23"/>
                  </a:cubicBezTo>
                  <a:cubicBezTo>
                    <a:pt x="171" y="23"/>
                    <a:pt x="171" y="23"/>
                    <a:pt x="172" y="23"/>
                  </a:cubicBezTo>
                  <a:cubicBezTo>
                    <a:pt x="172" y="23"/>
                    <a:pt x="172" y="24"/>
                    <a:pt x="172" y="24"/>
                  </a:cubicBezTo>
                  <a:cubicBezTo>
                    <a:pt x="172" y="25"/>
                    <a:pt x="172" y="25"/>
                    <a:pt x="172" y="26"/>
                  </a:cubicBezTo>
                  <a:cubicBezTo>
                    <a:pt x="172" y="26"/>
                    <a:pt x="172" y="27"/>
                    <a:pt x="172" y="27"/>
                  </a:cubicBezTo>
                  <a:cubicBezTo>
                    <a:pt x="171" y="27"/>
                    <a:pt x="171" y="27"/>
                    <a:pt x="170" y="27"/>
                  </a:cubicBezTo>
                  <a:cubicBezTo>
                    <a:pt x="170" y="27"/>
                    <a:pt x="170" y="26"/>
                    <a:pt x="170" y="26"/>
                  </a:cubicBezTo>
                  <a:cubicBezTo>
                    <a:pt x="170" y="26"/>
                    <a:pt x="169" y="26"/>
                    <a:pt x="169" y="26"/>
                  </a:cubicBezTo>
                  <a:cubicBezTo>
                    <a:pt x="169" y="25"/>
                    <a:pt x="169" y="25"/>
                    <a:pt x="169" y="24"/>
                  </a:cubicBezTo>
                  <a:cubicBezTo>
                    <a:pt x="168" y="24"/>
                    <a:pt x="168" y="24"/>
                    <a:pt x="167" y="24"/>
                  </a:cubicBezTo>
                  <a:cubicBezTo>
                    <a:pt x="167" y="24"/>
                    <a:pt x="167" y="23"/>
                    <a:pt x="167" y="23"/>
                  </a:cubicBezTo>
                  <a:cubicBezTo>
                    <a:pt x="167" y="22"/>
                    <a:pt x="167" y="21"/>
                    <a:pt x="167" y="21"/>
                  </a:cubicBezTo>
                  <a:cubicBezTo>
                    <a:pt x="167" y="21"/>
                    <a:pt x="166" y="21"/>
                    <a:pt x="166" y="21"/>
                  </a:cubicBezTo>
                  <a:cubicBezTo>
                    <a:pt x="166" y="20"/>
                    <a:pt x="166" y="20"/>
                    <a:pt x="166" y="19"/>
                  </a:cubicBezTo>
                  <a:cubicBezTo>
                    <a:pt x="165" y="19"/>
                    <a:pt x="165" y="19"/>
                    <a:pt x="164" y="19"/>
                  </a:cubicBezTo>
                  <a:cubicBezTo>
                    <a:pt x="164" y="20"/>
                    <a:pt x="164" y="20"/>
                    <a:pt x="164" y="21"/>
                  </a:cubicBezTo>
                  <a:cubicBezTo>
                    <a:pt x="164" y="21"/>
                    <a:pt x="163" y="21"/>
                    <a:pt x="163" y="21"/>
                  </a:cubicBezTo>
                  <a:cubicBezTo>
                    <a:pt x="163" y="21"/>
                    <a:pt x="163" y="22"/>
                    <a:pt x="163" y="23"/>
                  </a:cubicBezTo>
                  <a:cubicBezTo>
                    <a:pt x="163" y="23"/>
                    <a:pt x="163" y="24"/>
                    <a:pt x="163" y="24"/>
                  </a:cubicBezTo>
                  <a:cubicBezTo>
                    <a:pt x="162" y="24"/>
                    <a:pt x="161" y="24"/>
                    <a:pt x="161" y="24"/>
                  </a:cubicBezTo>
                  <a:cubicBezTo>
                    <a:pt x="161" y="25"/>
                    <a:pt x="161" y="25"/>
                    <a:pt x="161" y="26"/>
                  </a:cubicBezTo>
                  <a:cubicBezTo>
                    <a:pt x="161" y="26"/>
                    <a:pt x="161" y="27"/>
                    <a:pt x="161" y="27"/>
                  </a:cubicBezTo>
                  <a:cubicBezTo>
                    <a:pt x="161" y="27"/>
                    <a:pt x="162" y="27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30"/>
                    <a:pt x="163" y="30"/>
                  </a:cubicBezTo>
                  <a:cubicBezTo>
                    <a:pt x="162" y="30"/>
                    <a:pt x="161" y="30"/>
                    <a:pt x="161" y="30"/>
                  </a:cubicBezTo>
                  <a:cubicBezTo>
                    <a:pt x="160" y="30"/>
                    <a:pt x="160" y="30"/>
                    <a:pt x="159" y="30"/>
                  </a:cubicBezTo>
                  <a:cubicBezTo>
                    <a:pt x="159" y="31"/>
                    <a:pt x="159" y="32"/>
                    <a:pt x="159" y="32"/>
                  </a:cubicBezTo>
                  <a:cubicBezTo>
                    <a:pt x="159" y="33"/>
                    <a:pt x="159" y="33"/>
                    <a:pt x="159" y="34"/>
                  </a:cubicBezTo>
                  <a:cubicBezTo>
                    <a:pt x="160" y="34"/>
                    <a:pt x="160" y="34"/>
                    <a:pt x="161" y="34"/>
                  </a:cubicBezTo>
                  <a:cubicBezTo>
                    <a:pt x="161" y="34"/>
                    <a:pt x="161" y="35"/>
                    <a:pt x="161" y="35"/>
                  </a:cubicBezTo>
                  <a:cubicBezTo>
                    <a:pt x="161" y="36"/>
                    <a:pt x="161" y="36"/>
                    <a:pt x="161" y="37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39"/>
                    <a:pt x="161" y="40"/>
                    <a:pt x="161" y="40"/>
                  </a:cubicBezTo>
                  <a:cubicBezTo>
                    <a:pt x="161" y="40"/>
                    <a:pt x="162" y="40"/>
                    <a:pt x="163" y="40"/>
                  </a:cubicBezTo>
                  <a:cubicBezTo>
                    <a:pt x="163" y="40"/>
                    <a:pt x="164" y="40"/>
                    <a:pt x="164" y="40"/>
                  </a:cubicBezTo>
                  <a:cubicBezTo>
                    <a:pt x="164" y="41"/>
                    <a:pt x="164" y="41"/>
                    <a:pt x="164" y="42"/>
                  </a:cubicBezTo>
                  <a:cubicBezTo>
                    <a:pt x="165" y="42"/>
                    <a:pt x="165" y="42"/>
                    <a:pt x="166" y="42"/>
                  </a:cubicBezTo>
                  <a:cubicBezTo>
                    <a:pt x="166" y="42"/>
                    <a:pt x="166" y="43"/>
                    <a:pt x="166" y="43"/>
                  </a:cubicBezTo>
                  <a:cubicBezTo>
                    <a:pt x="165" y="43"/>
                    <a:pt x="165" y="43"/>
                    <a:pt x="164" y="43"/>
                  </a:cubicBezTo>
                  <a:cubicBezTo>
                    <a:pt x="164" y="43"/>
                    <a:pt x="164" y="42"/>
                    <a:pt x="164" y="42"/>
                  </a:cubicBezTo>
                  <a:cubicBezTo>
                    <a:pt x="164" y="42"/>
                    <a:pt x="163" y="42"/>
                    <a:pt x="163" y="42"/>
                  </a:cubicBezTo>
                  <a:cubicBezTo>
                    <a:pt x="162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59" y="42"/>
                  </a:cubicBezTo>
                  <a:cubicBezTo>
                    <a:pt x="159" y="41"/>
                    <a:pt x="159" y="41"/>
                    <a:pt x="159" y="40"/>
                  </a:cubicBezTo>
                  <a:cubicBezTo>
                    <a:pt x="159" y="40"/>
                    <a:pt x="158" y="40"/>
                    <a:pt x="158" y="40"/>
                  </a:cubicBezTo>
                  <a:cubicBezTo>
                    <a:pt x="157" y="40"/>
                    <a:pt x="157" y="40"/>
                    <a:pt x="156" y="40"/>
                  </a:cubicBezTo>
                  <a:cubicBezTo>
                    <a:pt x="156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3" y="40"/>
                  </a:cubicBezTo>
                  <a:cubicBezTo>
                    <a:pt x="153" y="40"/>
                    <a:pt x="152" y="40"/>
                    <a:pt x="151" y="40"/>
                  </a:cubicBezTo>
                  <a:cubicBezTo>
                    <a:pt x="151" y="40"/>
                    <a:pt x="150" y="40"/>
                    <a:pt x="150" y="40"/>
                  </a:cubicBezTo>
                  <a:cubicBezTo>
                    <a:pt x="150" y="40"/>
                    <a:pt x="150" y="39"/>
                    <a:pt x="150" y="39"/>
                  </a:cubicBezTo>
                  <a:cubicBezTo>
                    <a:pt x="149" y="39"/>
                    <a:pt x="149" y="39"/>
                    <a:pt x="148" y="39"/>
                  </a:cubicBezTo>
                  <a:cubicBezTo>
                    <a:pt x="148" y="39"/>
                    <a:pt x="147" y="39"/>
                    <a:pt x="147" y="39"/>
                  </a:cubicBezTo>
                  <a:cubicBezTo>
                    <a:pt x="147" y="38"/>
                    <a:pt x="147" y="38"/>
                    <a:pt x="147" y="37"/>
                  </a:cubicBezTo>
                  <a:cubicBezTo>
                    <a:pt x="146" y="37"/>
                    <a:pt x="146" y="37"/>
                    <a:pt x="145" y="37"/>
                  </a:cubicBezTo>
                  <a:cubicBezTo>
                    <a:pt x="145" y="37"/>
                    <a:pt x="144" y="37"/>
                    <a:pt x="144" y="37"/>
                  </a:cubicBezTo>
                  <a:cubicBezTo>
                    <a:pt x="143" y="37"/>
                    <a:pt x="143" y="37"/>
                    <a:pt x="142" y="37"/>
                  </a:cubicBezTo>
                  <a:cubicBezTo>
                    <a:pt x="142" y="37"/>
                    <a:pt x="141" y="37"/>
                    <a:pt x="141" y="37"/>
                  </a:cubicBezTo>
                  <a:cubicBezTo>
                    <a:pt x="141" y="36"/>
                    <a:pt x="141" y="36"/>
                    <a:pt x="141" y="35"/>
                  </a:cubicBezTo>
                  <a:cubicBezTo>
                    <a:pt x="141" y="35"/>
                    <a:pt x="141" y="34"/>
                    <a:pt x="141" y="34"/>
                  </a:cubicBezTo>
                  <a:cubicBezTo>
                    <a:pt x="140" y="34"/>
                    <a:pt x="140" y="34"/>
                    <a:pt x="139" y="34"/>
                  </a:cubicBezTo>
                  <a:cubicBezTo>
                    <a:pt x="139" y="33"/>
                    <a:pt x="139" y="33"/>
                    <a:pt x="139" y="32"/>
                  </a:cubicBezTo>
                  <a:cubicBezTo>
                    <a:pt x="139" y="32"/>
                    <a:pt x="139" y="31"/>
                    <a:pt x="139" y="30"/>
                  </a:cubicBezTo>
                  <a:cubicBezTo>
                    <a:pt x="140" y="30"/>
                    <a:pt x="140" y="30"/>
                    <a:pt x="141" y="30"/>
                  </a:cubicBezTo>
                  <a:cubicBezTo>
                    <a:pt x="141" y="30"/>
                    <a:pt x="141" y="29"/>
                    <a:pt x="141" y="29"/>
                  </a:cubicBezTo>
                  <a:cubicBezTo>
                    <a:pt x="141" y="28"/>
                    <a:pt x="141" y="28"/>
                    <a:pt x="141" y="27"/>
                  </a:cubicBezTo>
                  <a:cubicBezTo>
                    <a:pt x="141" y="27"/>
                    <a:pt x="142" y="27"/>
                    <a:pt x="142" y="27"/>
                  </a:cubicBezTo>
                  <a:cubicBezTo>
                    <a:pt x="142" y="27"/>
                    <a:pt x="142" y="26"/>
                    <a:pt x="142" y="26"/>
                  </a:cubicBezTo>
                  <a:cubicBezTo>
                    <a:pt x="142" y="25"/>
                    <a:pt x="142" y="25"/>
                    <a:pt x="142" y="24"/>
                  </a:cubicBezTo>
                  <a:cubicBezTo>
                    <a:pt x="142" y="24"/>
                    <a:pt x="142" y="23"/>
                    <a:pt x="142" y="23"/>
                  </a:cubicBezTo>
                  <a:cubicBezTo>
                    <a:pt x="143" y="23"/>
                    <a:pt x="143" y="23"/>
                    <a:pt x="144" y="23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4" y="21"/>
                    <a:pt x="145" y="21"/>
                    <a:pt x="145" y="21"/>
                  </a:cubicBezTo>
                  <a:cubicBezTo>
                    <a:pt x="145" y="20"/>
                    <a:pt x="145" y="20"/>
                    <a:pt x="145" y="19"/>
                  </a:cubicBezTo>
                  <a:cubicBezTo>
                    <a:pt x="146" y="19"/>
                    <a:pt x="146" y="19"/>
                    <a:pt x="147" y="19"/>
                  </a:cubicBezTo>
                  <a:cubicBezTo>
                    <a:pt x="147" y="19"/>
                    <a:pt x="147" y="18"/>
                    <a:pt x="147" y="18"/>
                  </a:cubicBezTo>
                  <a:cubicBezTo>
                    <a:pt x="147" y="18"/>
                    <a:pt x="148" y="18"/>
                    <a:pt x="148" y="18"/>
                  </a:cubicBezTo>
                  <a:cubicBezTo>
                    <a:pt x="148" y="17"/>
                    <a:pt x="148" y="17"/>
                    <a:pt x="148" y="16"/>
                  </a:cubicBezTo>
                  <a:cubicBezTo>
                    <a:pt x="149" y="16"/>
                    <a:pt x="149" y="16"/>
                    <a:pt x="150" y="16"/>
                  </a:cubicBezTo>
                  <a:cubicBezTo>
                    <a:pt x="150" y="15"/>
                    <a:pt x="150" y="15"/>
                    <a:pt x="150" y="14"/>
                  </a:cubicBezTo>
                  <a:cubicBezTo>
                    <a:pt x="150" y="14"/>
                    <a:pt x="151" y="14"/>
                    <a:pt x="151" y="14"/>
                  </a:cubicBezTo>
                  <a:cubicBezTo>
                    <a:pt x="152" y="14"/>
                    <a:pt x="153" y="14"/>
                    <a:pt x="153" y="14"/>
                  </a:cubicBezTo>
                  <a:cubicBezTo>
                    <a:pt x="153" y="14"/>
                    <a:pt x="153" y="13"/>
                    <a:pt x="153" y="13"/>
                  </a:cubicBezTo>
                  <a:cubicBezTo>
                    <a:pt x="154" y="13"/>
                    <a:pt x="154" y="13"/>
                    <a:pt x="155" y="13"/>
                  </a:cubicBezTo>
                  <a:cubicBezTo>
                    <a:pt x="155" y="13"/>
                    <a:pt x="156" y="13"/>
                    <a:pt x="156" y="13"/>
                  </a:cubicBezTo>
                  <a:cubicBezTo>
                    <a:pt x="156" y="12"/>
                    <a:pt x="156" y="12"/>
                    <a:pt x="156" y="11"/>
                  </a:cubicBezTo>
                  <a:cubicBezTo>
                    <a:pt x="157" y="11"/>
                    <a:pt x="157" y="11"/>
                    <a:pt x="158" y="11"/>
                  </a:cubicBezTo>
                  <a:cubicBezTo>
                    <a:pt x="158" y="11"/>
                    <a:pt x="158" y="10"/>
                    <a:pt x="158" y="10"/>
                  </a:cubicBezTo>
                  <a:cubicBezTo>
                    <a:pt x="158" y="9"/>
                    <a:pt x="158" y="9"/>
                    <a:pt x="158" y="8"/>
                  </a:cubicBezTo>
                  <a:cubicBezTo>
                    <a:pt x="157" y="8"/>
                    <a:pt x="157" y="8"/>
                    <a:pt x="156" y="8"/>
                  </a:cubicBezTo>
                  <a:cubicBezTo>
                    <a:pt x="156" y="8"/>
                    <a:pt x="155" y="8"/>
                    <a:pt x="155" y="8"/>
                  </a:cubicBezTo>
                  <a:cubicBezTo>
                    <a:pt x="154" y="8"/>
                    <a:pt x="154" y="8"/>
                    <a:pt x="153" y="8"/>
                  </a:cubicBezTo>
                  <a:cubicBezTo>
                    <a:pt x="153" y="8"/>
                    <a:pt x="152" y="8"/>
                    <a:pt x="151" y="8"/>
                  </a:cubicBezTo>
                  <a:cubicBezTo>
                    <a:pt x="151" y="9"/>
                    <a:pt x="151" y="9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50" y="10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7" y="11"/>
                    <a:pt x="147" y="11"/>
                  </a:cubicBezTo>
                  <a:cubicBezTo>
                    <a:pt x="147" y="12"/>
                    <a:pt x="147" y="12"/>
                    <a:pt x="147" y="13"/>
                  </a:cubicBezTo>
                  <a:cubicBezTo>
                    <a:pt x="146" y="13"/>
                    <a:pt x="146" y="13"/>
                    <a:pt x="145" y="13"/>
                  </a:cubicBezTo>
                  <a:cubicBezTo>
                    <a:pt x="145" y="13"/>
                    <a:pt x="144" y="13"/>
                    <a:pt x="144" y="13"/>
                  </a:cubicBezTo>
                  <a:cubicBezTo>
                    <a:pt x="143" y="13"/>
                    <a:pt x="143" y="13"/>
                    <a:pt x="142" y="13"/>
                  </a:cubicBezTo>
                  <a:cubicBezTo>
                    <a:pt x="142" y="13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4"/>
                  </a:cubicBezTo>
                  <a:cubicBezTo>
                    <a:pt x="141" y="15"/>
                    <a:pt x="141" y="15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7"/>
                    <a:pt x="139" y="17"/>
                    <a:pt x="139" y="18"/>
                  </a:cubicBezTo>
                  <a:cubicBezTo>
                    <a:pt x="139" y="18"/>
                    <a:pt x="138" y="18"/>
                    <a:pt x="137" y="18"/>
                  </a:cubicBezTo>
                  <a:cubicBezTo>
                    <a:pt x="137" y="18"/>
                    <a:pt x="137" y="19"/>
                    <a:pt x="137" y="19"/>
                  </a:cubicBezTo>
                  <a:cubicBezTo>
                    <a:pt x="137" y="19"/>
                    <a:pt x="136" y="19"/>
                    <a:pt x="136" y="19"/>
                  </a:cubicBezTo>
                  <a:cubicBezTo>
                    <a:pt x="136" y="20"/>
                    <a:pt x="136" y="20"/>
                    <a:pt x="136" y="21"/>
                  </a:cubicBezTo>
                  <a:cubicBezTo>
                    <a:pt x="136" y="21"/>
                    <a:pt x="136" y="22"/>
                    <a:pt x="136" y="23"/>
                  </a:cubicBezTo>
                  <a:cubicBezTo>
                    <a:pt x="136" y="23"/>
                    <a:pt x="136" y="24"/>
                    <a:pt x="136" y="24"/>
                  </a:cubicBezTo>
                  <a:cubicBezTo>
                    <a:pt x="135" y="24"/>
                    <a:pt x="135" y="24"/>
                    <a:pt x="134" y="24"/>
                  </a:cubicBezTo>
                  <a:cubicBezTo>
                    <a:pt x="134" y="25"/>
                    <a:pt x="134" y="25"/>
                    <a:pt x="134" y="26"/>
                  </a:cubicBezTo>
                  <a:cubicBezTo>
                    <a:pt x="134" y="26"/>
                    <a:pt x="134" y="27"/>
                    <a:pt x="134" y="27"/>
                  </a:cubicBezTo>
                  <a:cubicBezTo>
                    <a:pt x="134" y="28"/>
                    <a:pt x="134" y="28"/>
                    <a:pt x="134" y="29"/>
                  </a:cubicBezTo>
                  <a:cubicBezTo>
                    <a:pt x="134" y="29"/>
                    <a:pt x="133" y="29"/>
                    <a:pt x="133" y="29"/>
                  </a:cubicBezTo>
                  <a:cubicBezTo>
                    <a:pt x="133" y="29"/>
                    <a:pt x="133" y="30"/>
                    <a:pt x="133" y="30"/>
                  </a:cubicBezTo>
                  <a:cubicBezTo>
                    <a:pt x="133" y="30"/>
                    <a:pt x="134" y="30"/>
                    <a:pt x="134" y="30"/>
                  </a:cubicBezTo>
                  <a:cubicBezTo>
                    <a:pt x="134" y="31"/>
                    <a:pt x="134" y="32"/>
                    <a:pt x="134" y="32"/>
                  </a:cubicBezTo>
                  <a:cubicBezTo>
                    <a:pt x="134" y="32"/>
                    <a:pt x="133" y="32"/>
                    <a:pt x="133" y="32"/>
                  </a:cubicBezTo>
                  <a:cubicBezTo>
                    <a:pt x="133" y="33"/>
                    <a:pt x="133" y="33"/>
                    <a:pt x="133" y="34"/>
                  </a:cubicBezTo>
                  <a:cubicBezTo>
                    <a:pt x="132" y="34"/>
                    <a:pt x="132" y="34"/>
                    <a:pt x="131" y="34"/>
                  </a:cubicBezTo>
                  <a:cubicBezTo>
                    <a:pt x="131" y="34"/>
                    <a:pt x="131" y="35"/>
                    <a:pt x="131" y="35"/>
                  </a:cubicBezTo>
                  <a:cubicBezTo>
                    <a:pt x="131" y="36"/>
                    <a:pt x="131" y="36"/>
                    <a:pt x="131" y="37"/>
                  </a:cubicBezTo>
                  <a:cubicBezTo>
                    <a:pt x="132" y="37"/>
                    <a:pt x="132" y="37"/>
                    <a:pt x="133" y="37"/>
                  </a:cubicBezTo>
                  <a:cubicBezTo>
                    <a:pt x="133" y="38"/>
                    <a:pt x="133" y="38"/>
                    <a:pt x="133" y="39"/>
                  </a:cubicBezTo>
                  <a:cubicBezTo>
                    <a:pt x="133" y="39"/>
                    <a:pt x="134" y="39"/>
                    <a:pt x="134" y="39"/>
                  </a:cubicBezTo>
                  <a:cubicBezTo>
                    <a:pt x="135" y="39"/>
                    <a:pt x="135" y="39"/>
                    <a:pt x="136" y="39"/>
                  </a:cubicBezTo>
                  <a:cubicBezTo>
                    <a:pt x="136" y="39"/>
                    <a:pt x="137" y="39"/>
                    <a:pt x="137" y="39"/>
                  </a:cubicBezTo>
                  <a:cubicBezTo>
                    <a:pt x="137" y="39"/>
                    <a:pt x="137" y="40"/>
                    <a:pt x="137" y="40"/>
                  </a:cubicBezTo>
                  <a:cubicBezTo>
                    <a:pt x="138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1" y="40"/>
                  </a:cubicBezTo>
                  <a:cubicBezTo>
                    <a:pt x="141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4" y="40"/>
                  </a:cubicBezTo>
                  <a:cubicBezTo>
                    <a:pt x="144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7" y="40"/>
                  </a:cubicBezTo>
                  <a:cubicBezTo>
                    <a:pt x="147" y="41"/>
                    <a:pt x="147" y="41"/>
                    <a:pt x="147" y="42"/>
                  </a:cubicBezTo>
                  <a:cubicBezTo>
                    <a:pt x="147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0" y="42"/>
                    <a:pt x="150" y="43"/>
                    <a:pt x="150" y="43"/>
                  </a:cubicBezTo>
                  <a:cubicBezTo>
                    <a:pt x="150" y="44"/>
                    <a:pt x="150" y="44"/>
                    <a:pt x="150" y="45"/>
                  </a:cubicBezTo>
                  <a:cubicBezTo>
                    <a:pt x="149" y="45"/>
                    <a:pt x="149" y="45"/>
                    <a:pt x="148" y="45"/>
                  </a:cubicBezTo>
                  <a:cubicBezTo>
                    <a:pt x="148" y="44"/>
                    <a:pt x="148" y="44"/>
                    <a:pt x="148" y="43"/>
                  </a:cubicBezTo>
                  <a:cubicBezTo>
                    <a:pt x="148" y="43"/>
                    <a:pt x="147" y="43"/>
                    <a:pt x="147" y="43"/>
                  </a:cubicBezTo>
                  <a:cubicBezTo>
                    <a:pt x="147" y="44"/>
                    <a:pt x="147" y="44"/>
                    <a:pt x="147" y="45"/>
                  </a:cubicBezTo>
                  <a:cubicBezTo>
                    <a:pt x="146" y="45"/>
                    <a:pt x="146" y="45"/>
                    <a:pt x="145" y="45"/>
                  </a:cubicBezTo>
                  <a:cubicBezTo>
                    <a:pt x="145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2" y="45"/>
                  </a:cubicBezTo>
                  <a:cubicBezTo>
                    <a:pt x="142" y="44"/>
                    <a:pt x="142" y="44"/>
                    <a:pt x="142" y="43"/>
                  </a:cubicBezTo>
                  <a:cubicBezTo>
                    <a:pt x="142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39" y="43"/>
                  </a:cubicBezTo>
                  <a:cubicBezTo>
                    <a:pt x="139" y="44"/>
                    <a:pt x="139" y="44"/>
                    <a:pt x="139" y="45"/>
                  </a:cubicBezTo>
                  <a:cubicBezTo>
                    <a:pt x="139" y="45"/>
                    <a:pt x="138" y="45"/>
                    <a:pt x="137" y="45"/>
                  </a:cubicBezTo>
                  <a:cubicBezTo>
                    <a:pt x="137" y="46"/>
                    <a:pt x="137" y="46"/>
                    <a:pt x="137" y="47"/>
                  </a:cubicBezTo>
                  <a:cubicBezTo>
                    <a:pt x="137" y="47"/>
                    <a:pt x="136" y="47"/>
                    <a:pt x="136" y="47"/>
                  </a:cubicBezTo>
                  <a:cubicBezTo>
                    <a:pt x="136" y="47"/>
                    <a:pt x="136" y="48"/>
                    <a:pt x="136" y="48"/>
                  </a:cubicBezTo>
                  <a:cubicBezTo>
                    <a:pt x="135" y="48"/>
                    <a:pt x="135" y="48"/>
                    <a:pt x="134" y="48"/>
                  </a:cubicBezTo>
                  <a:cubicBezTo>
                    <a:pt x="134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2" y="50"/>
                    <a:pt x="132" y="50"/>
                    <a:pt x="131" y="50"/>
                  </a:cubicBezTo>
                  <a:cubicBezTo>
                    <a:pt x="131" y="50"/>
                    <a:pt x="131" y="51"/>
                    <a:pt x="131" y="52"/>
                  </a:cubicBezTo>
                  <a:cubicBezTo>
                    <a:pt x="131" y="52"/>
                    <a:pt x="130" y="52"/>
                    <a:pt x="130" y="52"/>
                  </a:cubicBezTo>
                  <a:cubicBezTo>
                    <a:pt x="130" y="52"/>
                    <a:pt x="130" y="53"/>
                    <a:pt x="130" y="53"/>
                  </a:cubicBezTo>
                  <a:cubicBezTo>
                    <a:pt x="130" y="54"/>
                    <a:pt x="130" y="54"/>
                    <a:pt x="130" y="55"/>
                  </a:cubicBezTo>
                  <a:cubicBezTo>
                    <a:pt x="129" y="55"/>
                    <a:pt x="129" y="55"/>
                    <a:pt x="128" y="55"/>
                  </a:cubicBezTo>
                  <a:cubicBezTo>
                    <a:pt x="128" y="55"/>
                    <a:pt x="127" y="55"/>
                    <a:pt x="126" y="55"/>
                  </a:cubicBezTo>
                  <a:cubicBezTo>
                    <a:pt x="126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ubicBezTo>
                    <a:pt x="125" y="53"/>
                    <a:pt x="126" y="53"/>
                    <a:pt x="126" y="53"/>
                  </a:cubicBezTo>
                  <a:cubicBezTo>
                    <a:pt x="127" y="53"/>
                    <a:pt x="128" y="53"/>
                    <a:pt x="128" y="53"/>
                  </a:cubicBezTo>
                  <a:cubicBezTo>
                    <a:pt x="128" y="53"/>
                    <a:pt x="128" y="52"/>
                    <a:pt x="128" y="52"/>
                  </a:cubicBezTo>
                  <a:cubicBezTo>
                    <a:pt x="128" y="51"/>
                    <a:pt x="128" y="50"/>
                    <a:pt x="128" y="50"/>
                  </a:cubicBezTo>
                  <a:cubicBezTo>
                    <a:pt x="129" y="50"/>
                    <a:pt x="129" y="50"/>
                    <a:pt x="130" y="50"/>
                  </a:cubicBezTo>
                  <a:cubicBezTo>
                    <a:pt x="130" y="49"/>
                    <a:pt x="130" y="49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8"/>
                    <a:pt x="131" y="47"/>
                    <a:pt x="131" y="47"/>
                  </a:cubicBezTo>
                  <a:cubicBezTo>
                    <a:pt x="131" y="46"/>
                    <a:pt x="131" y="46"/>
                    <a:pt x="131" y="45"/>
                  </a:cubicBezTo>
                  <a:cubicBezTo>
                    <a:pt x="131" y="45"/>
                    <a:pt x="130" y="45"/>
                    <a:pt x="130" y="45"/>
                  </a:cubicBezTo>
                  <a:cubicBezTo>
                    <a:pt x="129" y="45"/>
                    <a:pt x="129" y="45"/>
                    <a:pt x="128" y="45"/>
                  </a:cubicBezTo>
                  <a:cubicBezTo>
                    <a:pt x="128" y="45"/>
                    <a:pt x="127" y="45"/>
                    <a:pt x="126" y="45"/>
                  </a:cubicBezTo>
                  <a:cubicBezTo>
                    <a:pt x="126" y="46"/>
                    <a:pt x="126" y="46"/>
                    <a:pt x="126" y="47"/>
                  </a:cubicBezTo>
                  <a:cubicBezTo>
                    <a:pt x="126" y="47"/>
                    <a:pt x="126" y="48"/>
                    <a:pt x="126" y="48"/>
                  </a:cubicBezTo>
                  <a:cubicBezTo>
                    <a:pt x="126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3" y="48"/>
                  </a:cubicBezTo>
                  <a:cubicBezTo>
                    <a:pt x="123" y="48"/>
                    <a:pt x="122" y="48"/>
                    <a:pt x="122" y="48"/>
                  </a:cubicBezTo>
                  <a:cubicBezTo>
                    <a:pt x="121" y="48"/>
                    <a:pt x="121" y="48"/>
                    <a:pt x="120" y="48"/>
                  </a:cubicBezTo>
                  <a:cubicBezTo>
                    <a:pt x="120" y="49"/>
                    <a:pt x="120" y="49"/>
                    <a:pt x="120" y="50"/>
                  </a:cubicBezTo>
                  <a:cubicBezTo>
                    <a:pt x="120" y="50"/>
                    <a:pt x="120" y="51"/>
                    <a:pt x="120" y="52"/>
                  </a:cubicBezTo>
                  <a:cubicBezTo>
                    <a:pt x="121" y="52"/>
                    <a:pt x="121" y="52"/>
                    <a:pt x="122" y="52"/>
                  </a:cubicBezTo>
                  <a:cubicBezTo>
                    <a:pt x="122" y="52"/>
                    <a:pt x="122" y="53"/>
                    <a:pt x="122" y="53"/>
                  </a:cubicBezTo>
                  <a:cubicBezTo>
                    <a:pt x="122" y="54"/>
                    <a:pt x="122" y="54"/>
                    <a:pt x="122" y="55"/>
                  </a:cubicBezTo>
                  <a:cubicBezTo>
                    <a:pt x="122" y="55"/>
                    <a:pt x="122" y="56"/>
                    <a:pt x="122" y="56"/>
                  </a:cubicBezTo>
                  <a:cubicBezTo>
                    <a:pt x="121" y="56"/>
                    <a:pt x="121" y="56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9" y="57"/>
                    <a:pt x="119" y="57"/>
                    <a:pt x="119" y="56"/>
                  </a:cubicBezTo>
                  <a:cubicBezTo>
                    <a:pt x="119" y="56"/>
                    <a:pt x="119" y="55"/>
                    <a:pt x="119" y="55"/>
                  </a:cubicBezTo>
                  <a:cubicBezTo>
                    <a:pt x="118" y="55"/>
                    <a:pt x="118" y="55"/>
                    <a:pt x="117" y="55"/>
                  </a:cubicBezTo>
                  <a:cubicBezTo>
                    <a:pt x="117" y="54"/>
                    <a:pt x="117" y="54"/>
                    <a:pt x="117" y="53"/>
                  </a:cubicBezTo>
                  <a:cubicBezTo>
                    <a:pt x="117" y="53"/>
                    <a:pt x="117" y="52"/>
                    <a:pt x="117" y="52"/>
                  </a:cubicBezTo>
                  <a:cubicBezTo>
                    <a:pt x="117" y="52"/>
                    <a:pt x="116" y="52"/>
                    <a:pt x="116" y="52"/>
                  </a:cubicBezTo>
                  <a:cubicBezTo>
                    <a:pt x="115" y="52"/>
                    <a:pt x="114" y="52"/>
                    <a:pt x="114" y="52"/>
                  </a:cubicBezTo>
                  <a:cubicBezTo>
                    <a:pt x="114" y="51"/>
                    <a:pt x="114" y="50"/>
                    <a:pt x="114" y="50"/>
                  </a:cubicBezTo>
                  <a:cubicBezTo>
                    <a:pt x="113" y="50"/>
                    <a:pt x="113" y="50"/>
                    <a:pt x="112" y="50"/>
                  </a:cubicBezTo>
                  <a:cubicBezTo>
                    <a:pt x="112" y="50"/>
                    <a:pt x="111" y="50"/>
                    <a:pt x="111" y="50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8"/>
                    <a:pt x="109" y="48"/>
                  </a:cubicBezTo>
                  <a:cubicBezTo>
                    <a:pt x="109" y="48"/>
                    <a:pt x="108" y="48"/>
                    <a:pt x="108" y="48"/>
                  </a:cubicBezTo>
                  <a:cubicBezTo>
                    <a:pt x="107" y="48"/>
                    <a:pt x="107" y="48"/>
                    <a:pt x="106" y="48"/>
                  </a:cubicBezTo>
                  <a:cubicBezTo>
                    <a:pt x="106" y="48"/>
                    <a:pt x="105" y="48"/>
                    <a:pt x="105" y="48"/>
                  </a:cubicBezTo>
                  <a:cubicBezTo>
                    <a:pt x="104" y="48"/>
                    <a:pt x="104" y="48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8"/>
                    <a:pt x="102" y="47"/>
                    <a:pt x="102" y="47"/>
                  </a:cubicBezTo>
                  <a:cubicBezTo>
                    <a:pt x="101" y="47"/>
                    <a:pt x="100" y="47"/>
                    <a:pt x="100" y="47"/>
                  </a:cubicBezTo>
                  <a:cubicBezTo>
                    <a:pt x="99" y="47"/>
                    <a:pt x="99" y="47"/>
                    <a:pt x="98" y="47"/>
                  </a:cubicBezTo>
                  <a:cubicBezTo>
                    <a:pt x="98" y="47"/>
                    <a:pt x="97" y="47"/>
                    <a:pt x="97" y="47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4"/>
                    <a:pt x="97" y="44"/>
                    <a:pt x="97" y="43"/>
                  </a:cubicBezTo>
                  <a:cubicBezTo>
                    <a:pt x="96" y="43"/>
                    <a:pt x="96" y="43"/>
                    <a:pt x="95" y="43"/>
                  </a:cubicBezTo>
                  <a:cubicBezTo>
                    <a:pt x="95" y="43"/>
                    <a:pt x="94" y="43"/>
                    <a:pt x="94" y="43"/>
                  </a:cubicBezTo>
                  <a:cubicBezTo>
                    <a:pt x="93" y="43"/>
                    <a:pt x="93" y="43"/>
                    <a:pt x="92" y="43"/>
                  </a:cubicBezTo>
                  <a:cubicBezTo>
                    <a:pt x="92" y="43"/>
                    <a:pt x="92" y="42"/>
                    <a:pt x="92" y="42"/>
                  </a:cubicBezTo>
                  <a:cubicBezTo>
                    <a:pt x="92" y="42"/>
                    <a:pt x="91" y="42"/>
                    <a:pt x="90" y="42"/>
                  </a:cubicBezTo>
                  <a:cubicBezTo>
                    <a:pt x="90" y="42"/>
                    <a:pt x="90" y="43"/>
                    <a:pt x="90" y="43"/>
                  </a:cubicBezTo>
                  <a:cubicBezTo>
                    <a:pt x="90" y="43"/>
                    <a:pt x="89" y="43"/>
                    <a:pt x="89" y="43"/>
                  </a:cubicBezTo>
                  <a:cubicBezTo>
                    <a:pt x="88" y="43"/>
                    <a:pt x="88" y="43"/>
                    <a:pt x="87" y="43"/>
                  </a:cubicBezTo>
                  <a:cubicBezTo>
                    <a:pt x="87" y="43"/>
                    <a:pt x="86" y="43"/>
                    <a:pt x="86" y="43"/>
                  </a:cubicBezTo>
                  <a:cubicBezTo>
                    <a:pt x="85" y="43"/>
                    <a:pt x="85" y="43"/>
                    <a:pt x="84" y="43"/>
                  </a:cubicBezTo>
                  <a:cubicBezTo>
                    <a:pt x="84" y="43"/>
                    <a:pt x="83" y="43"/>
                    <a:pt x="83" y="43"/>
                  </a:cubicBezTo>
                  <a:cubicBezTo>
                    <a:pt x="82" y="43"/>
                    <a:pt x="82" y="43"/>
                    <a:pt x="81" y="43"/>
                  </a:cubicBezTo>
                  <a:cubicBezTo>
                    <a:pt x="81" y="44"/>
                    <a:pt x="81" y="44"/>
                    <a:pt x="81" y="45"/>
                  </a:cubicBezTo>
                  <a:cubicBezTo>
                    <a:pt x="81" y="45"/>
                    <a:pt x="80" y="45"/>
                    <a:pt x="80" y="45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7" y="47"/>
                    <a:pt x="77" y="47"/>
                    <a:pt x="76" y="47"/>
                  </a:cubicBezTo>
                  <a:cubicBezTo>
                    <a:pt x="76" y="47"/>
                    <a:pt x="75" y="47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48"/>
                    <a:pt x="74" y="48"/>
                    <a:pt x="73" y="48"/>
                  </a:cubicBezTo>
                  <a:cubicBezTo>
                    <a:pt x="73" y="48"/>
                    <a:pt x="72" y="48"/>
                    <a:pt x="72" y="48"/>
                  </a:cubicBezTo>
                  <a:cubicBezTo>
                    <a:pt x="72" y="49"/>
                    <a:pt x="72" y="49"/>
                    <a:pt x="72" y="50"/>
                  </a:cubicBezTo>
                  <a:cubicBezTo>
                    <a:pt x="71" y="50"/>
                    <a:pt x="71" y="50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9" y="51"/>
                    <a:pt x="69" y="52"/>
                  </a:cubicBezTo>
                  <a:cubicBezTo>
                    <a:pt x="69" y="52"/>
                    <a:pt x="69" y="53"/>
                    <a:pt x="69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8" y="55"/>
                    <a:pt x="68" y="55"/>
                    <a:pt x="69" y="55"/>
                  </a:cubicBezTo>
                  <a:cubicBezTo>
                    <a:pt x="69" y="55"/>
                    <a:pt x="69" y="56"/>
                    <a:pt x="69" y="56"/>
                  </a:cubicBezTo>
                  <a:cubicBezTo>
                    <a:pt x="69" y="57"/>
                    <a:pt x="69" y="57"/>
                    <a:pt x="69" y="58"/>
                  </a:cubicBezTo>
                  <a:cubicBezTo>
                    <a:pt x="68" y="58"/>
                    <a:pt x="68" y="58"/>
                    <a:pt x="67" y="58"/>
                  </a:cubicBezTo>
                  <a:cubicBezTo>
                    <a:pt x="67" y="58"/>
                    <a:pt x="67" y="59"/>
                    <a:pt x="67" y="60"/>
                  </a:cubicBezTo>
                  <a:cubicBezTo>
                    <a:pt x="67" y="60"/>
                    <a:pt x="67" y="61"/>
                    <a:pt x="67" y="61"/>
                  </a:cubicBezTo>
                  <a:cubicBezTo>
                    <a:pt x="67" y="62"/>
                    <a:pt x="67" y="62"/>
                    <a:pt x="67" y="63"/>
                  </a:cubicBezTo>
                  <a:cubicBezTo>
                    <a:pt x="66" y="63"/>
                    <a:pt x="66" y="63"/>
                    <a:pt x="65" y="63"/>
                  </a:cubicBezTo>
                  <a:cubicBezTo>
                    <a:pt x="65" y="63"/>
                    <a:pt x="65" y="64"/>
                    <a:pt x="65" y="64"/>
                  </a:cubicBezTo>
                  <a:cubicBezTo>
                    <a:pt x="65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7"/>
                    <a:pt x="62" y="67"/>
                    <a:pt x="62" y="68"/>
                  </a:cubicBezTo>
                  <a:cubicBezTo>
                    <a:pt x="62" y="68"/>
                    <a:pt x="62" y="69"/>
                    <a:pt x="62" y="69"/>
                  </a:cubicBezTo>
                  <a:cubicBezTo>
                    <a:pt x="62" y="69"/>
                    <a:pt x="61" y="69"/>
                    <a:pt x="61" y="69"/>
                  </a:cubicBezTo>
                  <a:cubicBezTo>
                    <a:pt x="61" y="70"/>
                    <a:pt x="61" y="70"/>
                    <a:pt x="61" y="71"/>
                  </a:cubicBezTo>
                  <a:cubicBezTo>
                    <a:pt x="60" y="71"/>
                    <a:pt x="60" y="71"/>
                    <a:pt x="59" y="71"/>
                  </a:cubicBezTo>
                  <a:cubicBezTo>
                    <a:pt x="59" y="71"/>
                    <a:pt x="58" y="71"/>
                    <a:pt x="58" y="71"/>
                  </a:cubicBezTo>
                  <a:cubicBezTo>
                    <a:pt x="58" y="71"/>
                    <a:pt x="58" y="72"/>
                    <a:pt x="58" y="72"/>
                  </a:cubicBezTo>
                  <a:cubicBezTo>
                    <a:pt x="58" y="73"/>
                    <a:pt x="58" y="74"/>
                    <a:pt x="58" y="74"/>
                  </a:cubicBezTo>
                  <a:cubicBezTo>
                    <a:pt x="57" y="74"/>
                    <a:pt x="57" y="74"/>
                    <a:pt x="56" y="74"/>
                  </a:cubicBezTo>
                  <a:cubicBezTo>
                    <a:pt x="56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3" y="76"/>
                    <a:pt x="53" y="77"/>
                    <a:pt x="53" y="77"/>
                  </a:cubicBezTo>
                  <a:cubicBezTo>
                    <a:pt x="52" y="77"/>
                    <a:pt x="52" y="77"/>
                    <a:pt x="51" y="77"/>
                  </a:cubicBezTo>
                  <a:cubicBezTo>
                    <a:pt x="51" y="78"/>
                    <a:pt x="51" y="78"/>
                    <a:pt x="51" y="79"/>
                  </a:cubicBezTo>
                  <a:cubicBezTo>
                    <a:pt x="51" y="79"/>
                    <a:pt x="51" y="80"/>
                    <a:pt x="51" y="81"/>
                  </a:cubicBezTo>
                  <a:cubicBezTo>
                    <a:pt x="51" y="81"/>
                    <a:pt x="51" y="82"/>
                    <a:pt x="51" y="82"/>
                  </a:cubicBezTo>
                  <a:cubicBezTo>
                    <a:pt x="51" y="83"/>
                    <a:pt x="51" y="83"/>
                    <a:pt x="51" y="84"/>
                  </a:cubicBezTo>
                  <a:cubicBezTo>
                    <a:pt x="51" y="84"/>
                    <a:pt x="51" y="85"/>
                    <a:pt x="51" y="85"/>
                  </a:cubicBezTo>
                  <a:cubicBezTo>
                    <a:pt x="51" y="86"/>
                    <a:pt x="51" y="86"/>
                    <a:pt x="51" y="87"/>
                  </a:cubicBezTo>
                  <a:cubicBezTo>
                    <a:pt x="52" y="87"/>
                    <a:pt x="52" y="87"/>
                    <a:pt x="53" y="87"/>
                  </a:cubicBezTo>
                  <a:cubicBezTo>
                    <a:pt x="53" y="87"/>
                    <a:pt x="53" y="88"/>
                    <a:pt x="53" y="89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4" y="92"/>
                    <a:pt x="55" y="92"/>
                  </a:cubicBezTo>
                  <a:cubicBezTo>
                    <a:pt x="55" y="92"/>
                    <a:pt x="55" y="93"/>
                    <a:pt x="55" y="93"/>
                  </a:cubicBezTo>
                  <a:cubicBezTo>
                    <a:pt x="55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3"/>
                  </a:cubicBezTo>
                  <a:cubicBezTo>
                    <a:pt x="58" y="93"/>
                    <a:pt x="59" y="93"/>
                    <a:pt x="59" y="93"/>
                  </a:cubicBezTo>
                  <a:cubicBezTo>
                    <a:pt x="60" y="93"/>
                    <a:pt x="60" y="93"/>
                    <a:pt x="61" y="93"/>
                  </a:cubicBezTo>
                  <a:cubicBezTo>
                    <a:pt x="61" y="94"/>
                    <a:pt x="61" y="95"/>
                    <a:pt x="61" y="95"/>
                  </a:cubicBezTo>
                  <a:cubicBezTo>
                    <a:pt x="60" y="95"/>
                    <a:pt x="60" y="95"/>
                    <a:pt x="59" y="95"/>
                  </a:cubicBezTo>
                  <a:cubicBezTo>
                    <a:pt x="59" y="95"/>
                    <a:pt x="58" y="95"/>
                    <a:pt x="58" y="95"/>
                  </a:cubicBezTo>
                  <a:cubicBezTo>
                    <a:pt x="58" y="96"/>
                    <a:pt x="58" y="96"/>
                    <a:pt x="58" y="97"/>
                  </a:cubicBezTo>
                  <a:cubicBezTo>
                    <a:pt x="58" y="97"/>
                    <a:pt x="58" y="98"/>
                    <a:pt x="58" y="98"/>
                  </a:cubicBezTo>
                  <a:cubicBezTo>
                    <a:pt x="58" y="99"/>
                    <a:pt x="58" y="99"/>
                    <a:pt x="58" y="100"/>
                  </a:cubicBezTo>
                  <a:cubicBezTo>
                    <a:pt x="58" y="100"/>
                    <a:pt x="58" y="101"/>
                    <a:pt x="58" y="102"/>
                  </a:cubicBezTo>
                  <a:cubicBezTo>
                    <a:pt x="58" y="102"/>
                    <a:pt x="58" y="103"/>
                    <a:pt x="58" y="103"/>
                  </a:cubicBezTo>
                  <a:cubicBezTo>
                    <a:pt x="58" y="103"/>
                    <a:pt x="59" y="103"/>
                    <a:pt x="59" y="103"/>
                  </a:cubicBezTo>
                  <a:cubicBezTo>
                    <a:pt x="59" y="104"/>
                    <a:pt x="59" y="104"/>
                    <a:pt x="59" y="105"/>
                  </a:cubicBezTo>
                  <a:cubicBezTo>
                    <a:pt x="59" y="105"/>
                    <a:pt x="59" y="106"/>
                    <a:pt x="59" y="106"/>
                  </a:cubicBezTo>
                  <a:cubicBezTo>
                    <a:pt x="59" y="106"/>
                    <a:pt x="58" y="106"/>
                    <a:pt x="58" y="106"/>
                  </a:cubicBezTo>
                  <a:cubicBezTo>
                    <a:pt x="57" y="106"/>
                    <a:pt x="57" y="106"/>
                    <a:pt x="56" y="106"/>
                  </a:cubicBezTo>
                  <a:cubicBezTo>
                    <a:pt x="56" y="107"/>
                    <a:pt x="56" y="107"/>
                    <a:pt x="56" y="108"/>
                  </a:cubicBezTo>
                  <a:cubicBezTo>
                    <a:pt x="56" y="108"/>
                    <a:pt x="55" y="108"/>
                    <a:pt x="55" y="108"/>
                  </a:cubicBezTo>
                  <a:cubicBezTo>
                    <a:pt x="54" y="108"/>
                    <a:pt x="53" y="108"/>
                    <a:pt x="53" y="108"/>
                  </a:cubicBezTo>
                  <a:cubicBezTo>
                    <a:pt x="53" y="108"/>
                    <a:pt x="53" y="109"/>
                    <a:pt x="53" y="110"/>
                  </a:cubicBezTo>
                  <a:cubicBezTo>
                    <a:pt x="52" y="110"/>
                    <a:pt x="52" y="110"/>
                    <a:pt x="51" y="110"/>
                  </a:cubicBezTo>
                  <a:cubicBezTo>
                    <a:pt x="51" y="110"/>
                    <a:pt x="51" y="111"/>
                    <a:pt x="51" y="111"/>
                  </a:cubicBezTo>
                  <a:cubicBezTo>
                    <a:pt x="51" y="111"/>
                    <a:pt x="50" y="111"/>
                    <a:pt x="50" y="111"/>
                  </a:cubicBezTo>
                  <a:cubicBezTo>
                    <a:pt x="50" y="112"/>
                    <a:pt x="50" y="112"/>
                    <a:pt x="50" y="113"/>
                  </a:cubicBezTo>
                  <a:cubicBezTo>
                    <a:pt x="49" y="113"/>
                    <a:pt x="49" y="113"/>
                    <a:pt x="48" y="113"/>
                  </a:cubicBezTo>
                  <a:cubicBezTo>
                    <a:pt x="48" y="113"/>
                    <a:pt x="48" y="114"/>
                    <a:pt x="48" y="114"/>
                  </a:cubicBezTo>
                  <a:cubicBezTo>
                    <a:pt x="48" y="115"/>
                    <a:pt x="48" y="116"/>
                    <a:pt x="48" y="116"/>
                  </a:cubicBezTo>
                  <a:cubicBezTo>
                    <a:pt x="48" y="116"/>
                    <a:pt x="47" y="116"/>
                    <a:pt x="47" y="116"/>
                  </a:cubicBezTo>
                  <a:cubicBezTo>
                    <a:pt x="46" y="116"/>
                    <a:pt x="46" y="116"/>
                    <a:pt x="45" y="116"/>
                  </a:cubicBezTo>
                  <a:cubicBezTo>
                    <a:pt x="45" y="116"/>
                    <a:pt x="45" y="115"/>
                    <a:pt x="45" y="114"/>
                  </a:cubicBezTo>
                  <a:cubicBezTo>
                    <a:pt x="45" y="114"/>
                    <a:pt x="45" y="113"/>
                    <a:pt x="45" y="113"/>
                  </a:cubicBezTo>
                  <a:cubicBezTo>
                    <a:pt x="46" y="113"/>
                    <a:pt x="46" y="113"/>
                    <a:pt x="47" y="113"/>
                  </a:cubicBezTo>
                  <a:cubicBezTo>
                    <a:pt x="47" y="112"/>
                    <a:pt x="47" y="112"/>
                    <a:pt x="47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5" y="110"/>
                    <a:pt x="45" y="110"/>
                  </a:cubicBezTo>
                  <a:cubicBezTo>
                    <a:pt x="45" y="110"/>
                    <a:pt x="44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3" y="108"/>
                    <a:pt x="42" y="108"/>
                  </a:cubicBezTo>
                  <a:cubicBezTo>
                    <a:pt x="42" y="107"/>
                    <a:pt x="42" y="107"/>
                    <a:pt x="42" y="106"/>
                  </a:cubicBezTo>
                  <a:cubicBezTo>
                    <a:pt x="42" y="106"/>
                    <a:pt x="42" y="105"/>
                    <a:pt x="42" y="105"/>
                  </a:cubicBezTo>
                  <a:cubicBezTo>
                    <a:pt x="42" y="105"/>
                    <a:pt x="41" y="105"/>
                    <a:pt x="41" y="105"/>
                  </a:cubicBezTo>
                  <a:cubicBezTo>
                    <a:pt x="41" y="104"/>
                    <a:pt x="41" y="104"/>
                    <a:pt x="41" y="103"/>
                  </a:cubicBezTo>
                  <a:cubicBezTo>
                    <a:pt x="40" y="103"/>
                    <a:pt x="39" y="103"/>
                    <a:pt x="39" y="103"/>
                  </a:cubicBezTo>
                  <a:cubicBezTo>
                    <a:pt x="39" y="103"/>
                    <a:pt x="39" y="102"/>
                    <a:pt x="39" y="102"/>
                  </a:cubicBezTo>
                  <a:cubicBezTo>
                    <a:pt x="39" y="101"/>
                    <a:pt x="39" y="100"/>
                    <a:pt x="39" y="100"/>
                  </a:cubicBezTo>
                  <a:cubicBezTo>
                    <a:pt x="38" y="100"/>
                    <a:pt x="38" y="100"/>
                    <a:pt x="37" y="100"/>
                  </a:cubicBezTo>
                  <a:cubicBezTo>
                    <a:pt x="37" y="99"/>
                    <a:pt x="37" y="99"/>
                    <a:pt x="37" y="98"/>
                  </a:cubicBezTo>
                  <a:cubicBezTo>
                    <a:pt x="38" y="98"/>
                    <a:pt x="38" y="98"/>
                    <a:pt x="39" y="98"/>
                  </a:cubicBezTo>
                  <a:cubicBezTo>
                    <a:pt x="39" y="98"/>
                    <a:pt x="39" y="97"/>
                    <a:pt x="39" y="97"/>
                  </a:cubicBezTo>
                  <a:cubicBezTo>
                    <a:pt x="39" y="96"/>
                    <a:pt x="39" y="96"/>
                    <a:pt x="39" y="95"/>
                  </a:cubicBezTo>
                  <a:cubicBezTo>
                    <a:pt x="39" y="95"/>
                    <a:pt x="39" y="94"/>
                    <a:pt x="39" y="93"/>
                  </a:cubicBezTo>
                  <a:cubicBezTo>
                    <a:pt x="38" y="93"/>
                    <a:pt x="38" y="93"/>
                    <a:pt x="37" y="93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2"/>
                    <a:pt x="36" y="92"/>
                    <a:pt x="36" y="92"/>
                  </a:cubicBezTo>
                  <a:cubicBezTo>
                    <a:pt x="36" y="91"/>
                    <a:pt x="36" y="91"/>
                    <a:pt x="36" y="90"/>
                  </a:cubicBezTo>
                  <a:cubicBezTo>
                    <a:pt x="35" y="90"/>
                    <a:pt x="35" y="90"/>
                    <a:pt x="34" y="90"/>
                  </a:cubicBezTo>
                  <a:cubicBezTo>
                    <a:pt x="34" y="90"/>
                    <a:pt x="33" y="90"/>
                    <a:pt x="33" y="90"/>
                  </a:cubicBezTo>
                  <a:cubicBezTo>
                    <a:pt x="33" y="91"/>
                    <a:pt x="33" y="91"/>
                    <a:pt x="33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31" y="92"/>
                    <a:pt x="31" y="93"/>
                    <a:pt x="31" y="93"/>
                  </a:cubicBezTo>
                  <a:cubicBezTo>
                    <a:pt x="31" y="93"/>
                    <a:pt x="30" y="93"/>
                    <a:pt x="29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1"/>
                    <a:pt x="29" y="91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cubicBezTo>
                    <a:pt x="28" y="91"/>
                    <a:pt x="28" y="91"/>
                    <a:pt x="28" y="92"/>
                  </a:cubicBezTo>
                  <a:cubicBezTo>
                    <a:pt x="27" y="92"/>
                    <a:pt x="27" y="92"/>
                    <a:pt x="26" y="92"/>
                  </a:cubicBezTo>
                  <a:cubicBezTo>
                    <a:pt x="26" y="92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7" y="95"/>
                    <a:pt x="27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29" y="97"/>
                    <a:pt x="29" y="98"/>
                    <a:pt x="29" y="98"/>
                  </a:cubicBezTo>
                  <a:cubicBezTo>
                    <a:pt x="29" y="98"/>
                    <a:pt x="28" y="98"/>
                    <a:pt x="28" y="98"/>
                  </a:cubicBezTo>
                  <a:cubicBezTo>
                    <a:pt x="28" y="99"/>
                    <a:pt x="28" y="99"/>
                    <a:pt x="28" y="100"/>
                  </a:cubicBezTo>
                  <a:cubicBezTo>
                    <a:pt x="28" y="100"/>
                    <a:pt x="29" y="100"/>
                    <a:pt x="29" y="100"/>
                  </a:cubicBezTo>
                  <a:cubicBezTo>
                    <a:pt x="29" y="100"/>
                    <a:pt x="29" y="101"/>
                    <a:pt x="29" y="102"/>
                  </a:cubicBezTo>
                  <a:cubicBezTo>
                    <a:pt x="29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6" y="102"/>
                  </a:cubicBezTo>
                  <a:cubicBezTo>
                    <a:pt x="26" y="102"/>
                    <a:pt x="25" y="102"/>
                    <a:pt x="25" y="102"/>
                  </a:cubicBezTo>
                  <a:cubicBezTo>
                    <a:pt x="25" y="102"/>
                    <a:pt x="25" y="103"/>
                    <a:pt x="25" y="103"/>
                  </a:cubicBezTo>
                  <a:cubicBezTo>
                    <a:pt x="24" y="103"/>
                    <a:pt x="24" y="103"/>
                    <a:pt x="23" y="103"/>
                  </a:cubicBezTo>
                  <a:cubicBezTo>
                    <a:pt x="23" y="104"/>
                    <a:pt x="23" y="104"/>
                    <a:pt x="23" y="105"/>
                  </a:cubicBezTo>
                  <a:cubicBezTo>
                    <a:pt x="23" y="105"/>
                    <a:pt x="22" y="105"/>
                    <a:pt x="22" y="105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6"/>
                    <a:pt x="20" y="106"/>
                  </a:cubicBezTo>
                  <a:cubicBezTo>
                    <a:pt x="20" y="107"/>
                    <a:pt x="20" y="107"/>
                    <a:pt x="20" y="108"/>
                  </a:cubicBezTo>
                  <a:cubicBezTo>
                    <a:pt x="20" y="108"/>
                    <a:pt x="20" y="109"/>
                    <a:pt x="20" y="110"/>
                  </a:cubicBezTo>
                  <a:cubicBezTo>
                    <a:pt x="20" y="110"/>
                    <a:pt x="20" y="111"/>
                    <a:pt x="20" y="111"/>
                  </a:cubicBezTo>
                  <a:cubicBezTo>
                    <a:pt x="20" y="111"/>
                    <a:pt x="19" y="111"/>
                    <a:pt x="19" y="111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19" y="114"/>
                    <a:pt x="19" y="114"/>
                  </a:cubicBezTo>
                  <a:cubicBezTo>
                    <a:pt x="19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2" y="114"/>
                  </a:cubicBezTo>
                  <a:cubicBezTo>
                    <a:pt x="22" y="114"/>
                    <a:pt x="23" y="114"/>
                    <a:pt x="23" y="114"/>
                  </a:cubicBezTo>
                  <a:cubicBezTo>
                    <a:pt x="24" y="114"/>
                    <a:pt x="24" y="114"/>
                    <a:pt x="25" y="114"/>
                  </a:cubicBezTo>
                  <a:cubicBezTo>
                    <a:pt x="25" y="114"/>
                    <a:pt x="26" y="114"/>
                    <a:pt x="26" y="114"/>
                  </a:cubicBezTo>
                  <a:cubicBezTo>
                    <a:pt x="27" y="114"/>
                    <a:pt x="27" y="114"/>
                    <a:pt x="28" y="114"/>
                  </a:cubicBezTo>
                  <a:cubicBezTo>
                    <a:pt x="28" y="114"/>
                    <a:pt x="28" y="113"/>
                    <a:pt x="28" y="113"/>
                  </a:cubicBezTo>
                  <a:cubicBezTo>
                    <a:pt x="28" y="113"/>
                    <a:pt x="29" y="113"/>
                    <a:pt x="29" y="113"/>
                  </a:cubicBezTo>
                  <a:cubicBezTo>
                    <a:pt x="29" y="112"/>
                    <a:pt x="29" y="112"/>
                    <a:pt x="29" y="111"/>
                  </a:cubicBezTo>
                  <a:cubicBezTo>
                    <a:pt x="29" y="111"/>
                    <a:pt x="29" y="110"/>
                    <a:pt x="29" y="110"/>
                  </a:cubicBezTo>
                  <a:cubicBezTo>
                    <a:pt x="29" y="109"/>
                    <a:pt x="29" y="108"/>
                    <a:pt x="29" y="108"/>
                  </a:cubicBezTo>
                  <a:cubicBezTo>
                    <a:pt x="29" y="107"/>
                    <a:pt x="29" y="107"/>
                    <a:pt x="29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2" y="105"/>
                    <a:pt x="32" y="105"/>
                    <a:pt x="33" y="105"/>
                  </a:cubicBezTo>
                  <a:cubicBezTo>
                    <a:pt x="33" y="105"/>
                    <a:pt x="33" y="106"/>
                    <a:pt x="33" y="106"/>
                  </a:cubicBezTo>
                  <a:cubicBezTo>
                    <a:pt x="33" y="106"/>
                    <a:pt x="34" y="106"/>
                    <a:pt x="34" y="106"/>
                  </a:cubicBezTo>
                  <a:cubicBezTo>
                    <a:pt x="34" y="107"/>
                    <a:pt x="34" y="107"/>
                    <a:pt x="34" y="108"/>
                  </a:cubicBezTo>
                  <a:cubicBezTo>
                    <a:pt x="34" y="108"/>
                    <a:pt x="33" y="108"/>
                    <a:pt x="33" y="108"/>
                  </a:cubicBezTo>
                  <a:cubicBezTo>
                    <a:pt x="32" y="108"/>
                    <a:pt x="32" y="108"/>
                    <a:pt x="31" y="108"/>
                  </a:cubicBezTo>
                  <a:cubicBezTo>
                    <a:pt x="31" y="108"/>
                    <a:pt x="31" y="109"/>
                    <a:pt x="31" y="110"/>
                  </a:cubicBezTo>
                  <a:cubicBezTo>
                    <a:pt x="31" y="110"/>
                    <a:pt x="31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1" y="113"/>
                    <a:pt x="30" y="113"/>
                    <a:pt x="29" y="113"/>
                  </a:cubicBezTo>
                  <a:cubicBezTo>
                    <a:pt x="29" y="113"/>
                    <a:pt x="29" y="114"/>
                    <a:pt x="29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5"/>
                    <a:pt x="31" y="116"/>
                    <a:pt x="31" y="116"/>
                  </a:cubicBezTo>
                  <a:cubicBezTo>
                    <a:pt x="31" y="117"/>
                    <a:pt x="31" y="117"/>
                    <a:pt x="31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9" y="118"/>
                    <a:pt x="29" y="119"/>
                    <a:pt x="29" y="119"/>
                  </a:cubicBezTo>
                  <a:cubicBezTo>
                    <a:pt x="29" y="120"/>
                    <a:pt x="29" y="120"/>
                    <a:pt x="29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2" y="121"/>
                    <a:pt x="33" y="121"/>
                    <a:pt x="34" y="121"/>
                  </a:cubicBezTo>
                  <a:cubicBezTo>
                    <a:pt x="34" y="120"/>
                    <a:pt x="34" y="120"/>
                    <a:pt x="34" y="119"/>
                  </a:cubicBezTo>
                  <a:cubicBezTo>
                    <a:pt x="35" y="119"/>
                    <a:pt x="35" y="119"/>
                    <a:pt x="36" y="119"/>
                  </a:cubicBezTo>
                  <a:cubicBezTo>
                    <a:pt x="36" y="119"/>
                    <a:pt x="37" y="119"/>
                    <a:pt x="37" y="119"/>
                  </a:cubicBezTo>
                  <a:cubicBezTo>
                    <a:pt x="37" y="119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39" y="118"/>
                    <a:pt x="40" y="118"/>
                    <a:pt x="41" y="118"/>
                  </a:cubicBezTo>
                  <a:cubicBezTo>
                    <a:pt x="41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4" y="118"/>
                  </a:cubicBezTo>
                  <a:cubicBezTo>
                    <a:pt x="44" y="118"/>
                    <a:pt x="44" y="119"/>
                    <a:pt x="44" y="119"/>
                  </a:cubicBezTo>
                  <a:cubicBezTo>
                    <a:pt x="43" y="119"/>
                    <a:pt x="43" y="119"/>
                    <a:pt x="42" y="119"/>
                  </a:cubicBezTo>
                  <a:cubicBezTo>
                    <a:pt x="42" y="120"/>
                    <a:pt x="42" y="120"/>
                    <a:pt x="42" y="121"/>
                  </a:cubicBezTo>
                  <a:cubicBezTo>
                    <a:pt x="42" y="121"/>
                    <a:pt x="41" y="121"/>
                    <a:pt x="41" y="121"/>
                  </a:cubicBezTo>
                  <a:cubicBezTo>
                    <a:pt x="40" y="121"/>
                    <a:pt x="39" y="121"/>
                    <a:pt x="39" y="121"/>
                  </a:cubicBezTo>
                  <a:cubicBezTo>
                    <a:pt x="38" y="121"/>
                    <a:pt x="38" y="121"/>
                    <a:pt x="37" y="121"/>
                  </a:cubicBezTo>
                  <a:cubicBezTo>
                    <a:pt x="37" y="121"/>
                    <a:pt x="37" y="122"/>
                    <a:pt x="37" y="122"/>
                  </a:cubicBezTo>
                  <a:cubicBezTo>
                    <a:pt x="37" y="122"/>
                    <a:pt x="36" y="122"/>
                    <a:pt x="36" y="122"/>
                  </a:cubicBezTo>
                  <a:cubicBezTo>
                    <a:pt x="35" y="122"/>
                    <a:pt x="35" y="122"/>
                    <a:pt x="34" y="122"/>
                  </a:cubicBezTo>
                  <a:cubicBezTo>
                    <a:pt x="34" y="122"/>
                    <a:pt x="33" y="122"/>
                    <a:pt x="33" y="122"/>
                  </a:cubicBezTo>
                  <a:cubicBezTo>
                    <a:pt x="33" y="123"/>
                    <a:pt x="33" y="124"/>
                    <a:pt x="33" y="124"/>
                  </a:cubicBezTo>
                  <a:cubicBezTo>
                    <a:pt x="33" y="125"/>
                    <a:pt x="33" y="125"/>
                    <a:pt x="33" y="126"/>
                  </a:cubicBezTo>
                  <a:cubicBezTo>
                    <a:pt x="33" y="126"/>
                    <a:pt x="33" y="127"/>
                    <a:pt x="33" y="127"/>
                  </a:cubicBezTo>
                  <a:cubicBezTo>
                    <a:pt x="33" y="127"/>
                    <a:pt x="34" y="127"/>
                    <a:pt x="34" y="127"/>
                  </a:cubicBezTo>
                  <a:cubicBezTo>
                    <a:pt x="35" y="127"/>
                    <a:pt x="35" y="127"/>
                    <a:pt x="36" y="127"/>
                  </a:cubicBezTo>
                  <a:cubicBezTo>
                    <a:pt x="36" y="128"/>
                    <a:pt x="36" y="128"/>
                    <a:pt x="36" y="129"/>
                  </a:cubicBezTo>
                  <a:cubicBezTo>
                    <a:pt x="36" y="129"/>
                    <a:pt x="37" y="129"/>
                    <a:pt x="37" y="129"/>
                  </a:cubicBezTo>
                  <a:cubicBezTo>
                    <a:pt x="37" y="129"/>
                    <a:pt x="37" y="130"/>
                    <a:pt x="37" y="131"/>
                  </a:cubicBezTo>
                  <a:cubicBezTo>
                    <a:pt x="38" y="131"/>
                    <a:pt x="38" y="131"/>
                    <a:pt x="39" y="131"/>
                  </a:cubicBezTo>
                  <a:cubicBezTo>
                    <a:pt x="39" y="131"/>
                    <a:pt x="39" y="132"/>
                    <a:pt x="39" y="132"/>
                  </a:cubicBezTo>
                  <a:cubicBezTo>
                    <a:pt x="39" y="132"/>
                    <a:pt x="40" y="132"/>
                    <a:pt x="41" y="132"/>
                  </a:cubicBezTo>
                  <a:cubicBezTo>
                    <a:pt x="41" y="133"/>
                    <a:pt x="41" y="133"/>
                    <a:pt x="41" y="134"/>
                  </a:cubicBezTo>
                  <a:cubicBezTo>
                    <a:pt x="41" y="134"/>
                    <a:pt x="41" y="135"/>
                    <a:pt x="41" y="135"/>
                  </a:cubicBezTo>
                  <a:cubicBezTo>
                    <a:pt x="40" y="135"/>
                    <a:pt x="39" y="135"/>
                    <a:pt x="39" y="135"/>
                  </a:cubicBezTo>
                  <a:cubicBezTo>
                    <a:pt x="39" y="136"/>
                    <a:pt x="39" y="136"/>
                    <a:pt x="39" y="137"/>
                  </a:cubicBezTo>
                  <a:cubicBezTo>
                    <a:pt x="39" y="137"/>
                    <a:pt x="39" y="138"/>
                    <a:pt x="39" y="139"/>
                  </a:cubicBezTo>
                  <a:cubicBezTo>
                    <a:pt x="38" y="139"/>
                    <a:pt x="38" y="139"/>
                    <a:pt x="37" y="139"/>
                  </a:cubicBezTo>
                  <a:cubicBezTo>
                    <a:pt x="37" y="139"/>
                    <a:pt x="37" y="140"/>
                    <a:pt x="37" y="140"/>
                  </a:cubicBezTo>
                  <a:cubicBezTo>
                    <a:pt x="37" y="140"/>
                    <a:pt x="36" y="140"/>
                    <a:pt x="36" y="140"/>
                  </a:cubicBezTo>
                  <a:cubicBezTo>
                    <a:pt x="35" y="140"/>
                    <a:pt x="35" y="140"/>
                    <a:pt x="34" y="140"/>
                  </a:cubicBezTo>
                  <a:cubicBezTo>
                    <a:pt x="34" y="140"/>
                    <a:pt x="33" y="140"/>
                    <a:pt x="33" y="140"/>
                  </a:cubicBezTo>
                  <a:cubicBezTo>
                    <a:pt x="32" y="140"/>
                    <a:pt x="32" y="140"/>
                    <a:pt x="31" y="140"/>
                  </a:cubicBezTo>
                  <a:cubicBezTo>
                    <a:pt x="31" y="140"/>
                    <a:pt x="31" y="139"/>
                    <a:pt x="31" y="139"/>
                  </a:cubicBezTo>
                  <a:cubicBezTo>
                    <a:pt x="31" y="139"/>
                    <a:pt x="30" y="139"/>
                    <a:pt x="29" y="139"/>
                  </a:cubicBezTo>
                  <a:cubicBezTo>
                    <a:pt x="29" y="139"/>
                    <a:pt x="28" y="139"/>
                    <a:pt x="28" y="139"/>
                  </a:cubicBezTo>
                  <a:cubicBezTo>
                    <a:pt x="27" y="139"/>
                    <a:pt x="27" y="139"/>
                    <a:pt x="26" y="139"/>
                  </a:cubicBezTo>
                  <a:cubicBezTo>
                    <a:pt x="26" y="139"/>
                    <a:pt x="25" y="139"/>
                    <a:pt x="25" y="139"/>
                  </a:cubicBezTo>
                  <a:cubicBezTo>
                    <a:pt x="24" y="139"/>
                    <a:pt x="24" y="139"/>
                    <a:pt x="23" y="139"/>
                  </a:cubicBezTo>
                  <a:cubicBezTo>
                    <a:pt x="23" y="139"/>
                    <a:pt x="23" y="140"/>
                    <a:pt x="23" y="140"/>
                  </a:cubicBezTo>
                  <a:cubicBezTo>
                    <a:pt x="23" y="140"/>
                    <a:pt x="22" y="140"/>
                    <a:pt x="22" y="140"/>
                  </a:cubicBezTo>
                  <a:cubicBezTo>
                    <a:pt x="22" y="141"/>
                    <a:pt x="22" y="141"/>
                    <a:pt x="22" y="142"/>
                  </a:cubicBezTo>
                  <a:cubicBezTo>
                    <a:pt x="22" y="142"/>
                    <a:pt x="22" y="143"/>
                    <a:pt x="22" y="144"/>
                  </a:cubicBezTo>
                  <a:cubicBezTo>
                    <a:pt x="22" y="144"/>
                    <a:pt x="22" y="145"/>
                    <a:pt x="22" y="145"/>
                  </a:cubicBezTo>
                  <a:cubicBezTo>
                    <a:pt x="22" y="146"/>
                    <a:pt x="22" y="146"/>
                    <a:pt x="22" y="147"/>
                  </a:cubicBezTo>
                  <a:cubicBezTo>
                    <a:pt x="22" y="147"/>
                    <a:pt x="22" y="148"/>
                    <a:pt x="22" y="148"/>
                  </a:cubicBezTo>
                  <a:cubicBezTo>
                    <a:pt x="22" y="149"/>
                    <a:pt x="22" y="149"/>
                    <a:pt x="22" y="150"/>
                  </a:cubicBezTo>
                  <a:cubicBezTo>
                    <a:pt x="22" y="150"/>
                    <a:pt x="22" y="151"/>
                    <a:pt x="22" y="151"/>
                  </a:cubicBezTo>
                  <a:cubicBezTo>
                    <a:pt x="22" y="152"/>
                    <a:pt x="22" y="153"/>
                    <a:pt x="22" y="153"/>
                  </a:cubicBezTo>
                  <a:cubicBezTo>
                    <a:pt x="21" y="153"/>
                    <a:pt x="21" y="153"/>
                    <a:pt x="20" y="153"/>
                  </a:cubicBezTo>
                  <a:cubicBezTo>
                    <a:pt x="20" y="154"/>
                    <a:pt x="20" y="154"/>
                    <a:pt x="20" y="155"/>
                  </a:cubicBezTo>
                  <a:cubicBezTo>
                    <a:pt x="21" y="155"/>
                    <a:pt x="21" y="155"/>
                    <a:pt x="22" y="155"/>
                  </a:cubicBezTo>
                  <a:cubicBezTo>
                    <a:pt x="22" y="155"/>
                    <a:pt x="22" y="156"/>
                    <a:pt x="22" y="156"/>
                  </a:cubicBezTo>
                  <a:cubicBezTo>
                    <a:pt x="22" y="157"/>
                    <a:pt x="22" y="157"/>
                    <a:pt x="22" y="158"/>
                  </a:cubicBezTo>
                  <a:cubicBezTo>
                    <a:pt x="22" y="159"/>
                    <a:pt x="22" y="159"/>
                    <a:pt x="22" y="160"/>
                  </a:cubicBezTo>
                  <a:cubicBezTo>
                    <a:pt x="22" y="160"/>
                    <a:pt x="23" y="160"/>
                    <a:pt x="23" y="160"/>
                  </a:cubicBezTo>
                  <a:cubicBezTo>
                    <a:pt x="24" y="160"/>
                    <a:pt x="24" y="160"/>
                    <a:pt x="25" y="160"/>
                  </a:cubicBezTo>
                  <a:cubicBezTo>
                    <a:pt x="25" y="160"/>
                    <a:pt x="26" y="160"/>
                    <a:pt x="26" y="160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7" y="161"/>
                    <a:pt x="27" y="161"/>
                    <a:pt x="28" y="161"/>
                  </a:cubicBezTo>
                  <a:cubicBezTo>
                    <a:pt x="28" y="162"/>
                    <a:pt x="28" y="162"/>
                    <a:pt x="28" y="163"/>
                  </a:cubicBezTo>
                  <a:cubicBezTo>
                    <a:pt x="28" y="163"/>
                    <a:pt x="28" y="164"/>
                    <a:pt x="28" y="164"/>
                  </a:cubicBezTo>
                  <a:cubicBezTo>
                    <a:pt x="27" y="164"/>
                    <a:pt x="27" y="164"/>
                    <a:pt x="26" y="164"/>
                  </a:cubicBezTo>
                  <a:cubicBezTo>
                    <a:pt x="26" y="165"/>
                    <a:pt x="26" y="165"/>
                    <a:pt x="26" y="166"/>
                  </a:cubicBezTo>
                  <a:cubicBezTo>
                    <a:pt x="26" y="166"/>
                    <a:pt x="25" y="166"/>
                    <a:pt x="25" y="166"/>
                  </a:cubicBezTo>
                  <a:cubicBezTo>
                    <a:pt x="25" y="167"/>
                    <a:pt x="25" y="167"/>
                    <a:pt x="25" y="168"/>
                  </a:cubicBezTo>
                  <a:cubicBezTo>
                    <a:pt x="24" y="168"/>
                    <a:pt x="24" y="168"/>
                    <a:pt x="23" y="168"/>
                  </a:cubicBezTo>
                  <a:cubicBezTo>
                    <a:pt x="23" y="168"/>
                    <a:pt x="22" y="168"/>
                    <a:pt x="22" y="168"/>
                  </a:cubicBezTo>
                  <a:cubicBezTo>
                    <a:pt x="22" y="168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1"/>
                  </a:cubicBezTo>
                  <a:cubicBezTo>
                    <a:pt x="21" y="171"/>
                    <a:pt x="21" y="171"/>
                    <a:pt x="20" y="171"/>
                  </a:cubicBezTo>
                  <a:cubicBezTo>
                    <a:pt x="20" y="171"/>
                    <a:pt x="20" y="172"/>
                    <a:pt x="20" y="173"/>
                  </a:cubicBezTo>
                  <a:cubicBezTo>
                    <a:pt x="20" y="173"/>
                    <a:pt x="19" y="173"/>
                    <a:pt x="19" y="173"/>
                  </a:cubicBezTo>
                  <a:cubicBezTo>
                    <a:pt x="19" y="173"/>
                    <a:pt x="19" y="174"/>
                    <a:pt x="19" y="174"/>
                  </a:cubicBezTo>
                  <a:cubicBezTo>
                    <a:pt x="19" y="175"/>
                    <a:pt x="19" y="175"/>
                    <a:pt x="19" y="176"/>
                  </a:cubicBezTo>
                  <a:cubicBezTo>
                    <a:pt x="19" y="176"/>
                    <a:pt x="19" y="177"/>
                    <a:pt x="19" y="177"/>
                  </a:cubicBezTo>
                  <a:cubicBezTo>
                    <a:pt x="19" y="178"/>
                    <a:pt x="19" y="178"/>
                    <a:pt x="19" y="179"/>
                  </a:cubicBezTo>
                  <a:cubicBezTo>
                    <a:pt x="18" y="179"/>
                    <a:pt x="18" y="179"/>
                    <a:pt x="17" y="179"/>
                  </a:cubicBezTo>
                  <a:cubicBezTo>
                    <a:pt x="17" y="179"/>
                    <a:pt x="17" y="180"/>
                    <a:pt x="17" y="180"/>
                  </a:cubicBezTo>
                  <a:cubicBezTo>
                    <a:pt x="16" y="180"/>
                    <a:pt x="16" y="180"/>
                    <a:pt x="15" y="180"/>
                  </a:cubicBezTo>
                  <a:cubicBezTo>
                    <a:pt x="15" y="181"/>
                    <a:pt x="15" y="182"/>
                    <a:pt x="15" y="182"/>
                  </a:cubicBezTo>
                  <a:cubicBezTo>
                    <a:pt x="15" y="182"/>
                    <a:pt x="14" y="182"/>
                    <a:pt x="14" y="182"/>
                  </a:cubicBezTo>
                  <a:cubicBezTo>
                    <a:pt x="13" y="182"/>
                    <a:pt x="13" y="182"/>
                    <a:pt x="12" y="182"/>
                  </a:cubicBezTo>
                  <a:cubicBezTo>
                    <a:pt x="12" y="183"/>
                    <a:pt x="12" y="183"/>
                    <a:pt x="12" y="184"/>
                  </a:cubicBezTo>
                  <a:cubicBezTo>
                    <a:pt x="12" y="184"/>
                    <a:pt x="11" y="184"/>
                    <a:pt x="11" y="184"/>
                  </a:cubicBezTo>
                  <a:cubicBezTo>
                    <a:pt x="11" y="184"/>
                    <a:pt x="11" y="185"/>
                    <a:pt x="11" y="185"/>
                  </a:cubicBezTo>
                  <a:cubicBezTo>
                    <a:pt x="10" y="185"/>
                    <a:pt x="10" y="185"/>
                    <a:pt x="9" y="185"/>
                  </a:cubicBezTo>
                  <a:cubicBezTo>
                    <a:pt x="9" y="186"/>
                    <a:pt x="9" y="186"/>
                    <a:pt x="9" y="187"/>
                  </a:cubicBezTo>
                  <a:cubicBezTo>
                    <a:pt x="9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9"/>
                  </a:cubicBezTo>
                  <a:cubicBezTo>
                    <a:pt x="8" y="189"/>
                    <a:pt x="8" y="190"/>
                    <a:pt x="8" y="190"/>
                  </a:cubicBezTo>
                  <a:cubicBezTo>
                    <a:pt x="7" y="190"/>
                    <a:pt x="7" y="190"/>
                    <a:pt x="6" y="190"/>
                  </a:cubicBezTo>
                  <a:cubicBezTo>
                    <a:pt x="6" y="191"/>
                    <a:pt x="6" y="191"/>
                    <a:pt x="6" y="192"/>
                  </a:cubicBezTo>
                  <a:cubicBezTo>
                    <a:pt x="6" y="192"/>
                    <a:pt x="6" y="193"/>
                    <a:pt x="6" y="193"/>
                  </a:cubicBezTo>
                  <a:cubicBezTo>
                    <a:pt x="5" y="193"/>
                    <a:pt x="5" y="193"/>
                    <a:pt x="4" y="193"/>
                  </a:cubicBezTo>
                  <a:cubicBezTo>
                    <a:pt x="4" y="194"/>
                    <a:pt x="4" y="194"/>
                    <a:pt x="4" y="195"/>
                  </a:cubicBezTo>
                  <a:cubicBezTo>
                    <a:pt x="4" y="195"/>
                    <a:pt x="3" y="195"/>
                    <a:pt x="3" y="195"/>
                  </a:cubicBezTo>
                  <a:cubicBezTo>
                    <a:pt x="3" y="196"/>
                    <a:pt x="3" y="196"/>
                    <a:pt x="3" y="197"/>
                  </a:cubicBezTo>
                  <a:cubicBezTo>
                    <a:pt x="3" y="197"/>
                    <a:pt x="3" y="198"/>
                    <a:pt x="3" y="198"/>
                  </a:cubicBezTo>
                  <a:cubicBezTo>
                    <a:pt x="2" y="198"/>
                    <a:pt x="2" y="198"/>
                    <a:pt x="1" y="198"/>
                  </a:cubicBezTo>
                  <a:cubicBezTo>
                    <a:pt x="1" y="199"/>
                    <a:pt x="1" y="199"/>
                    <a:pt x="1" y="200"/>
                  </a:cubicBezTo>
                  <a:cubicBezTo>
                    <a:pt x="1" y="200"/>
                    <a:pt x="1" y="201"/>
                    <a:pt x="1" y="202"/>
                  </a:cubicBezTo>
                  <a:cubicBezTo>
                    <a:pt x="1" y="202"/>
                    <a:pt x="1" y="203"/>
                    <a:pt x="1" y="203"/>
                  </a:cubicBezTo>
                  <a:cubicBezTo>
                    <a:pt x="2" y="203"/>
                    <a:pt x="2" y="203"/>
                    <a:pt x="3" y="203"/>
                  </a:cubicBezTo>
                  <a:cubicBezTo>
                    <a:pt x="3" y="204"/>
                    <a:pt x="3" y="204"/>
                    <a:pt x="3" y="205"/>
                  </a:cubicBezTo>
                  <a:cubicBezTo>
                    <a:pt x="3" y="205"/>
                    <a:pt x="3" y="206"/>
                    <a:pt x="3" y="206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3" y="208"/>
                    <a:pt x="3" y="209"/>
                    <a:pt x="3" y="210"/>
                  </a:cubicBezTo>
                  <a:cubicBezTo>
                    <a:pt x="3" y="210"/>
                    <a:pt x="3" y="211"/>
                    <a:pt x="3" y="211"/>
                  </a:cubicBezTo>
                  <a:cubicBezTo>
                    <a:pt x="3" y="212"/>
                    <a:pt x="3" y="212"/>
                    <a:pt x="3" y="213"/>
                  </a:cubicBezTo>
                  <a:cubicBezTo>
                    <a:pt x="3" y="213"/>
                    <a:pt x="3" y="214"/>
                    <a:pt x="3" y="214"/>
                  </a:cubicBezTo>
                  <a:cubicBezTo>
                    <a:pt x="3" y="215"/>
                    <a:pt x="3" y="216"/>
                    <a:pt x="3" y="216"/>
                  </a:cubicBezTo>
                  <a:cubicBezTo>
                    <a:pt x="2" y="216"/>
                    <a:pt x="2" y="216"/>
                    <a:pt x="1" y="216"/>
                  </a:cubicBezTo>
                  <a:cubicBezTo>
                    <a:pt x="1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1" y="218"/>
                    <a:pt x="1" y="219"/>
                    <a:pt x="1" y="219"/>
                  </a:cubicBezTo>
                  <a:cubicBezTo>
                    <a:pt x="1" y="220"/>
                    <a:pt x="1" y="220"/>
                    <a:pt x="1" y="221"/>
                  </a:cubicBezTo>
                  <a:cubicBezTo>
                    <a:pt x="1" y="221"/>
                    <a:pt x="1" y="222"/>
                    <a:pt x="1" y="222"/>
                  </a:cubicBezTo>
                  <a:cubicBezTo>
                    <a:pt x="1" y="223"/>
                    <a:pt x="1" y="224"/>
                    <a:pt x="1" y="224"/>
                  </a:cubicBezTo>
                  <a:cubicBezTo>
                    <a:pt x="2" y="224"/>
                    <a:pt x="2" y="224"/>
                    <a:pt x="3" y="224"/>
                  </a:cubicBezTo>
                  <a:cubicBezTo>
                    <a:pt x="3" y="224"/>
                    <a:pt x="4" y="224"/>
                    <a:pt x="4" y="224"/>
                  </a:cubicBezTo>
                  <a:cubicBezTo>
                    <a:pt x="4" y="225"/>
                    <a:pt x="4" y="225"/>
                    <a:pt x="4" y="226"/>
                  </a:cubicBezTo>
                  <a:cubicBezTo>
                    <a:pt x="4" y="226"/>
                    <a:pt x="4" y="227"/>
                    <a:pt x="4" y="227"/>
                  </a:cubicBezTo>
                  <a:cubicBezTo>
                    <a:pt x="5" y="227"/>
                    <a:pt x="5" y="227"/>
                    <a:pt x="6" y="227"/>
                  </a:cubicBezTo>
                  <a:cubicBezTo>
                    <a:pt x="6" y="228"/>
                    <a:pt x="6" y="228"/>
                    <a:pt x="6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30"/>
                    <a:pt x="8" y="231"/>
                  </a:cubicBezTo>
                  <a:cubicBezTo>
                    <a:pt x="8" y="231"/>
                    <a:pt x="9" y="231"/>
                    <a:pt x="9" y="231"/>
                  </a:cubicBezTo>
                  <a:cubicBezTo>
                    <a:pt x="9" y="231"/>
                    <a:pt x="9" y="232"/>
                    <a:pt x="9" y="232"/>
                  </a:cubicBezTo>
                  <a:cubicBezTo>
                    <a:pt x="9" y="233"/>
                    <a:pt x="9" y="233"/>
                    <a:pt x="9" y="234"/>
                  </a:cubicBezTo>
                  <a:cubicBezTo>
                    <a:pt x="10" y="234"/>
                    <a:pt x="10" y="234"/>
                    <a:pt x="11" y="234"/>
                  </a:cubicBezTo>
                  <a:cubicBezTo>
                    <a:pt x="11" y="234"/>
                    <a:pt x="11" y="235"/>
                    <a:pt x="11" y="235"/>
                  </a:cubicBezTo>
                  <a:cubicBezTo>
                    <a:pt x="11" y="235"/>
                    <a:pt x="12" y="235"/>
                    <a:pt x="12" y="235"/>
                  </a:cubicBezTo>
                  <a:cubicBezTo>
                    <a:pt x="12" y="236"/>
                    <a:pt x="12" y="236"/>
                    <a:pt x="12" y="237"/>
                  </a:cubicBezTo>
                  <a:cubicBezTo>
                    <a:pt x="13" y="237"/>
                    <a:pt x="13" y="237"/>
                    <a:pt x="14" y="237"/>
                  </a:cubicBezTo>
                  <a:cubicBezTo>
                    <a:pt x="14" y="237"/>
                    <a:pt x="14" y="238"/>
                    <a:pt x="14" y="239"/>
                  </a:cubicBezTo>
                  <a:cubicBezTo>
                    <a:pt x="14" y="239"/>
                    <a:pt x="15" y="239"/>
                    <a:pt x="15" y="239"/>
                  </a:cubicBezTo>
                  <a:cubicBezTo>
                    <a:pt x="16" y="239"/>
                    <a:pt x="16" y="239"/>
                    <a:pt x="17" y="239"/>
                  </a:cubicBezTo>
                  <a:cubicBezTo>
                    <a:pt x="17" y="239"/>
                    <a:pt x="17" y="240"/>
                    <a:pt x="17" y="240"/>
                  </a:cubicBezTo>
                  <a:cubicBezTo>
                    <a:pt x="18" y="240"/>
                    <a:pt x="18" y="240"/>
                    <a:pt x="19" y="240"/>
                  </a:cubicBezTo>
                  <a:cubicBezTo>
                    <a:pt x="19" y="241"/>
                    <a:pt x="19" y="241"/>
                    <a:pt x="19" y="242"/>
                  </a:cubicBezTo>
                  <a:cubicBezTo>
                    <a:pt x="19" y="242"/>
                    <a:pt x="20" y="242"/>
                    <a:pt x="20" y="242"/>
                  </a:cubicBezTo>
                  <a:cubicBezTo>
                    <a:pt x="20" y="242"/>
                    <a:pt x="20" y="243"/>
                    <a:pt x="20" y="243"/>
                  </a:cubicBezTo>
                  <a:cubicBezTo>
                    <a:pt x="21" y="243"/>
                    <a:pt x="21" y="243"/>
                    <a:pt x="22" y="243"/>
                  </a:cubicBezTo>
                  <a:cubicBezTo>
                    <a:pt x="22" y="244"/>
                    <a:pt x="22" y="245"/>
                    <a:pt x="22" y="245"/>
                  </a:cubicBezTo>
                  <a:cubicBezTo>
                    <a:pt x="22" y="245"/>
                    <a:pt x="23" y="245"/>
                    <a:pt x="23" y="245"/>
                  </a:cubicBezTo>
                  <a:cubicBezTo>
                    <a:pt x="24" y="245"/>
                    <a:pt x="24" y="245"/>
                    <a:pt x="25" y="245"/>
                  </a:cubicBezTo>
                  <a:cubicBezTo>
                    <a:pt x="25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8" y="245"/>
                  </a:cubicBezTo>
                  <a:cubicBezTo>
                    <a:pt x="28" y="245"/>
                    <a:pt x="28" y="244"/>
                    <a:pt x="28" y="243"/>
                  </a:cubicBezTo>
                  <a:cubicBezTo>
                    <a:pt x="28" y="243"/>
                    <a:pt x="29" y="243"/>
                    <a:pt x="29" y="243"/>
                  </a:cubicBezTo>
                  <a:cubicBezTo>
                    <a:pt x="30" y="243"/>
                    <a:pt x="31" y="243"/>
                    <a:pt x="31" y="243"/>
                  </a:cubicBezTo>
                  <a:cubicBezTo>
                    <a:pt x="32" y="243"/>
                    <a:pt x="32" y="243"/>
                    <a:pt x="33" y="243"/>
                  </a:cubicBezTo>
                  <a:cubicBezTo>
                    <a:pt x="33" y="243"/>
                    <a:pt x="33" y="242"/>
                    <a:pt x="33" y="242"/>
                  </a:cubicBezTo>
                  <a:cubicBezTo>
                    <a:pt x="33" y="242"/>
                    <a:pt x="34" y="242"/>
                    <a:pt x="34" y="242"/>
                  </a:cubicBezTo>
                  <a:cubicBezTo>
                    <a:pt x="34" y="242"/>
                    <a:pt x="34" y="243"/>
                    <a:pt x="34" y="243"/>
                  </a:cubicBezTo>
                  <a:cubicBezTo>
                    <a:pt x="35" y="243"/>
                    <a:pt x="35" y="243"/>
                    <a:pt x="36" y="243"/>
                  </a:cubicBezTo>
                  <a:cubicBezTo>
                    <a:pt x="36" y="243"/>
                    <a:pt x="37" y="243"/>
                    <a:pt x="37" y="243"/>
                  </a:cubicBezTo>
                  <a:cubicBezTo>
                    <a:pt x="38" y="243"/>
                    <a:pt x="38" y="243"/>
                    <a:pt x="39" y="243"/>
                  </a:cubicBezTo>
                  <a:cubicBezTo>
                    <a:pt x="39" y="243"/>
                    <a:pt x="40" y="243"/>
                    <a:pt x="41" y="243"/>
                  </a:cubicBezTo>
                  <a:cubicBezTo>
                    <a:pt x="41" y="243"/>
                    <a:pt x="41" y="242"/>
                    <a:pt x="41" y="242"/>
                  </a:cubicBezTo>
                  <a:cubicBezTo>
                    <a:pt x="41" y="242"/>
                    <a:pt x="42" y="242"/>
                    <a:pt x="42" y="242"/>
                  </a:cubicBezTo>
                  <a:cubicBezTo>
                    <a:pt x="43" y="242"/>
                    <a:pt x="43" y="242"/>
                    <a:pt x="44" y="242"/>
                  </a:cubicBezTo>
                  <a:cubicBezTo>
                    <a:pt x="44" y="241"/>
                    <a:pt x="44" y="241"/>
                    <a:pt x="44" y="240"/>
                  </a:cubicBezTo>
                  <a:cubicBezTo>
                    <a:pt x="44" y="240"/>
                    <a:pt x="45" y="240"/>
                    <a:pt x="45" y="240"/>
                  </a:cubicBezTo>
                  <a:cubicBezTo>
                    <a:pt x="46" y="240"/>
                    <a:pt x="46" y="240"/>
                    <a:pt x="47" y="240"/>
                  </a:cubicBezTo>
                  <a:cubicBezTo>
                    <a:pt x="47" y="240"/>
                    <a:pt x="48" y="240"/>
                    <a:pt x="48" y="240"/>
                  </a:cubicBezTo>
                  <a:cubicBezTo>
                    <a:pt x="49" y="240"/>
                    <a:pt x="49" y="240"/>
                    <a:pt x="50" y="240"/>
                  </a:cubicBezTo>
                  <a:cubicBezTo>
                    <a:pt x="50" y="240"/>
                    <a:pt x="51" y="240"/>
                    <a:pt x="51" y="240"/>
                  </a:cubicBezTo>
                  <a:cubicBezTo>
                    <a:pt x="52" y="240"/>
                    <a:pt x="52" y="240"/>
                    <a:pt x="53" y="240"/>
                  </a:cubicBezTo>
                  <a:cubicBezTo>
                    <a:pt x="53" y="240"/>
                    <a:pt x="54" y="240"/>
                    <a:pt x="55" y="240"/>
                  </a:cubicBezTo>
                  <a:cubicBezTo>
                    <a:pt x="55" y="241"/>
                    <a:pt x="55" y="241"/>
                    <a:pt x="55" y="242"/>
                  </a:cubicBezTo>
                  <a:cubicBezTo>
                    <a:pt x="55" y="242"/>
                    <a:pt x="55" y="243"/>
                    <a:pt x="55" y="243"/>
                  </a:cubicBezTo>
                  <a:cubicBezTo>
                    <a:pt x="55" y="243"/>
                    <a:pt x="56" y="243"/>
                    <a:pt x="56" y="243"/>
                  </a:cubicBezTo>
                  <a:cubicBezTo>
                    <a:pt x="56" y="244"/>
                    <a:pt x="56" y="245"/>
                    <a:pt x="56" y="245"/>
                  </a:cubicBezTo>
                  <a:cubicBezTo>
                    <a:pt x="57" y="245"/>
                    <a:pt x="57" y="245"/>
                    <a:pt x="58" y="245"/>
                  </a:cubicBezTo>
                  <a:cubicBezTo>
                    <a:pt x="58" y="245"/>
                    <a:pt x="59" y="245"/>
                    <a:pt x="59" y="245"/>
                  </a:cubicBezTo>
                  <a:cubicBezTo>
                    <a:pt x="60" y="245"/>
                    <a:pt x="60" y="245"/>
                    <a:pt x="61" y="245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1" y="243"/>
                    <a:pt x="62" y="243"/>
                    <a:pt x="62" y="243"/>
                  </a:cubicBezTo>
                  <a:cubicBezTo>
                    <a:pt x="62" y="244"/>
                    <a:pt x="62" y="245"/>
                    <a:pt x="62" y="245"/>
                  </a:cubicBezTo>
                  <a:cubicBezTo>
                    <a:pt x="63" y="245"/>
                    <a:pt x="63" y="245"/>
                    <a:pt x="64" y="245"/>
                  </a:cubicBezTo>
                  <a:cubicBezTo>
                    <a:pt x="64" y="246"/>
                    <a:pt x="64" y="246"/>
                    <a:pt x="64" y="247"/>
                  </a:cubicBezTo>
                  <a:cubicBezTo>
                    <a:pt x="64" y="247"/>
                    <a:pt x="65" y="247"/>
                    <a:pt x="65" y="247"/>
                  </a:cubicBezTo>
                  <a:cubicBezTo>
                    <a:pt x="65" y="247"/>
                    <a:pt x="65" y="248"/>
                    <a:pt x="65" y="248"/>
                  </a:cubicBezTo>
                  <a:cubicBezTo>
                    <a:pt x="65" y="249"/>
                    <a:pt x="65" y="249"/>
                    <a:pt x="65" y="250"/>
                  </a:cubicBezTo>
                  <a:cubicBezTo>
                    <a:pt x="65" y="250"/>
                    <a:pt x="65" y="251"/>
                    <a:pt x="65" y="251"/>
                  </a:cubicBezTo>
                  <a:cubicBezTo>
                    <a:pt x="65" y="251"/>
                    <a:pt x="64" y="251"/>
                    <a:pt x="64" y="251"/>
                  </a:cubicBezTo>
                  <a:cubicBezTo>
                    <a:pt x="64" y="252"/>
                    <a:pt x="64" y="253"/>
                    <a:pt x="64" y="253"/>
                  </a:cubicBezTo>
                  <a:cubicBezTo>
                    <a:pt x="64" y="254"/>
                    <a:pt x="64" y="254"/>
                    <a:pt x="64" y="255"/>
                  </a:cubicBezTo>
                  <a:cubicBezTo>
                    <a:pt x="64" y="255"/>
                    <a:pt x="64" y="256"/>
                    <a:pt x="64" y="256"/>
                  </a:cubicBezTo>
                  <a:cubicBezTo>
                    <a:pt x="63" y="256"/>
                    <a:pt x="63" y="256"/>
                    <a:pt x="62" y="256"/>
                  </a:cubicBezTo>
                  <a:cubicBezTo>
                    <a:pt x="62" y="257"/>
                    <a:pt x="62" y="257"/>
                    <a:pt x="62" y="258"/>
                  </a:cubicBezTo>
                  <a:cubicBezTo>
                    <a:pt x="62" y="258"/>
                    <a:pt x="62" y="259"/>
                    <a:pt x="62" y="260"/>
                  </a:cubicBezTo>
                  <a:cubicBezTo>
                    <a:pt x="63" y="260"/>
                    <a:pt x="63" y="260"/>
                    <a:pt x="64" y="260"/>
                  </a:cubicBezTo>
                  <a:cubicBezTo>
                    <a:pt x="64" y="260"/>
                    <a:pt x="64" y="261"/>
                    <a:pt x="64" y="261"/>
                  </a:cubicBezTo>
                  <a:cubicBezTo>
                    <a:pt x="64" y="262"/>
                    <a:pt x="64" y="262"/>
                    <a:pt x="64" y="263"/>
                  </a:cubicBezTo>
                  <a:cubicBezTo>
                    <a:pt x="64" y="263"/>
                    <a:pt x="65" y="263"/>
                    <a:pt x="65" y="263"/>
                  </a:cubicBezTo>
                  <a:cubicBezTo>
                    <a:pt x="65" y="263"/>
                    <a:pt x="65" y="264"/>
                    <a:pt x="65" y="264"/>
                  </a:cubicBezTo>
                  <a:cubicBezTo>
                    <a:pt x="66" y="264"/>
                    <a:pt x="66" y="264"/>
                    <a:pt x="67" y="264"/>
                  </a:cubicBezTo>
                  <a:cubicBezTo>
                    <a:pt x="68" y="264"/>
                    <a:pt x="68" y="264"/>
                    <a:pt x="69" y="264"/>
                  </a:cubicBezTo>
                  <a:cubicBezTo>
                    <a:pt x="69" y="265"/>
                    <a:pt x="69" y="265"/>
                    <a:pt x="69" y="266"/>
                  </a:cubicBezTo>
                  <a:cubicBezTo>
                    <a:pt x="69" y="266"/>
                    <a:pt x="70" y="266"/>
                    <a:pt x="70" y="266"/>
                  </a:cubicBezTo>
                  <a:cubicBezTo>
                    <a:pt x="70" y="267"/>
                    <a:pt x="70" y="267"/>
                    <a:pt x="70" y="268"/>
                  </a:cubicBezTo>
                  <a:cubicBezTo>
                    <a:pt x="70" y="268"/>
                    <a:pt x="70" y="269"/>
                    <a:pt x="70" y="269"/>
                  </a:cubicBezTo>
                  <a:cubicBezTo>
                    <a:pt x="71" y="269"/>
                    <a:pt x="71" y="269"/>
                    <a:pt x="72" y="269"/>
                  </a:cubicBezTo>
                  <a:cubicBezTo>
                    <a:pt x="72" y="270"/>
                    <a:pt x="72" y="270"/>
                    <a:pt x="72" y="271"/>
                  </a:cubicBezTo>
                  <a:cubicBezTo>
                    <a:pt x="72" y="271"/>
                    <a:pt x="72" y="272"/>
                    <a:pt x="72" y="272"/>
                  </a:cubicBezTo>
                  <a:cubicBezTo>
                    <a:pt x="72" y="272"/>
                    <a:pt x="73" y="272"/>
                    <a:pt x="73" y="272"/>
                  </a:cubicBezTo>
                  <a:cubicBezTo>
                    <a:pt x="73" y="273"/>
                    <a:pt x="73" y="274"/>
                    <a:pt x="73" y="274"/>
                  </a:cubicBezTo>
                  <a:cubicBezTo>
                    <a:pt x="73" y="275"/>
                    <a:pt x="73" y="275"/>
                    <a:pt x="73" y="276"/>
                  </a:cubicBezTo>
                  <a:cubicBezTo>
                    <a:pt x="73" y="276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9"/>
                  </a:cubicBezTo>
                  <a:cubicBezTo>
                    <a:pt x="73" y="280"/>
                    <a:pt x="73" y="280"/>
                    <a:pt x="73" y="281"/>
                  </a:cubicBezTo>
                  <a:cubicBezTo>
                    <a:pt x="74" y="281"/>
                    <a:pt x="74" y="281"/>
                    <a:pt x="75" y="281"/>
                  </a:cubicBezTo>
                  <a:cubicBezTo>
                    <a:pt x="75" y="281"/>
                    <a:pt x="75" y="282"/>
                    <a:pt x="75" y="282"/>
                  </a:cubicBezTo>
                  <a:cubicBezTo>
                    <a:pt x="75" y="283"/>
                    <a:pt x="75" y="283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4" y="285"/>
                    <a:pt x="74" y="285"/>
                    <a:pt x="73" y="285"/>
                  </a:cubicBezTo>
                  <a:cubicBezTo>
                    <a:pt x="73" y="286"/>
                    <a:pt x="73" y="286"/>
                    <a:pt x="73" y="287"/>
                  </a:cubicBezTo>
                  <a:cubicBezTo>
                    <a:pt x="73" y="287"/>
                    <a:pt x="72" y="287"/>
                    <a:pt x="72" y="287"/>
                  </a:cubicBezTo>
                  <a:cubicBezTo>
                    <a:pt x="72" y="287"/>
                    <a:pt x="72" y="288"/>
                    <a:pt x="72" y="289"/>
                  </a:cubicBezTo>
                  <a:cubicBezTo>
                    <a:pt x="72" y="289"/>
                    <a:pt x="72" y="290"/>
                    <a:pt x="72" y="290"/>
                  </a:cubicBezTo>
                  <a:cubicBezTo>
                    <a:pt x="71" y="290"/>
                    <a:pt x="71" y="290"/>
                    <a:pt x="70" y="290"/>
                  </a:cubicBezTo>
                  <a:cubicBezTo>
                    <a:pt x="70" y="291"/>
                    <a:pt x="70" y="291"/>
                    <a:pt x="70" y="292"/>
                  </a:cubicBezTo>
                  <a:cubicBezTo>
                    <a:pt x="70" y="292"/>
                    <a:pt x="70" y="293"/>
                    <a:pt x="70" y="294"/>
                  </a:cubicBezTo>
                  <a:cubicBezTo>
                    <a:pt x="70" y="294"/>
                    <a:pt x="70" y="295"/>
                    <a:pt x="70" y="295"/>
                  </a:cubicBezTo>
                  <a:cubicBezTo>
                    <a:pt x="70" y="296"/>
                    <a:pt x="70" y="296"/>
                    <a:pt x="70" y="297"/>
                  </a:cubicBezTo>
                  <a:cubicBezTo>
                    <a:pt x="70" y="297"/>
                    <a:pt x="70" y="298"/>
                    <a:pt x="70" y="298"/>
                  </a:cubicBezTo>
                  <a:cubicBezTo>
                    <a:pt x="70" y="299"/>
                    <a:pt x="70" y="299"/>
                    <a:pt x="70" y="300"/>
                  </a:cubicBezTo>
                  <a:cubicBezTo>
                    <a:pt x="70" y="300"/>
                    <a:pt x="70" y="301"/>
                    <a:pt x="70" y="301"/>
                  </a:cubicBezTo>
                  <a:cubicBezTo>
                    <a:pt x="70" y="302"/>
                    <a:pt x="70" y="303"/>
                    <a:pt x="70" y="303"/>
                  </a:cubicBezTo>
                  <a:cubicBezTo>
                    <a:pt x="70" y="304"/>
                    <a:pt x="70" y="304"/>
                    <a:pt x="70" y="305"/>
                  </a:cubicBezTo>
                  <a:cubicBezTo>
                    <a:pt x="71" y="305"/>
                    <a:pt x="71" y="305"/>
                    <a:pt x="72" y="305"/>
                  </a:cubicBezTo>
                  <a:cubicBezTo>
                    <a:pt x="72" y="305"/>
                    <a:pt x="72" y="306"/>
                    <a:pt x="72" y="306"/>
                  </a:cubicBezTo>
                  <a:cubicBezTo>
                    <a:pt x="72" y="306"/>
                    <a:pt x="73" y="306"/>
                    <a:pt x="73" y="306"/>
                  </a:cubicBezTo>
                  <a:cubicBezTo>
                    <a:pt x="73" y="307"/>
                    <a:pt x="73" y="307"/>
                    <a:pt x="73" y="308"/>
                  </a:cubicBezTo>
                  <a:cubicBezTo>
                    <a:pt x="73" y="309"/>
                    <a:pt x="73" y="309"/>
                    <a:pt x="73" y="310"/>
                  </a:cubicBezTo>
                  <a:cubicBezTo>
                    <a:pt x="74" y="310"/>
                    <a:pt x="74" y="310"/>
                    <a:pt x="75" y="310"/>
                  </a:cubicBezTo>
                  <a:cubicBezTo>
                    <a:pt x="75" y="310"/>
                    <a:pt x="75" y="311"/>
                    <a:pt x="75" y="311"/>
                  </a:cubicBezTo>
                  <a:cubicBezTo>
                    <a:pt x="75" y="312"/>
                    <a:pt x="75" y="312"/>
                    <a:pt x="75" y="313"/>
                  </a:cubicBezTo>
                  <a:cubicBezTo>
                    <a:pt x="75" y="313"/>
                    <a:pt x="75" y="314"/>
                    <a:pt x="75" y="314"/>
                  </a:cubicBezTo>
                  <a:cubicBezTo>
                    <a:pt x="75" y="315"/>
                    <a:pt x="75" y="315"/>
                    <a:pt x="75" y="316"/>
                  </a:cubicBezTo>
                  <a:cubicBezTo>
                    <a:pt x="75" y="317"/>
                    <a:pt x="75" y="317"/>
                    <a:pt x="75" y="318"/>
                  </a:cubicBezTo>
                  <a:cubicBezTo>
                    <a:pt x="75" y="318"/>
                    <a:pt x="76" y="318"/>
                    <a:pt x="76" y="318"/>
                  </a:cubicBezTo>
                  <a:cubicBezTo>
                    <a:pt x="76" y="318"/>
                    <a:pt x="76" y="319"/>
                    <a:pt x="76" y="319"/>
                  </a:cubicBezTo>
                  <a:cubicBezTo>
                    <a:pt x="76" y="320"/>
                    <a:pt x="76" y="320"/>
                    <a:pt x="76" y="321"/>
                  </a:cubicBezTo>
                  <a:cubicBezTo>
                    <a:pt x="76" y="321"/>
                    <a:pt x="76" y="322"/>
                    <a:pt x="76" y="323"/>
                  </a:cubicBezTo>
                  <a:cubicBezTo>
                    <a:pt x="76" y="323"/>
                    <a:pt x="76" y="324"/>
                    <a:pt x="76" y="324"/>
                  </a:cubicBezTo>
                  <a:cubicBezTo>
                    <a:pt x="76" y="325"/>
                    <a:pt x="76" y="325"/>
                    <a:pt x="76" y="326"/>
                  </a:cubicBezTo>
                  <a:cubicBezTo>
                    <a:pt x="77" y="326"/>
                    <a:pt x="77" y="326"/>
                    <a:pt x="78" y="326"/>
                  </a:cubicBezTo>
                  <a:cubicBezTo>
                    <a:pt x="78" y="326"/>
                    <a:pt x="78" y="327"/>
                    <a:pt x="78" y="327"/>
                  </a:cubicBezTo>
                  <a:cubicBezTo>
                    <a:pt x="78" y="328"/>
                    <a:pt x="78" y="328"/>
                    <a:pt x="78" y="329"/>
                  </a:cubicBezTo>
                  <a:cubicBezTo>
                    <a:pt x="79" y="329"/>
                    <a:pt x="79" y="329"/>
                    <a:pt x="80" y="329"/>
                  </a:cubicBezTo>
                  <a:cubicBezTo>
                    <a:pt x="80" y="329"/>
                    <a:pt x="80" y="330"/>
                    <a:pt x="80" y="330"/>
                  </a:cubicBezTo>
                  <a:cubicBezTo>
                    <a:pt x="80" y="331"/>
                    <a:pt x="80" y="332"/>
                    <a:pt x="80" y="332"/>
                  </a:cubicBezTo>
                  <a:cubicBezTo>
                    <a:pt x="80" y="332"/>
                    <a:pt x="81" y="332"/>
                    <a:pt x="81" y="332"/>
                  </a:cubicBezTo>
                  <a:cubicBezTo>
                    <a:pt x="81" y="333"/>
                    <a:pt x="81" y="333"/>
                    <a:pt x="81" y="334"/>
                  </a:cubicBezTo>
                  <a:cubicBezTo>
                    <a:pt x="81" y="334"/>
                    <a:pt x="81" y="335"/>
                    <a:pt x="81" y="335"/>
                  </a:cubicBezTo>
                  <a:cubicBezTo>
                    <a:pt x="82" y="335"/>
                    <a:pt x="82" y="335"/>
                    <a:pt x="83" y="335"/>
                  </a:cubicBezTo>
                  <a:cubicBezTo>
                    <a:pt x="83" y="336"/>
                    <a:pt x="83" y="336"/>
                    <a:pt x="83" y="337"/>
                  </a:cubicBezTo>
                  <a:cubicBezTo>
                    <a:pt x="83" y="338"/>
                    <a:pt x="83" y="338"/>
                    <a:pt x="83" y="339"/>
                  </a:cubicBezTo>
                  <a:cubicBezTo>
                    <a:pt x="83" y="339"/>
                    <a:pt x="83" y="340"/>
                    <a:pt x="83" y="340"/>
                  </a:cubicBezTo>
                  <a:cubicBezTo>
                    <a:pt x="83" y="341"/>
                    <a:pt x="83" y="341"/>
                    <a:pt x="83" y="342"/>
                  </a:cubicBezTo>
                  <a:cubicBezTo>
                    <a:pt x="83" y="342"/>
                    <a:pt x="83" y="343"/>
                    <a:pt x="83" y="343"/>
                  </a:cubicBezTo>
                  <a:cubicBezTo>
                    <a:pt x="83" y="343"/>
                    <a:pt x="84" y="343"/>
                    <a:pt x="84" y="343"/>
                  </a:cubicBezTo>
                  <a:cubicBezTo>
                    <a:pt x="84" y="344"/>
                    <a:pt x="84" y="344"/>
                    <a:pt x="84" y="345"/>
                  </a:cubicBezTo>
                  <a:cubicBezTo>
                    <a:pt x="85" y="345"/>
                    <a:pt x="85" y="345"/>
                    <a:pt x="86" y="345"/>
                  </a:cubicBezTo>
                  <a:cubicBezTo>
                    <a:pt x="86" y="346"/>
                    <a:pt x="86" y="346"/>
                    <a:pt x="86" y="347"/>
                  </a:cubicBezTo>
                  <a:cubicBezTo>
                    <a:pt x="86" y="347"/>
                    <a:pt x="87" y="347"/>
                    <a:pt x="87" y="347"/>
                  </a:cubicBezTo>
                  <a:cubicBezTo>
                    <a:pt x="88" y="347"/>
                    <a:pt x="88" y="347"/>
                    <a:pt x="89" y="347"/>
                  </a:cubicBezTo>
                  <a:cubicBezTo>
                    <a:pt x="89" y="347"/>
                    <a:pt x="90" y="347"/>
                    <a:pt x="90" y="347"/>
                  </a:cubicBezTo>
                  <a:cubicBezTo>
                    <a:pt x="90" y="346"/>
                    <a:pt x="90" y="346"/>
                    <a:pt x="90" y="345"/>
                  </a:cubicBezTo>
                  <a:cubicBezTo>
                    <a:pt x="91" y="345"/>
                    <a:pt x="92" y="345"/>
                    <a:pt x="92" y="345"/>
                  </a:cubicBezTo>
                  <a:cubicBezTo>
                    <a:pt x="93" y="345"/>
                    <a:pt x="93" y="345"/>
                    <a:pt x="94" y="345"/>
                  </a:cubicBezTo>
                  <a:cubicBezTo>
                    <a:pt x="94" y="345"/>
                    <a:pt x="95" y="345"/>
                    <a:pt x="95" y="345"/>
                  </a:cubicBezTo>
                  <a:cubicBezTo>
                    <a:pt x="96" y="345"/>
                    <a:pt x="96" y="345"/>
                    <a:pt x="97" y="345"/>
                  </a:cubicBezTo>
                  <a:cubicBezTo>
                    <a:pt x="97" y="345"/>
                    <a:pt x="98" y="345"/>
                    <a:pt x="98" y="345"/>
                  </a:cubicBezTo>
                  <a:cubicBezTo>
                    <a:pt x="99" y="345"/>
                    <a:pt x="99" y="345"/>
                    <a:pt x="100" y="345"/>
                  </a:cubicBezTo>
                  <a:cubicBezTo>
                    <a:pt x="100" y="345"/>
                    <a:pt x="101" y="345"/>
                    <a:pt x="102" y="345"/>
                  </a:cubicBezTo>
                  <a:cubicBezTo>
                    <a:pt x="102" y="344"/>
                    <a:pt x="102" y="344"/>
                    <a:pt x="102" y="343"/>
                  </a:cubicBezTo>
                  <a:cubicBezTo>
                    <a:pt x="102" y="343"/>
                    <a:pt x="103" y="343"/>
                    <a:pt x="103" y="343"/>
                  </a:cubicBezTo>
                  <a:cubicBezTo>
                    <a:pt x="104" y="343"/>
                    <a:pt x="104" y="343"/>
                    <a:pt x="105" y="343"/>
                  </a:cubicBezTo>
                  <a:cubicBezTo>
                    <a:pt x="105" y="343"/>
                    <a:pt x="105" y="342"/>
                    <a:pt x="105" y="342"/>
                  </a:cubicBezTo>
                  <a:cubicBezTo>
                    <a:pt x="105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8" y="342"/>
                  </a:cubicBezTo>
                  <a:cubicBezTo>
                    <a:pt x="108" y="341"/>
                    <a:pt x="108" y="341"/>
                    <a:pt x="108" y="340"/>
                  </a:cubicBezTo>
                  <a:cubicBezTo>
                    <a:pt x="108" y="340"/>
                    <a:pt x="108" y="339"/>
                    <a:pt x="108" y="339"/>
                  </a:cubicBezTo>
                  <a:cubicBezTo>
                    <a:pt x="108" y="339"/>
                    <a:pt x="109" y="339"/>
                    <a:pt x="109" y="339"/>
                  </a:cubicBezTo>
                  <a:cubicBezTo>
                    <a:pt x="109" y="338"/>
                    <a:pt x="109" y="338"/>
                    <a:pt x="109" y="337"/>
                  </a:cubicBezTo>
                  <a:cubicBezTo>
                    <a:pt x="110" y="337"/>
                    <a:pt x="110" y="337"/>
                    <a:pt x="111" y="337"/>
                  </a:cubicBezTo>
                  <a:cubicBezTo>
                    <a:pt x="111" y="337"/>
                    <a:pt x="112" y="337"/>
                    <a:pt x="112" y="337"/>
                  </a:cubicBezTo>
                  <a:cubicBezTo>
                    <a:pt x="112" y="336"/>
                    <a:pt x="112" y="336"/>
                    <a:pt x="112" y="335"/>
                  </a:cubicBezTo>
                  <a:cubicBezTo>
                    <a:pt x="113" y="335"/>
                    <a:pt x="113" y="335"/>
                    <a:pt x="114" y="335"/>
                  </a:cubicBezTo>
                  <a:cubicBezTo>
                    <a:pt x="114" y="335"/>
                    <a:pt x="114" y="334"/>
                    <a:pt x="114" y="334"/>
                  </a:cubicBezTo>
                  <a:cubicBezTo>
                    <a:pt x="114" y="333"/>
                    <a:pt x="114" y="333"/>
                    <a:pt x="114" y="332"/>
                  </a:cubicBezTo>
                  <a:cubicBezTo>
                    <a:pt x="114" y="332"/>
                    <a:pt x="115" y="332"/>
                    <a:pt x="116" y="332"/>
                  </a:cubicBezTo>
                  <a:cubicBezTo>
                    <a:pt x="116" y="332"/>
                    <a:pt x="116" y="331"/>
                    <a:pt x="116" y="330"/>
                  </a:cubicBezTo>
                  <a:cubicBezTo>
                    <a:pt x="116" y="330"/>
                    <a:pt x="117" y="330"/>
                    <a:pt x="117" y="330"/>
                  </a:cubicBezTo>
                  <a:cubicBezTo>
                    <a:pt x="117" y="330"/>
                    <a:pt x="117" y="329"/>
                    <a:pt x="117" y="329"/>
                  </a:cubicBezTo>
                  <a:cubicBezTo>
                    <a:pt x="118" y="329"/>
                    <a:pt x="118" y="329"/>
                    <a:pt x="119" y="329"/>
                  </a:cubicBezTo>
                  <a:cubicBezTo>
                    <a:pt x="119" y="328"/>
                    <a:pt x="119" y="328"/>
                    <a:pt x="119" y="327"/>
                  </a:cubicBezTo>
                  <a:cubicBezTo>
                    <a:pt x="119" y="327"/>
                    <a:pt x="119" y="326"/>
                    <a:pt x="119" y="326"/>
                  </a:cubicBezTo>
                  <a:cubicBezTo>
                    <a:pt x="119" y="326"/>
                    <a:pt x="120" y="326"/>
                    <a:pt x="120" y="326"/>
                  </a:cubicBezTo>
                  <a:cubicBezTo>
                    <a:pt x="120" y="325"/>
                    <a:pt x="120" y="325"/>
                    <a:pt x="120" y="324"/>
                  </a:cubicBezTo>
                  <a:cubicBezTo>
                    <a:pt x="120" y="324"/>
                    <a:pt x="120" y="323"/>
                    <a:pt x="120" y="323"/>
                  </a:cubicBezTo>
                  <a:cubicBezTo>
                    <a:pt x="120" y="322"/>
                    <a:pt x="120" y="321"/>
                    <a:pt x="120" y="321"/>
                  </a:cubicBezTo>
                  <a:cubicBezTo>
                    <a:pt x="121" y="321"/>
                    <a:pt x="121" y="321"/>
                    <a:pt x="122" y="321"/>
                  </a:cubicBezTo>
                  <a:cubicBezTo>
                    <a:pt x="122" y="321"/>
                    <a:pt x="123" y="321"/>
                    <a:pt x="123" y="321"/>
                  </a:cubicBezTo>
                  <a:cubicBezTo>
                    <a:pt x="123" y="320"/>
                    <a:pt x="123" y="320"/>
                    <a:pt x="123" y="319"/>
                  </a:cubicBezTo>
                  <a:cubicBezTo>
                    <a:pt x="124" y="319"/>
                    <a:pt x="124" y="319"/>
                    <a:pt x="125" y="319"/>
                  </a:cubicBezTo>
                  <a:cubicBezTo>
                    <a:pt x="125" y="319"/>
                    <a:pt x="125" y="318"/>
                    <a:pt x="125" y="318"/>
                  </a:cubicBezTo>
                  <a:cubicBezTo>
                    <a:pt x="125" y="318"/>
                    <a:pt x="126" y="318"/>
                    <a:pt x="126" y="318"/>
                  </a:cubicBezTo>
                  <a:cubicBezTo>
                    <a:pt x="126" y="317"/>
                    <a:pt x="126" y="317"/>
                    <a:pt x="126" y="316"/>
                  </a:cubicBezTo>
                  <a:cubicBezTo>
                    <a:pt x="126" y="315"/>
                    <a:pt x="126" y="315"/>
                    <a:pt x="126" y="314"/>
                  </a:cubicBezTo>
                  <a:cubicBezTo>
                    <a:pt x="126" y="314"/>
                    <a:pt x="126" y="313"/>
                    <a:pt x="126" y="313"/>
                  </a:cubicBezTo>
                  <a:cubicBezTo>
                    <a:pt x="126" y="312"/>
                    <a:pt x="126" y="312"/>
                    <a:pt x="126" y="311"/>
                  </a:cubicBezTo>
                  <a:cubicBezTo>
                    <a:pt x="126" y="311"/>
                    <a:pt x="126" y="310"/>
                    <a:pt x="126" y="310"/>
                  </a:cubicBezTo>
                  <a:cubicBezTo>
                    <a:pt x="126" y="309"/>
                    <a:pt x="126" y="309"/>
                    <a:pt x="126" y="308"/>
                  </a:cubicBezTo>
                  <a:cubicBezTo>
                    <a:pt x="126" y="308"/>
                    <a:pt x="125" y="308"/>
                    <a:pt x="125" y="308"/>
                  </a:cubicBezTo>
                  <a:cubicBezTo>
                    <a:pt x="125" y="307"/>
                    <a:pt x="125" y="307"/>
                    <a:pt x="125" y="306"/>
                  </a:cubicBezTo>
                  <a:cubicBezTo>
                    <a:pt x="125" y="306"/>
                    <a:pt x="126" y="306"/>
                    <a:pt x="126" y="306"/>
                  </a:cubicBezTo>
                  <a:cubicBezTo>
                    <a:pt x="126" y="306"/>
                    <a:pt x="126" y="305"/>
                    <a:pt x="126" y="305"/>
                  </a:cubicBezTo>
                  <a:cubicBezTo>
                    <a:pt x="127" y="305"/>
                    <a:pt x="128" y="305"/>
                    <a:pt x="128" y="305"/>
                  </a:cubicBezTo>
                  <a:cubicBezTo>
                    <a:pt x="128" y="304"/>
                    <a:pt x="128" y="304"/>
                    <a:pt x="128" y="303"/>
                  </a:cubicBezTo>
                  <a:cubicBezTo>
                    <a:pt x="129" y="303"/>
                    <a:pt x="129" y="303"/>
                    <a:pt x="130" y="303"/>
                  </a:cubicBezTo>
                  <a:cubicBezTo>
                    <a:pt x="130" y="303"/>
                    <a:pt x="130" y="302"/>
                    <a:pt x="130" y="301"/>
                  </a:cubicBezTo>
                  <a:cubicBezTo>
                    <a:pt x="130" y="301"/>
                    <a:pt x="131" y="301"/>
                    <a:pt x="131" y="301"/>
                  </a:cubicBezTo>
                  <a:cubicBezTo>
                    <a:pt x="131" y="301"/>
                    <a:pt x="131" y="300"/>
                    <a:pt x="131" y="300"/>
                  </a:cubicBezTo>
                  <a:cubicBezTo>
                    <a:pt x="132" y="300"/>
                    <a:pt x="132" y="300"/>
                    <a:pt x="133" y="300"/>
                  </a:cubicBezTo>
                  <a:cubicBezTo>
                    <a:pt x="133" y="300"/>
                    <a:pt x="134" y="300"/>
                    <a:pt x="134" y="300"/>
                  </a:cubicBezTo>
                  <a:cubicBezTo>
                    <a:pt x="134" y="299"/>
                    <a:pt x="134" y="299"/>
                    <a:pt x="134" y="298"/>
                  </a:cubicBezTo>
                  <a:cubicBezTo>
                    <a:pt x="135" y="298"/>
                    <a:pt x="135" y="298"/>
                    <a:pt x="136" y="298"/>
                  </a:cubicBezTo>
                  <a:cubicBezTo>
                    <a:pt x="136" y="298"/>
                    <a:pt x="137" y="298"/>
                    <a:pt x="137" y="298"/>
                  </a:cubicBezTo>
                  <a:cubicBezTo>
                    <a:pt x="137" y="298"/>
                    <a:pt x="137" y="297"/>
                    <a:pt x="137" y="297"/>
                  </a:cubicBezTo>
                  <a:cubicBezTo>
                    <a:pt x="138" y="297"/>
                    <a:pt x="139" y="297"/>
                    <a:pt x="139" y="297"/>
                  </a:cubicBezTo>
                  <a:cubicBezTo>
                    <a:pt x="139" y="296"/>
                    <a:pt x="139" y="296"/>
                    <a:pt x="139" y="295"/>
                  </a:cubicBezTo>
                  <a:cubicBezTo>
                    <a:pt x="140" y="295"/>
                    <a:pt x="140" y="295"/>
                    <a:pt x="141" y="295"/>
                  </a:cubicBezTo>
                  <a:cubicBezTo>
                    <a:pt x="141" y="295"/>
                    <a:pt x="141" y="294"/>
                    <a:pt x="141" y="294"/>
                  </a:cubicBezTo>
                  <a:cubicBezTo>
                    <a:pt x="140" y="294"/>
                    <a:pt x="140" y="294"/>
                    <a:pt x="139" y="294"/>
                  </a:cubicBezTo>
                  <a:cubicBezTo>
                    <a:pt x="139" y="293"/>
                    <a:pt x="139" y="292"/>
                    <a:pt x="139" y="292"/>
                  </a:cubicBezTo>
                  <a:cubicBezTo>
                    <a:pt x="139" y="291"/>
                    <a:pt x="139" y="291"/>
                    <a:pt x="139" y="290"/>
                  </a:cubicBezTo>
                  <a:cubicBezTo>
                    <a:pt x="140" y="290"/>
                    <a:pt x="140" y="290"/>
                    <a:pt x="141" y="290"/>
                  </a:cubicBezTo>
                  <a:cubicBezTo>
                    <a:pt x="141" y="290"/>
                    <a:pt x="141" y="289"/>
                    <a:pt x="141" y="289"/>
                  </a:cubicBezTo>
                  <a:cubicBezTo>
                    <a:pt x="141" y="288"/>
                    <a:pt x="141" y="287"/>
                    <a:pt x="141" y="287"/>
                  </a:cubicBezTo>
                  <a:cubicBezTo>
                    <a:pt x="141" y="286"/>
                    <a:pt x="141" y="286"/>
                    <a:pt x="141" y="285"/>
                  </a:cubicBezTo>
                  <a:cubicBezTo>
                    <a:pt x="141" y="285"/>
                    <a:pt x="141" y="284"/>
                    <a:pt x="141" y="284"/>
                  </a:cubicBezTo>
                  <a:cubicBezTo>
                    <a:pt x="141" y="283"/>
                    <a:pt x="141" y="283"/>
                    <a:pt x="141" y="282"/>
                  </a:cubicBezTo>
                  <a:cubicBezTo>
                    <a:pt x="141" y="282"/>
                    <a:pt x="141" y="281"/>
                    <a:pt x="141" y="281"/>
                  </a:cubicBezTo>
                  <a:cubicBezTo>
                    <a:pt x="140" y="281"/>
                    <a:pt x="140" y="281"/>
                    <a:pt x="139" y="281"/>
                  </a:cubicBezTo>
                  <a:cubicBezTo>
                    <a:pt x="139" y="280"/>
                    <a:pt x="139" y="280"/>
                    <a:pt x="139" y="279"/>
                  </a:cubicBezTo>
                  <a:cubicBezTo>
                    <a:pt x="139" y="279"/>
                    <a:pt x="138" y="279"/>
                    <a:pt x="137" y="279"/>
                  </a:cubicBezTo>
                  <a:cubicBezTo>
                    <a:pt x="137" y="278"/>
                    <a:pt x="137" y="278"/>
                    <a:pt x="137" y="277"/>
                  </a:cubicBezTo>
                  <a:cubicBezTo>
                    <a:pt x="137" y="277"/>
                    <a:pt x="137" y="276"/>
                    <a:pt x="137" y="276"/>
                  </a:cubicBezTo>
                  <a:cubicBezTo>
                    <a:pt x="137" y="275"/>
                    <a:pt x="137" y="275"/>
                    <a:pt x="137" y="274"/>
                  </a:cubicBezTo>
                  <a:cubicBezTo>
                    <a:pt x="137" y="274"/>
                    <a:pt x="137" y="273"/>
                    <a:pt x="137" y="272"/>
                  </a:cubicBezTo>
                  <a:cubicBezTo>
                    <a:pt x="137" y="272"/>
                    <a:pt x="137" y="271"/>
                    <a:pt x="137" y="271"/>
                  </a:cubicBezTo>
                  <a:cubicBezTo>
                    <a:pt x="138" y="271"/>
                    <a:pt x="139" y="271"/>
                    <a:pt x="139" y="271"/>
                  </a:cubicBezTo>
                  <a:cubicBezTo>
                    <a:pt x="139" y="270"/>
                    <a:pt x="139" y="270"/>
                    <a:pt x="139" y="269"/>
                  </a:cubicBezTo>
                  <a:cubicBezTo>
                    <a:pt x="139" y="269"/>
                    <a:pt x="139" y="268"/>
                    <a:pt x="139" y="268"/>
                  </a:cubicBezTo>
                  <a:cubicBezTo>
                    <a:pt x="139" y="268"/>
                    <a:pt x="138" y="268"/>
                    <a:pt x="137" y="268"/>
                  </a:cubicBezTo>
                  <a:cubicBezTo>
                    <a:pt x="137" y="267"/>
                    <a:pt x="137" y="267"/>
                    <a:pt x="137" y="266"/>
                  </a:cubicBezTo>
                  <a:cubicBezTo>
                    <a:pt x="138" y="266"/>
                    <a:pt x="139" y="266"/>
                    <a:pt x="139" y="266"/>
                  </a:cubicBezTo>
                  <a:cubicBezTo>
                    <a:pt x="139" y="265"/>
                    <a:pt x="139" y="265"/>
                    <a:pt x="139" y="264"/>
                  </a:cubicBezTo>
                  <a:cubicBezTo>
                    <a:pt x="139" y="264"/>
                    <a:pt x="139" y="263"/>
                    <a:pt x="139" y="263"/>
                  </a:cubicBezTo>
                  <a:cubicBezTo>
                    <a:pt x="140" y="263"/>
                    <a:pt x="140" y="263"/>
                    <a:pt x="141" y="263"/>
                  </a:cubicBezTo>
                  <a:cubicBezTo>
                    <a:pt x="141" y="262"/>
                    <a:pt x="141" y="262"/>
                    <a:pt x="141" y="261"/>
                  </a:cubicBezTo>
                  <a:cubicBezTo>
                    <a:pt x="141" y="261"/>
                    <a:pt x="142" y="261"/>
                    <a:pt x="142" y="261"/>
                  </a:cubicBezTo>
                  <a:cubicBezTo>
                    <a:pt x="142" y="261"/>
                    <a:pt x="142" y="260"/>
                    <a:pt x="142" y="260"/>
                  </a:cubicBezTo>
                  <a:cubicBezTo>
                    <a:pt x="143" y="260"/>
                    <a:pt x="143" y="260"/>
                    <a:pt x="144" y="260"/>
                  </a:cubicBezTo>
                  <a:cubicBezTo>
                    <a:pt x="144" y="259"/>
                    <a:pt x="144" y="258"/>
                    <a:pt x="144" y="258"/>
                  </a:cubicBezTo>
                  <a:cubicBezTo>
                    <a:pt x="144" y="258"/>
                    <a:pt x="145" y="258"/>
                    <a:pt x="145" y="258"/>
                  </a:cubicBezTo>
                  <a:cubicBezTo>
                    <a:pt x="145" y="257"/>
                    <a:pt x="145" y="257"/>
                    <a:pt x="145" y="256"/>
                  </a:cubicBezTo>
                  <a:cubicBezTo>
                    <a:pt x="145" y="256"/>
                    <a:pt x="145" y="255"/>
                    <a:pt x="145" y="255"/>
                  </a:cubicBezTo>
                  <a:cubicBezTo>
                    <a:pt x="146" y="255"/>
                    <a:pt x="146" y="255"/>
                    <a:pt x="147" y="255"/>
                  </a:cubicBezTo>
                  <a:cubicBezTo>
                    <a:pt x="147" y="254"/>
                    <a:pt x="147" y="254"/>
                    <a:pt x="147" y="253"/>
                  </a:cubicBezTo>
                  <a:cubicBezTo>
                    <a:pt x="147" y="253"/>
                    <a:pt x="148" y="253"/>
                    <a:pt x="148" y="253"/>
                  </a:cubicBezTo>
                  <a:cubicBezTo>
                    <a:pt x="149" y="253"/>
                    <a:pt x="149" y="253"/>
                    <a:pt x="150" y="253"/>
                  </a:cubicBezTo>
                  <a:cubicBezTo>
                    <a:pt x="150" y="253"/>
                    <a:pt x="150" y="252"/>
                    <a:pt x="150" y="251"/>
                  </a:cubicBezTo>
                  <a:cubicBezTo>
                    <a:pt x="150" y="251"/>
                    <a:pt x="151" y="251"/>
                    <a:pt x="151" y="251"/>
                  </a:cubicBezTo>
                  <a:cubicBezTo>
                    <a:pt x="151" y="251"/>
                    <a:pt x="151" y="250"/>
                    <a:pt x="151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53" y="249"/>
                    <a:pt x="153" y="249"/>
                    <a:pt x="153" y="248"/>
                  </a:cubicBezTo>
                  <a:cubicBezTo>
                    <a:pt x="154" y="248"/>
                    <a:pt x="154" y="248"/>
                    <a:pt x="155" y="248"/>
                  </a:cubicBezTo>
                  <a:cubicBezTo>
                    <a:pt x="155" y="248"/>
                    <a:pt x="155" y="247"/>
                    <a:pt x="155" y="247"/>
                  </a:cubicBezTo>
                  <a:cubicBezTo>
                    <a:pt x="155" y="247"/>
                    <a:pt x="156" y="247"/>
                    <a:pt x="156" y="247"/>
                  </a:cubicBezTo>
                  <a:cubicBezTo>
                    <a:pt x="156" y="246"/>
                    <a:pt x="156" y="246"/>
                    <a:pt x="156" y="245"/>
                  </a:cubicBezTo>
                  <a:cubicBezTo>
                    <a:pt x="157" y="245"/>
                    <a:pt x="157" y="245"/>
                    <a:pt x="158" y="245"/>
                  </a:cubicBezTo>
                  <a:cubicBezTo>
                    <a:pt x="158" y="245"/>
                    <a:pt x="158" y="244"/>
                    <a:pt x="158" y="243"/>
                  </a:cubicBezTo>
                  <a:cubicBezTo>
                    <a:pt x="158" y="243"/>
                    <a:pt x="158" y="242"/>
                    <a:pt x="158" y="242"/>
                  </a:cubicBezTo>
                  <a:cubicBezTo>
                    <a:pt x="158" y="242"/>
                    <a:pt x="159" y="242"/>
                    <a:pt x="159" y="242"/>
                  </a:cubicBezTo>
                  <a:cubicBezTo>
                    <a:pt x="159" y="241"/>
                    <a:pt x="159" y="241"/>
                    <a:pt x="159" y="240"/>
                  </a:cubicBezTo>
                  <a:cubicBezTo>
                    <a:pt x="160" y="240"/>
                    <a:pt x="160" y="240"/>
                    <a:pt x="161" y="240"/>
                  </a:cubicBezTo>
                  <a:cubicBezTo>
                    <a:pt x="161" y="240"/>
                    <a:pt x="161" y="239"/>
                    <a:pt x="161" y="239"/>
                  </a:cubicBezTo>
                  <a:cubicBezTo>
                    <a:pt x="161" y="238"/>
                    <a:pt x="161" y="237"/>
                    <a:pt x="161" y="237"/>
                  </a:cubicBezTo>
                  <a:cubicBezTo>
                    <a:pt x="161" y="237"/>
                    <a:pt x="162" y="237"/>
                    <a:pt x="163" y="237"/>
                  </a:cubicBezTo>
                  <a:cubicBezTo>
                    <a:pt x="163" y="236"/>
                    <a:pt x="163" y="236"/>
                    <a:pt x="163" y="235"/>
                  </a:cubicBezTo>
                  <a:cubicBezTo>
                    <a:pt x="163" y="235"/>
                    <a:pt x="163" y="234"/>
                    <a:pt x="163" y="234"/>
                  </a:cubicBezTo>
                  <a:cubicBezTo>
                    <a:pt x="163" y="233"/>
                    <a:pt x="163" y="233"/>
                    <a:pt x="163" y="232"/>
                  </a:cubicBezTo>
                  <a:cubicBezTo>
                    <a:pt x="163" y="232"/>
                    <a:pt x="164" y="232"/>
                    <a:pt x="164" y="232"/>
                  </a:cubicBezTo>
                  <a:cubicBezTo>
                    <a:pt x="164" y="232"/>
                    <a:pt x="164" y="231"/>
                    <a:pt x="164" y="231"/>
                  </a:cubicBezTo>
                  <a:cubicBezTo>
                    <a:pt x="164" y="230"/>
                    <a:pt x="164" y="229"/>
                    <a:pt x="164" y="229"/>
                  </a:cubicBezTo>
                  <a:cubicBezTo>
                    <a:pt x="164" y="228"/>
                    <a:pt x="164" y="228"/>
                    <a:pt x="164" y="227"/>
                  </a:cubicBezTo>
                  <a:cubicBezTo>
                    <a:pt x="165" y="227"/>
                    <a:pt x="165" y="227"/>
                    <a:pt x="166" y="227"/>
                  </a:cubicBezTo>
                  <a:cubicBezTo>
                    <a:pt x="166" y="227"/>
                    <a:pt x="166" y="226"/>
                    <a:pt x="166" y="226"/>
                  </a:cubicBezTo>
                  <a:cubicBezTo>
                    <a:pt x="166" y="225"/>
                    <a:pt x="166" y="225"/>
                    <a:pt x="166" y="224"/>
                  </a:cubicBezTo>
                  <a:cubicBezTo>
                    <a:pt x="165" y="224"/>
                    <a:pt x="165" y="224"/>
                    <a:pt x="164" y="224"/>
                  </a:cubicBezTo>
                  <a:cubicBezTo>
                    <a:pt x="164" y="224"/>
                    <a:pt x="164" y="223"/>
                    <a:pt x="164" y="222"/>
                  </a:cubicBezTo>
                  <a:cubicBezTo>
                    <a:pt x="164" y="222"/>
                    <a:pt x="163" y="222"/>
                    <a:pt x="163" y="222"/>
                  </a:cubicBezTo>
                  <a:cubicBezTo>
                    <a:pt x="163" y="223"/>
                    <a:pt x="163" y="224"/>
                    <a:pt x="163" y="224"/>
                  </a:cubicBezTo>
                  <a:cubicBezTo>
                    <a:pt x="162" y="224"/>
                    <a:pt x="161" y="224"/>
                    <a:pt x="161" y="224"/>
                  </a:cubicBezTo>
                  <a:cubicBezTo>
                    <a:pt x="160" y="224"/>
                    <a:pt x="160" y="224"/>
                    <a:pt x="159" y="224"/>
                  </a:cubicBezTo>
                  <a:cubicBezTo>
                    <a:pt x="159" y="224"/>
                    <a:pt x="158" y="224"/>
                    <a:pt x="158" y="224"/>
                  </a:cubicBezTo>
                  <a:cubicBezTo>
                    <a:pt x="158" y="225"/>
                    <a:pt x="158" y="225"/>
                    <a:pt x="158" y="226"/>
                  </a:cubicBezTo>
                  <a:cubicBezTo>
                    <a:pt x="157" y="226"/>
                    <a:pt x="157" y="226"/>
                    <a:pt x="156" y="226"/>
                  </a:cubicBezTo>
                  <a:cubicBezTo>
                    <a:pt x="156" y="226"/>
                    <a:pt x="155" y="226"/>
                    <a:pt x="155" y="226"/>
                  </a:cubicBezTo>
                  <a:cubicBezTo>
                    <a:pt x="154" y="226"/>
                    <a:pt x="154" y="226"/>
                    <a:pt x="153" y="226"/>
                  </a:cubicBezTo>
                  <a:cubicBezTo>
                    <a:pt x="153" y="226"/>
                    <a:pt x="152" y="226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51" y="227"/>
                    <a:pt x="150" y="227"/>
                    <a:pt x="150" y="227"/>
                  </a:cubicBezTo>
                  <a:cubicBezTo>
                    <a:pt x="149" y="227"/>
                    <a:pt x="149" y="227"/>
                    <a:pt x="148" y="227"/>
                  </a:cubicBezTo>
                  <a:cubicBezTo>
                    <a:pt x="148" y="227"/>
                    <a:pt x="147" y="227"/>
                    <a:pt x="147" y="227"/>
                  </a:cubicBezTo>
                  <a:cubicBezTo>
                    <a:pt x="147" y="227"/>
                    <a:pt x="147" y="226"/>
                    <a:pt x="147" y="226"/>
                  </a:cubicBezTo>
                  <a:cubicBezTo>
                    <a:pt x="146" y="226"/>
                    <a:pt x="146" y="226"/>
                    <a:pt x="145" y="226"/>
                  </a:cubicBezTo>
                  <a:cubicBezTo>
                    <a:pt x="145" y="225"/>
                    <a:pt x="145" y="225"/>
                    <a:pt x="145" y="224"/>
                  </a:cubicBezTo>
                  <a:cubicBezTo>
                    <a:pt x="146" y="224"/>
                    <a:pt x="146" y="224"/>
                    <a:pt x="147" y="224"/>
                  </a:cubicBezTo>
                  <a:cubicBezTo>
                    <a:pt x="147" y="224"/>
                    <a:pt x="147" y="223"/>
                    <a:pt x="147" y="222"/>
                  </a:cubicBezTo>
                  <a:cubicBezTo>
                    <a:pt x="147" y="222"/>
                    <a:pt x="148" y="222"/>
                    <a:pt x="148" y="222"/>
                  </a:cubicBezTo>
                  <a:cubicBezTo>
                    <a:pt x="149" y="222"/>
                    <a:pt x="149" y="222"/>
                    <a:pt x="150" y="222"/>
                  </a:cubicBezTo>
                  <a:cubicBezTo>
                    <a:pt x="150" y="222"/>
                    <a:pt x="151" y="222"/>
                    <a:pt x="151" y="222"/>
                  </a:cubicBezTo>
                  <a:cubicBezTo>
                    <a:pt x="151" y="222"/>
                    <a:pt x="151" y="221"/>
                    <a:pt x="151" y="221"/>
                  </a:cubicBezTo>
                  <a:cubicBezTo>
                    <a:pt x="152" y="221"/>
                    <a:pt x="153" y="221"/>
                    <a:pt x="153" y="221"/>
                  </a:cubicBezTo>
                  <a:cubicBezTo>
                    <a:pt x="154" y="221"/>
                    <a:pt x="154" y="221"/>
                    <a:pt x="155" y="221"/>
                  </a:cubicBezTo>
                  <a:cubicBezTo>
                    <a:pt x="155" y="220"/>
                    <a:pt x="155" y="220"/>
                    <a:pt x="155" y="219"/>
                  </a:cubicBezTo>
                  <a:cubicBezTo>
                    <a:pt x="155" y="219"/>
                    <a:pt x="156" y="219"/>
                    <a:pt x="156" y="219"/>
                  </a:cubicBezTo>
                  <a:cubicBezTo>
                    <a:pt x="157" y="219"/>
                    <a:pt x="157" y="219"/>
                    <a:pt x="158" y="219"/>
                  </a:cubicBezTo>
                  <a:cubicBezTo>
                    <a:pt x="158" y="219"/>
                    <a:pt x="159" y="219"/>
                    <a:pt x="159" y="219"/>
                  </a:cubicBezTo>
                  <a:cubicBezTo>
                    <a:pt x="159" y="219"/>
                    <a:pt x="159" y="218"/>
                    <a:pt x="159" y="218"/>
                  </a:cubicBezTo>
                  <a:cubicBezTo>
                    <a:pt x="160" y="218"/>
                    <a:pt x="160" y="218"/>
                    <a:pt x="161" y="218"/>
                  </a:cubicBezTo>
                  <a:cubicBezTo>
                    <a:pt x="161" y="217"/>
                    <a:pt x="161" y="217"/>
                    <a:pt x="161" y="216"/>
                  </a:cubicBezTo>
                  <a:cubicBezTo>
                    <a:pt x="161" y="216"/>
                    <a:pt x="162" y="216"/>
                    <a:pt x="163" y="216"/>
                  </a:cubicBezTo>
                  <a:cubicBezTo>
                    <a:pt x="163" y="216"/>
                    <a:pt x="164" y="216"/>
                    <a:pt x="164" y="216"/>
                  </a:cubicBezTo>
                  <a:cubicBezTo>
                    <a:pt x="165" y="216"/>
                    <a:pt x="165" y="216"/>
                    <a:pt x="166" y="216"/>
                  </a:cubicBezTo>
                  <a:cubicBezTo>
                    <a:pt x="166" y="216"/>
                    <a:pt x="166" y="215"/>
                    <a:pt x="166" y="214"/>
                  </a:cubicBezTo>
                  <a:cubicBezTo>
                    <a:pt x="166" y="214"/>
                    <a:pt x="167" y="214"/>
                    <a:pt x="167" y="214"/>
                  </a:cubicBezTo>
                  <a:cubicBezTo>
                    <a:pt x="167" y="214"/>
                    <a:pt x="167" y="213"/>
                    <a:pt x="167" y="213"/>
                  </a:cubicBezTo>
                  <a:cubicBezTo>
                    <a:pt x="168" y="213"/>
                    <a:pt x="168" y="213"/>
                    <a:pt x="169" y="213"/>
                  </a:cubicBezTo>
                  <a:cubicBezTo>
                    <a:pt x="169" y="212"/>
                    <a:pt x="169" y="212"/>
                    <a:pt x="169" y="211"/>
                  </a:cubicBezTo>
                  <a:cubicBezTo>
                    <a:pt x="169" y="211"/>
                    <a:pt x="170" y="211"/>
                    <a:pt x="170" y="211"/>
                  </a:cubicBezTo>
                  <a:cubicBezTo>
                    <a:pt x="171" y="211"/>
                    <a:pt x="171" y="211"/>
                    <a:pt x="172" y="211"/>
                  </a:cubicBezTo>
                  <a:cubicBezTo>
                    <a:pt x="172" y="211"/>
                    <a:pt x="173" y="211"/>
                    <a:pt x="173" y="211"/>
                  </a:cubicBezTo>
                  <a:cubicBezTo>
                    <a:pt x="173" y="211"/>
                    <a:pt x="173" y="210"/>
                    <a:pt x="173" y="210"/>
                  </a:cubicBezTo>
                  <a:cubicBezTo>
                    <a:pt x="174" y="210"/>
                    <a:pt x="174" y="210"/>
                    <a:pt x="175" y="210"/>
                  </a:cubicBezTo>
                  <a:cubicBezTo>
                    <a:pt x="175" y="209"/>
                    <a:pt x="175" y="208"/>
                    <a:pt x="175" y="208"/>
                  </a:cubicBezTo>
                  <a:cubicBezTo>
                    <a:pt x="176" y="208"/>
                    <a:pt x="176" y="208"/>
                    <a:pt x="177" y="208"/>
                  </a:cubicBezTo>
                  <a:cubicBezTo>
                    <a:pt x="177" y="207"/>
                    <a:pt x="177" y="207"/>
                    <a:pt x="177" y="206"/>
                  </a:cubicBezTo>
                  <a:cubicBezTo>
                    <a:pt x="177" y="206"/>
                    <a:pt x="178" y="206"/>
                    <a:pt x="178" y="206"/>
                  </a:cubicBezTo>
                  <a:cubicBezTo>
                    <a:pt x="178" y="206"/>
                    <a:pt x="178" y="205"/>
                    <a:pt x="178" y="205"/>
                  </a:cubicBezTo>
                  <a:cubicBezTo>
                    <a:pt x="179" y="205"/>
                    <a:pt x="179" y="205"/>
                    <a:pt x="180" y="205"/>
                  </a:cubicBezTo>
                  <a:cubicBezTo>
                    <a:pt x="180" y="204"/>
                    <a:pt x="180" y="204"/>
                    <a:pt x="180" y="203"/>
                  </a:cubicBezTo>
                  <a:cubicBezTo>
                    <a:pt x="180" y="203"/>
                    <a:pt x="180" y="202"/>
                    <a:pt x="180" y="202"/>
                  </a:cubicBezTo>
                  <a:cubicBezTo>
                    <a:pt x="180" y="202"/>
                    <a:pt x="181" y="202"/>
                    <a:pt x="181" y="202"/>
                  </a:cubicBezTo>
                  <a:cubicBezTo>
                    <a:pt x="181" y="201"/>
                    <a:pt x="181" y="200"/>
                    <a:pt x="181" y="200"/>
                  </a:cubicBezTo>
                  <a:cubicBezTo>
                    <a:pt x="181" y="199"/>
                    <a:pt x="181" y="199"/>
                    <a:pt x="181" y="198"/>
                  </a:cubicBezTo>
                  <a:cubicBezTo>
                    <a:pt x="182" y="198"/>
                    <a:pt x="182" y="198"/>
                    <a:pt x="183" y="198"/>
                  </a:cubicBezTo>
                  <a:cubicBezTo>
                    <a:pt x="183" y="198"/>
                    <a:pt x="183" y="197"/>
                    <a:pt x="183" y="197"/>
                  </a:cubicBezTo>
                  <a:cubicBezTo>
                    <a:pt x="183" y="196"/>
                    <a:pt x="183" y="196"/>
                    <a:pt x="183" y="195"/>
                  </a:cubicBezTo>
                  <a:cubicBezTo>
                    <a:pt x="183" y="194"/>
                    <a:pt x="183" y="194"/>
                    <a:pt x="183" y="193"/>
                  </a:cubicBezTo>
                  <a:cubicBezTo>
                    <a:pt x="182" y="193"/>
                    <a:pt x="182" y="193"/>
                    <a:pt x="181" y="193"/>
                  </a:cubicBezTo>
                  <a:cubicBezTo>
                    <a:pt x="181" y="193"/>
                    <a:pt x="181" y="192"/>
                    <a:pt x="181" y="192"/>
                  </a:cubicBezTo>
                  <a:cubicBezTo>
                    <a:pt x="181" y="192"/>
                    <a:pt x="180" y="192"/>
                    <a:pt x="180" y="192"/>
                  </a:cubicBezTo>
                  <a:cubicBezTo>
                    <a:pt x="180" y="191"/>
                    <a:pt x="180" y="191"/>
                    <a:pt x="180" y="190"/>
                  </a:cubicBezTo>
                  <a:cubicBezTo>
                    <a:pt x="179" y="190"/>
                    <a:pt x="179" y="190"/>
                    <a:pt x="178" y="190"/>
                  </a:cubicBezTo>
                  <a:cubicBezTo>
                    <a:pt x="178" y="190"/>
                    <a:pt x="177" y="190"/>
                    <a:pt x="177" y="190"/>
                  </a:cubicBezTo>
                  <a:cubicBezTo>
                    <a:pt x="176" y="190"/>
                    <a:pt x="176" y="190"/>
                    <a:pt x="175" y="190"/>
                  </a:cubicBezTo>
                  <a:cubicBezTo>
                    <a:pt x="175" y="190"/>
                    <a:pt x="175" y="189"/>
                    <a:pt x="175" y="189"/>
                  </a:cubicBezTo>
                  <a:cubicBezTo>
                    <a:pt x="175" y="188"/>
                    <a:pt x="175" y="188"/>
                    <a:pt x="175" y="187"/>
                  </a:cubicBezTo>
                  <a:cubicBezTo>
                    <a:pt x="175" y="186"/>
                    <a:pt x="175" y="186"/>
                    <a:pt x="175" y="185"/>
                  </a:cubicBezTo>
                  <a:cubicBezTo>
                    <a:pt x="176" y="185"/>
                    <a:pt x="176" y="185"/>
                    <a:pt x="177" y="185"/>
                  </a:cubicBezTo>
                  <a:cubicBezTo>
                    <a:pt x="177" y="186"/>
                    <a:pt x="177" y="186"/>
                    <a:pt x="177" y="187"/>
                  </a:cubicBezTo>
                  <a:cubicBezTo>
                    <a:pt x="177" y="187"/>
                    <a:pt x="178" y="187"/>
                    <a:pt x="178" y="187"/>
                  </a:cubicBezTo>
                  <a:cubicBezTo>
                    <a:pt x="179" y="187"/>
                    <a:pt x="179" y="187"/>
                    <a:pt x="180" y="187"/>
                  </a:cubicBezTo>
                  <a:cubicBezTo>
                    <a:pt x="180" y="187"/>
                    <a:pt x="181" y="187"/>
                    <a:pt x="181" y="187"/>
                  </a:cubicBezTo>
                  <a:cubicBezTo>
                    <a:pt x="182" y="187"/>
                    <a:pt x="182" y="187"/>
                    <a:pt x="183" y="187"/>
                  </a:cubicBezTo>
                  <a:cubicBezTo>
                    <a:pt x="183" y="187"/>
                    <a:pt x="184" y="187"/>
                    <a:pt x="184" y="187"/>
                  </a:cubicBezTo>
                  <a:cubicBezTo>
                    <a:pt x="185" y="187"/>
                    <a:pt x="185" y="187"/>
                    <a:pt x="186" y="187"/>
                  </a:cubicBezTo>
                  <a:cubicBezTo>
                    <a:pt x="187" y="187"/>
                    <a:pt x="187" y="187"/>
                    <a:pt x="188" y="187"/>
                  </a:cubicBezTo>
                  <a:cubicBezTo>
                    <a:pt x="188" y="187"/>
                    <a:pt x="189" y="187"/>
                    <a:pt x="189" y="187"/>
                  </a:cubicBezTo>
                  <a:cubicBezTo>
                    <a:pt x="190" y="187"/>
                    <a:pt x="190" y="187"/>
                    <a:pt x="191" y="187"/>
                  </a:cubicBezTo>
                  <a:cubicBezTo>
                    <a:pt x="191" y="187"/>
                    <a:pt x="192" y="187"/>
                    <a:pt x="192" y="187"/>
                  </a:cubicBezTo>
                  <a:cubicBezTo>
                    <a:pt x="193" y="187"/>
                    <a:pt x="193" y="187"/>
                    <a:pt x="194" y="187"/>
                  </a:cubicBezTo>
                  <a:cubicBezTo>
                    <a:pt x="194" y="186"/>
                    <a:pt x="194" y="186"/>
                    <a:pt x="194" y="185"/>
                  </a:cubicBezTo>
                  <a:cubicBezTo>
                    <a:pt x="194" y="185"/>
                    <a:pt x="195" y="185"/>
                    <a:pt x="195" y="185"/>
                  </a:cubicBezTo>
                  <a:cubicBezTo>
                    <a:pt x="195" y="186"/>
                    <a:pt x="195" y="186"/>
                    <a:pt x="195" y="187"/>
                  </a:cubicBezTo>
                  <a:cubicBezTo>
                    <a:pt x="196" y="187"/>
                    <a:pt x="196" y="187"/>
                    <a:pt x="197" y="187"/>
                  </a:cubicBezTo>
                  <a:cubicBezTo>
                    <a:pt x="197" y="188"/>
                    <a:pt x="197" y="188"/>
                    <a:pt x="197" y="189"/>
                  </a:cubicBezTo>
                  <a:cubicBezTo>
                    <a:pt x="197" y="189"/>
                    <a:pt x="198" y="189"/>
                    <a:pt x="198" y="189"/>
                  </a:cubicBezTo>
                  <a:cubicBezTo>
                    <a:pt x="199" y="189"/>
                    <a:pt x="200" y="189"/>
                    <a:pt x="200" y="189"/>
                  </a:cubicBezTo>
                  <a:cubicBezTo>
                    <a:pt x="200" y="189"/>
                    <a:pt x="200" y="190"/>
                    <a:pt x="200" y="190"/>
                  </a:cubicBezTo>
                  <a:cubicBezTo>
                    <a:pt x="201" y="190"/>
                    <a:pt x="201" y="190"/>
                    <a:pt x="202" y="190"/>
                  </a:cubicBezTo>
                  <a:cubicBezTo>
                    <a:pt x="202" y="191"/>
                    <a:pt x="202" y="191"/>
                    <a:pt x="202" y="192"/>
                  </a:cubicBezTo>
                  <a:cubicBezTo>
                    <a:pt x="202" y="192"/>
                    <a:pt x="203" y="192"/>
                    <a:pt x="203" y="192"/>
                  </a:cubicBezTo>
                  <a:cubicBezTo>
                    <a:pt x="204" y="192"/>
                    <a:pt x="204" y="192"/>
                    <a:pt x="205" y="192"/>
                  </a:cubicBezTo>
                  <a:cubicBezTo>
                    <a:pt x="205" y="192"/>
                    <a:pt x="205" y="193"/>
                    <a:pt x="205" y="193"/>
                  </a:cubicBezTo>
                  <a:cubicBezTo>
                    <a:pt x="205" y="194"/>
                    <a:pt x="205" y="194"/>
                    <a:pt x="205" y="195"/>
                  </a:cubicBezTo>
                  <a:cubicBezTo>
                    <a:pt x="205" y="196"/>
                    <a:pt x="205" y="196"/>
                    <a:pt x="205" y="197"/>
                  </a:cubicBezTo>
                  <a:cubicBezTo>
                    <a:pt x="205" y="197"/>
                    <a:pt x="206" y="197"/>
                    <a:pt x="206" y="197"/>
                  </a:cubicBezTo>
                  <a:cubicBezTo>
                    <a:pt x="206" y="197"/>
                    <a:pt x="206" y="198"/>
                    <a:pt x="206" y="198"/>
                  </a:cubicBezTo>
                  <a:cubicBezTo>
                    <a:pt x="207" y="198"/>
                    <a:pt x="207" y="198"/>
                    <a:pt x="208" y="198"/>
                  </a:cubicBezTo>
                  <a:cubicBezTo>
                    <a:pt x="208" y="198"/>
                    <a:pt x="209" y="198"/>
                    <a:pt x="209" y="198"/>
                  </a:cubicBezTo>
                  <a:cubicBezTo>
                    <a:pt x="210" y="198"/>
                    <a:pt x="211" y="198"/>
                    <a:pt x="211" y="198"/>
                  </a:cubicBezTo>
                  <a:cubicBezTo>
                    <a:pt x="211" y="198"/>
                    <a:pt x="212" y="198"/>
                    <a:pt x="213" y="198"/>
                  </a:cubicBezTo>
                  <a:cubicBezTo>
                    <a:pt x="213" y="198"/>
                    <a:pt x="214" y="198"/>
                    <a:pt x="214" y="198"/>
                  </a:cubicBezTo>
                  <a:cubicBezTo>
                    <a:pt x="214" y="199"/>
                    <a:pt x="214" y="199"/>
                    <a:pt x="214" y="200"/>
                  </a:cubicBezTo>
                  <a:cubicBezTo>
                    <a:pt x="214" y="200"/>
                    <a:pt x="213" y="200"/>
                    <a:pt x="213" y="200"/>
                  </a:cubicBezTo>
                  <a:cubicBezTo>
                    <a:pt x="213" y="200"/>
                    <a:pt x="213" y="201"/>
                    <a:pt x="213" y="202"/>
                  </a:cubicBezTo>
                  <a:cubicBezTo>
                    <a:pt x="213" y="202"/>
                    <a:pt x="213" y="203"/>
                    <a:pt x="213" y="203"/>
                  </a:cubicBezTo>
                  <a:cubicBezTo>
                    <a:pt x="213" y="203"/>
                    <a:pt x="214" y="203"/>
                    <a:pt x="214" y="203"/>
                  </a:cubicBezTo>
                  <a:cubicBezTo>
                    <a:pt x="214" y="204"/>
                    <a:pt x="214" y="204"/>
                    <a:pt x="214" y="205"/>
                  </a:cubicBezTo>
                  <a:cubicBezTo>
                    <a:pt x="214" y="205"/>
                    <a:pt x="214" y="206"/>
                    <a:pt x="214" y="206"/>
                  </a:cubicBezTo>
                  <a:cubicBezTo>
                    <a:pt x="215" y="206"/>
                    <a:pt x="215" y="206"/>
                    <a:pt x="216" y="206"/>
                  </a:cubicBezTo>
                  <a:cubicBezTo>
                    <a:pt x="216" y="207"/>
                    <a:pt x="216" y="207"/>
                    <a:pt x="216" y="208"/>
                  </a:cubicBezTo>
                  <a:cubicBezTo>
                    <a:pt x="216" y="208"/>
                    <a:pt x="216" y="209"/>
                    <a:pt x="216" y="210"/>
                  </a:cubicBezTo>
                  <a:cubicBezTo>
                    <a:pt x="216" y="210"/>
                    <a:pt x="216" y="211"/>
                    <a:pt x="216" y="211"/>
                  </a:cubicBezTo>
                  <a:cubicBezTo>
                    <a:pt x="216" y="211"/>
                    <a:pt x="217" y="211"/>
                    <a:pt x="217" y="211"/>
                  </a:cubicBezTo>
                  <a:cubicBezTo>
                    <a:pt x="217" y="212"/>
                    <a:pt x="217" y="212"/>
                    <a:pt x="217" y="213"/>
                  </a:cubicBezTo>
                  <a:cubicBezTo>
                    <a:pt x="217" y="213"/>
                    <a:pt x="217" y="214"/>
                    <a:pt x="217" y="214"/>
                  </a:cubicBezTo>
                  <a:cubicBezTo>
                    <a:pt x="218" y="214"/>
                    <a:pt x="218" y="214"/>
                    <a:pt x="219" y="214"/>
                  </a:cubicBezTo>
                  <a:cubicBezTo>
                    <a:pt x="219" y="215"/>
                    <a:pt x="219" y="216"/>
                    <a:pt x="219" y="216"/>
                  </a:cubicBezTo>
                  <a:cubicBezTo>
                    <a:pt x="219" y="216"/>
                    <a:pt x="220" y="216"/>
                    <a:pt x="220" y="216"/>
                  </a:cubicBezTo>
                  <a:cubicBezTo>
                    <a:pt x="220" y="217"/>
                    <a:pt x="220" y="217"/>
                    <a:pt x="220" y="218"/>
                  </a:cubicBezTo>
                  <a:cubicBezTo>
                    <a:pt x="220" y="218"/>
                    <a:pt x="220" y="219"/>
                    <a:pt x="220" y="219"/>
                  </a:cubicBezTo>
                  <a:cubicBezTo>
                    <a:pt x="220" y="220"/>
                    <a:pt x="220" y="220"/>
                    <a:pt x="220" y="221"/>
                  </a:cubicBezTo>
                  <a:cubicBezTo>
                    <a:pt x="221" y="221"/>
                    <a:pt x="221" y="221"/>
                    <a:pt x="222" y="221"/>
                  </a:cubicBezTo>
                  <a:cubicBezTo>
                    <a:pt x="222" y="221"/>
                    <a:pt x="222" y="222"/>
                    <a:pt x="222" y="222"/>
                  </a:cubicBezTo>
                  <a:cubicBezTo>
                    <a:pt x="222" y="223"/>
                    <a:pt x="222" y="224"/>
                    <a:pt x="222" y="224"/>
                  </a:cubicBezTo>
                  <a:cubicBezTo>
                    <a:pt x="222" y="224"/>
                    <a:pt x="223" y="224"/>
                    <a:pt x="224" y="224"/>
                  </a:cubicBezTo>
                  <a:cubicBezTo>
                    <a:pt x="224" y="225"/>
                    <a:pt x="224" y="225"/>
                    <a:pt x="224" y="226"/>
                  </a:cubicBezTo>
                  <a:cubicBezTo>
                    <a:pt x="224" y="226"/>
                    <a:pt x="224" y="227"/>
                    <a:pt x="224" y="227"/>
                  </a:cubicBezTo>
                  <a:cubicBezTo>
                    <a:pt x="224" y="227"/>
                    <a:pt x="225" y="227"/>
                    <a:pt x="225" y="227"/>
                  </a:cubicBezTo>
                  <a:cubicBezTo>
                    <a:pt x="225" y="228"/>
                    <a:pt x="225" y="228"/>
                    <a:pt x="225" y="229"/>
                  </a:cubicBezTo>
                  <a:cubicBezTo>
                    <a:pt x="225" y="229"/>
                    <a:pt x="225" y="230"/>
                    <a:pt x="225" y="231"/>
                  </a:cubicBezTo>
                  <a:cubicBezTo>
                    <a:pt x="226" y="231"/>
                    <a:pt x="226" y="231"/>
                    <a:pt x="227" y="231"/>
                  </a:cubicBezTo>
                  <a:cubicBezTo>
                    <a:pt x="227" y="231"/>
                    <a:pt x="227" y="232"/>
                    <a:pt x="227" y="232"/>
                  </a:cubicBezTo>
                  <a:cubicBezTo>
                    <a:pt x="227" y="233"/>
                    <a:pt x="227" y="233"/>
                    <a:pt x="227" y="234"/>
                  </a:cubicBezTo>
                  <a:cubicBezTo>
                    <a:pt x="227" y="234"/>
                    <a:pt x="228" y="234"/>
                    <a:pt x="228" y="234"/>
                  </a:cubicBezTo>
                  <a:cubicBezTo>
                    <a:pt x="229" y="234"/>
                    <a:pt x="229" y="234"/>
                    <a:pt x="230" y="234"/>
                  </a:cubicBezTo>
                  <a:cubicBezTo>
                    <a:pt x="230" y="233"/>
                    <a:pt x="230" y="233"/>
                    <a:pt x="230" y="232"/>
                  </a:cubicBezTo>
                  <a:cubicBezTo>
                    <a:pt x="230" y="232"/>
                    <a:pt x="230" y="231"/>
                    <a:pt x="230" y="231"/>
                  </a:cubicBezTo>
                  <a:cubicBezTo>
                    <a:pt x="230" y="231"/>
                    <a:pt x="231" y="231"/>
                    <a:pt x="231" y="231"/>
                  </a:cubicBezTo>
                  <a:cubicBezTo>
                    <a:pt x="231" y="230"/>
                    <a:pt x="231" y="229"/>
                    <a:pt x="231" y="229"/>
                  </a:cubicBezTo>
                  <a:cubicBezTo>
                    <a:pt x="232" y="229"/>
                    <a:pt x="232" y="229"/>
                    <a:pt x="233" y="229"/>
                  </a:cubicBezTo>
                  <a:cubicBezTo>
                    <a:pt x="233" y="229"/>
                    <a:pt x="233" y="230"/>
                    <a:pt x="233" y="231"/>
                  </a:cubicBezTo>
                  <a:cubicBezTo>
                    <a:pt x="233" y="231"/>
                    <a:pt x="233" y="232"/>
                    <a:pt x="233" y="232"/>
                  </a:cubicBezTo>
                  <a:cubicBezTo>
                    <a:pt x="233" y="233"/>
                    <a:pt x="233" y="233"/>
                    <a:pt x="233" y="234"/>
                  </a:cubicBezTo>
                  <a:cubicBezTo>
                    <a:pt x="233" y="234"/>
                    <a:pt x="233" y="235"/>
                    <a:pt x="233" y="235"/>
                  </a:cubicBezTo>
                  <a:cubicBezTo>
                    <a:pt x="233" y="236"/>
                    <a:pt x="233" y="236"/>
                    <a:pt x="233" y="237"/>
                  </a:cubicBezTo>
                  <a:cubicBezTo>
                    <a:pt x="233" y="237"/>
                    <a:pt x="234" y="237"/>
                    <a:pt x="234" y="237"/>
                  </a:cubicBezTo>
                  <a:cubicBezTo>
                    <a:pt x="234" y="237"/>
                    <a:pt x="234" y="238"/>
                    <a:pt x="234" y="239"/>
                  </a:cubicBezTo>
                  <a:cubicBezTo>
                    <a:pt x="235" y="239"/>
                    <a:pt x="235" y="239"/>
                    <a:pt x="236" y="239"/>
                  </a:cubicBezTo>
                  <a:cubicBezTo>
                    <a:pt x="237" y="239"/>
                    <a:pt x="237" y="239"/>
                    <a:pt x="238" y="239"/>
                  </a:cubicBezTo>
                  <a:cubicBezTo>
                    <a:pt x="238" y="238"/>
                    <a:pt x="238" y="237"/>
                    <a:pt x="238" y="237"/>
                  </a:cubicBezTo>
                  <a:cubicBezTo>
                    <a:pt x="238" y="237"/>
                    <a:pt x="239" y="237"/>
                    <a:pt x="239" y="237"/>
                  </a:cubicBezTo>
                  <a:cubicBezTo>
                    <a:pt x="239" y="236"/>
                    <a:pt x="239" y="236"/>
                    <a:pt x="239" y="235"/>
                  </a:cubicBezTo>
                  <a:cubicBezTo>
                    <a:pt x="239" y="235"/>
                    <a:pt x="239" y="234"/>
                    <a:pt x="239" y="234"/>
                  </a:cubicBezTo>
                  <a:cubicBezTo>
                    <a:pt x="239" y="233"/>
                    <a:pt x="239" y="233"/>
                    <a:pt x="239" y="232"/>
                  </a:cubicBezTo>
                  <a:cubicBezTo>
                    <a:pt x="239" y="232"/>
                    <a:pt x="239" y="231"/>
                    <a:pt x="239" y="231"/>
                  </a:cubicBezTo>
                  <a:cubicBezTo>
                    <a:pt x="239" y="231"/>
                    <a:pt x="238" y="231"/>
                    <a:pt x="238" y="231"/>
                  </a:cubicBezTo>
                  <a:cubicBezTo>
                    <a:pt x="238" y="230"/>
                    <a:pt x="238" y="229"/>
                    <a:pt x="238" y="229"/>
                  </a:cubicBezTo>
                  <a:cubicBezTo>
                    <a:pt x="237" y="229"/>
                    <a:pt x="237" y="229"/>
                    <a:pt x="236" y="229"/>
                  </a:cubicBezTo>
                  <a:cubicBezTo>
                    <a:pt x="236" y="228"/>
                    <a:pt x="236" y="228"/>
                    <a:pt x="236" y="227"/>
                  </a:cubicBezTo>
                  <a:cubicBezTo>
                    <a:pt x="235" y="227"/>
                    <a:pt x="235" y="227"/>
                    <a:pt x="234" y="227"/>
                  </a:cubicBezTo>
                  <a:cubicBezTo>
                    <a:pt x="234" y="227"/>
                    <a:pt x="234" y="226"/>
                    <a:pt x="234" y="226"/>
                  </a:cubicBezTo>
                  <a:cubicBezTo>
                    <a:pt x="234" y="225"/>
                    <a:pt x="234" y="225"/>
                    <a:pt x="234" y="224"/>
                  </a:cubicBezTo>
                  <a:cubicBezTo>
                    <a:pt x="234" y="224"/>
                    <a:pt x="234" y="223"/>
                    <a:pt x="234" y="222"/>
                  </a:cubicBezTo>
                  <a:cubicBezTo>
                    <a:pt x="234" y="222"/>
                    <a:pt x="234" y="221"/>
                    <a:pt x="234" y="221"/>
                  </a:cubicBezTo>
                  <a:cubicBezTo>
                    <a:pt x="234" y="220"/>
                    <a:pt x="234" y="220"/>
                    <a:pt x="234" y="219"/>
                  </a:cubicBezTo>
                  <a:cubicBezTo>
                    <a:pt x="234" y="219"/>
                    <a:pt x="234" y="218"/>
                    <a:pt x="234" y="218"/>
                  </a:cubicBezTo>
                  <a:cubicBezTo>
                    <a:pt x="234" y="217"/>
                    <a:pt x="234" y="217"/>
                    <a:pt x="234" y="216"/>
                  </a:cubicBezTo>
                  <a:cubicBezTo>
                    <a:pt x="234" y="216"/>
                    <a:pt x="234" y="215"/>
                    <a:pt x="234" y="214"/>
                  </a:cubicBezTo>
                  <a:cubicBezTo>
                    <a:pt x="234" y="214"/>
                    <a:pt x="234" y="213"/>
                    <a:pt x="234" y="213"/>
                  </a:cubicBezTo>
                  <a:cubicBezTo>
                    <a:pt x="234" y="212"/>
                    <a:pt x="234" y="212"/>
                    <a:pt x="234" y="211"/>
                  </a:cubicBezTo>
                  <a:cubicBezTo>
                    <a:pt x="235" y="211"/>
                    <a:pt x="235" y="211"/>
                    <a:pt x="236" y="211"/>
                  </a:cubicBezTo>
                  <a:cubicBezTo>
                    <a:pt x="236" y="211"/>
                    <a:pt x="236" y="210"/>
                    <a:pt x="236" y="210"/>
                  </a:cubicBezTo>
                  <a:cubicBezTo>
                    <a:pt x="237" y="210"/>
                    <a:pt x="237" y="210"/>
                    <a:pt x="238" y="210"/>
                  </a:cubicBezTo>
                  <a:cubicBezTo>
                    <a:pt x="238" y="209"/>
                    <a:pt x="238" y="208"/>
                    <a:pt x="238" y="208"/>
                  </a:cubicBezTo>
                  <a:cubicBezTo>
                    <a:pt x="238" y="208"/>
                    <a:pt x="239" y="208"/>
                    <a:pt x="239" y="208"/>
                  </a:cubicBezTo>
                  <a:cubicBezTo>
                    <a:pt x="239" y="207"/>
                    <a:pt x="239" y="207"/>
                    <a:pt x="239" y="206"/>
                  </a:cubicBezTo>
                  <a:cubicBezTo>
                    <a:pt x="240" y="206"/>
                    <a:pt x="240" y="206"/>
                    <a:pt x="241" y="206"/>
                  </a:cubicBezTo>
                  <a:cubicBezTo>
                    <a:pt x="241" y="206"/>
                    <a:pt x="241" y="205"/>
                    <a:pt x="241" y="205"/>
                  </a:cubicBezTo>
                  <a:cubicBezTo>
                    <a:pt x="241" y="204"/>
                    <a:pt x="241" y="204"/>
                    <a:pt x="241" y="203"/>
                  </a:cubicBezTo>
                  <a:cubicBezTo>
                    <a:pt x="241" y="203"/>
                    <a:pt x="242" y="203"/>
                    <a:pt x="242" y="203"/>
                  </a:cubicBezTo>
                  <a:cubicBezTo>
                    <a:pt x="242" y="203"/>
                    <a:pt x="242" y="202"/>
                    <a:pt x="242" y="202"/>
                  </a:cubicBezTo>
                  <a:cubicBezTo>
                    <a:pt x="243" y="202"/>
                    <a:pt x="243" y="202"/>
                    <a:pt x="244" y="202"/>
                  </a:cubicBezTo>
                  <a:cubicBezTo>
                    <a:pt x="244" y="202"/>
                    <a:pt x="245" y="202"/>
                    <a:pt x="245" y="202"/>
                  </a:cubicBezTo>
                  <a:cubicBezTo>
                    <a:pt x="245" y="201"/>
                    <a:pt x="245" y="200"/>
                    <a:pt x="245" y="200"/>
                  </a:cubicBezTo>
                  <a:cubicBezTo>
                    <a:pt x="245" y="199"/>
                    <a:pt x="245" y="199"/>
                    <a:pt x="245" y="198"/>
                  </a:cubicBezTo>
                  <a:cubicBezTo>
                    <a:pt x="246" y="198"/>
                    <a:pt x="246" y="198"/>
                    <a:pt x="247" y="198"/>
                  </a:cubicBezTo>
                  <a:cubicBezTo>
                    <a:pt x="247" y="198"/>
                    <a:pt x="247" y="197"/>
                    <a:pt x="247" y="197"/>
                  </a:cubicBezTo>
                  <a:cubicBezTo>
                    <a:pt x="248" y="197"/>
                    <a:pt x="248" y="197"/>
                    <a:pt x="249" y="197"/>
                  </a:cubicBezTo>
                  <a:cubicBezTo>
                    <a:pt x="249" y="196"/>
                    <a:pt x="249" y="196"/>
                    <a:pt x="249" y="195"/>
                  </a:cubicBezTo>
                  <a:cubicBezTo>
                    <a:pt x="249" y="194"/>
                    <a:pt x="249" y="194"/>
                    <a:pt x="249" y="193"/>
                  </a:cubicBezTo>
                  <a:cubicBezTo>
                    <a:pt x="249" y="193"/>
                    <a:pt x="250" y="193"/>
                    <a:pt x="250" y="193"/>
                  </a:cubicBezTo>
                  <a:cubicBezTo>
                    <a:pt x="251" y="193"/>
                    <a:pt x="251" y="193"/>
                    <a:pt x="252" y="193"/>
                  </a:cubicBezTo>
                  <a:cubicBezTo>
                    <a:pt x="252" y="193"/>
                    <a:pt x="253" y="193"/>
                    <a:pt x="253" y="193"/>
                  </a:cubicBezTo>
                  <a:cubicBezTo>
                    <a:pt x="254" y="193"/>
                    <a:pt x="254" y="193"/>
                    <a:pt x="255" y="193"/>
                  </a:cubicBezTo>
                  <a:cubicBezTo>
                    <a:pt x="255" y="193"/>
                    <a:pt x="256" y="193"/>
                    <a:pt x="256" y="193"/>
                  </a:cubicBezTo>
                  <a:cubicBezTo>
                    <a:pt x="257" y="193"/>
                    <a:pt x="257" y="193"/>
                    <a:pt x="258" y="193"/>
                  </a:cubicBezTo>
                  <a:cubicBezTo>
                    <a:pt x="258" y="194"/>
                    <a:pt x="258" y="194"/>
                    <a:pt x="258" y="195"/>
                  </a:cubicBezTo>
                  <a:cubicBezTo>
                    <a:pt x="258" y="196"/>
                    <a:pt x="258" y="196"/>
                    <a:pt x="258" y="197"/>
                  </a:cubicBezTo>
                  <a:cubicBezTo>
                    <a:pt x="258" y="197"/>
                    <a:pt x="259" y="197"/>
                    <a:pt x="259" y="197"/>
                  </a:cubicBezTo>
                  <a:cubicBezTo>
                    <a:pt x="259" y="197"/>
                    <a:pt x="259" y="198"/>
                    <a:pt x="259" y="198"/>
                  </a:cubicBezTo>
                  <a:cubicBezTo>
                    <a:pt x="260" y="198"/>
                    <a:pt x="261" y="198"/>
                    <a:pt x="261" y="198"/>
                  </a:cubicBezTo>
                  <a:cubicBezTo>
                    <a:pt x="261" y="199"/>
                    <a:pt x="261" y="199"/>
                    <a:pt x="261" y="200"/>
                  </a:cubicBezTo>
                  <a:cubicBezTo>
                    <a:pt x="261" y="200"/>
                    <a:pt x="261" y="201"/>
                    <a:pt x="261" y="202"/>
                  </a:cubicBezTo>
                  <a:cubicBezTo>
                    <a:pt x="262" y="202"/>
                    <a:pt x="262" y="202"/>
                    <a:pt x="263" y="202"/>
                  </a:cubicBezTo>
                  <a:cubicBezTo>
                    <a:pt x="263" y="202"/>
                    <a:pt x="264" y="202"/>
                    <a:pt x="264" y="202"/>
                  </a:cubicBezTo>
                  <a:cubicBezTo>
                    <a:pt x="264" y="202"/>
                    <a:pt x="264" y="203"/>
                    <a:pt x="264" y="203"/>
                  </a:cubicBezTo>
                  <a:cubicBezTo>
                    <a:pt x="264" y="204"/>
                    <a:pt x="264" y="204"/>
                    <a:pt x="264" y="205"/>
                  </a:cubicBezTo>
                  <a:cubicBezTo>
                    <a:pt x="265" y="205"/>
                    <a:pt x="265" y="205"/>
                    <a:pt x="266" y="205"/>
                  </a:cubicBezTo>
                  <a:cubicBezTo>
                    <a:pt x="266" y="205"/>
                    <a:pt x="266" y="206"/>
                    <a:pt x="266" y="206"/>
                  </a:cubicBezTo>
                  <a:cubicBezTo>
                    <a:pt x="266" y="207"/>
                    <a:pt x="266" y="207"/>
                    <a:pt x="266" y="208"/>
                  </a:cubicBezTo>
                  <a:cubicBezTo>
                    <a:pt x="266" y="208"/>
                    <a:pt x="266" y="209"/>
                    <a:pt x="266" y="210"/>
                  </a:cubicBezTo>
                  <a:cubicBezTo>
                    <a:pt x="266" y="210"/>
                    <a:pt x="267" y="210"/>
                    <a:pt x="267" y="210"/>
                  </a:cubicBezTo>
                  <a:cubicBezTo>
                    <a:pt x="268" y="210"/>
                    <a:pt x="268" y="210"/>
                    <a:pt x="269" y="210"/>
                  </a:cubicBezTo>
                  <a:cubicBezTo>
                    <a:pt x="269" y="209"/>
                    <a:pt x="269" y="208"/>
                    <a:pt x="269" y="208"/>
                  </a:cubicBezTo>
                  <a:cubicBezTo>
                    <a:pt x="269" y="208"/>
                    <a:pt x="270" y="208"/>
                    <a:pt x="271" y="208"/>
                  </a:cubicBezTo>
                  <a:cubicBezTo>
                    <a:pt x="271" y="208"/>
                    <a:pt x="272" y="208"/>
                    <a:pt x="272" y="208"/>
                  </a:cubicBezTo>
                  <a:cubicBezTo>
                    <a:pt x="272" y="209"/>
                    <a:pt x="272" y="209"/>
                    <a:pt x="272" y="210"/>
                  </a:cubicBezTo>
                  <a:cubicBezTo>
                    <a:pt x="272" y="210"/>
                    <a:pt x="272" y="211"/>
                    <a:pt x="272" y="211"/>
                  </a:cubicBezTo>
                  <a:cubicBezTo>
                    <a:pt x="272" y="212"/>
                    <a:pt x="272" y="212"/>
                    <a:pt x="272" y="213"/>
                  </a:cubicBezTo>
                  <a:cubicBezTo>
                    <a:pt x="273" y="213"/>
                    <a:pt x="273" y="213"/>
                    <a:pt x="274" y="213"/>
                  </a:cubicBezTo>
                  <a:cubicBezTo>
                    <a:pt x="274" y="213"/>
                    <a:pt x="274" y="214"/>
                    <a:pt x="274" y="214"/>
                  </a:cubicBezTo>
                  <a:cubicBezTo>
                    <a:pt x="274" y="215"/>
                    <a:pt x="274" y="215"/>
                    <a:pt x="274" y="216"/>
                  </a:cubicBezTo>
                  <a:cubicBezTo>
                    <a:pt x="276" y="203"/>
                    <a:pt x="277" y="190"/>
                    <a:pt x="277" y="177"/>
                  </a:cubicBezTo>
                  <a:cubicBezTo>
                    <a:pt x="277" y="107"/>
                    <a:pt x="246" y="44"/>
                    <a:pt x="198" y="0"/>
                  </a:cubicBezTo>
                  <a:cubicBezTo>
                    <a:pt x="198" y="0"/>
                    <a:pt x="197" y="0"/>
                    <a:pt x="197" y="0"/>
                  </a:cubicBezTo>
                  <a:cubicBezTo>
                    <a:pt x="197" y="0"/>
                    <a:pt x="197" y="1"/>
                    <a:pt x="197" y="1"/>
                  </a:cubicBezTo>
                  <a:moveTo>
                    <a:pt x="119" y="129"/>
                  </a:moveTo>
                  <a:cubicBezTo>
                    <a:pt x="119" y="128"/>
                    <a:pt x="119" y="128"/>
                    <a:pt x="119" y="127"/>
                  </a:cubicBezTo>
                  <a:cubicBezTo>
                    <a:pt x="119" y="127"/>
                    <a:pt x="120" y="127"/>
                    <a:pt x="120" y="127"/>
                  </a:cubicBezTo>
                  <a:cubicBezTo>
                    <a:pt x="121" y="127"/>
                    <a:pt x="121" y="127"/>
                    <a:pt x="122" y="127"/>
                  </a:cubicBezTo>
                  <a:cubicBezTo>
                    <a:pt x="122" y="128"/>
                    <a:pt x="122" y="128"/>
                    <a:pt x="122" y="129"/>
                  </a:cubicBezTo>
                  <a:cubicBezTo>
                    <a:pt x="122" y="129"/>
                    <a:pt x="122" y="130"/>
                    <a:pt x="122" y="131"/>
                  </a:cubicBezTo>
                  <a:cubicBezTo>
                    <a:pt x="121" y="131"/>
                    <a:pt x="121" y="131"/>
                    <a:pt x="120" y="131"/>
                  </a:cubicBezTo>
                  <a:cubicBezTo>
                    <a:pt x="120" y="131"/>
                    <a:pt x="119" y="131"/>
                    <a:pt x="119" y="131"/>
                  </a:cubicBezTo>
                  <a:cubicBezTo>
                    <a:pt x="118" y="131"/>
                    <a:pt x="118" y="131"/>
                    <a:pt x="117" y="131"/>
                  </a:cubicBezTo>
                  <a:cubicBezTo>
                    <a:pt x="117" y="130"/>
                    <a:pt x="117" y="129"/>
                    <a:pt x="117" y="129"/>
                  </a:cubicBezTo>
                  <a:cubicBezTo>
                    <a:pt x="118" y="129"/>
                    <a:pt x="118" y="129"/>
                    <a:pt x="119" y="129"/>
                  </a:cubicBezTo>
                  <a:moveTo>
                    <a:pt x="106" y="60"/>
                  </a:moveTo>
                  <a:cubicBezTo>
                    <a:pt x="107" y="60"/>
                    <a:pt x="107" y="60"/>
                    <a:pt x="108" y="60"/>
                  </a:cubicBezTo>
                  <a:cubicBezTo>
                    <a:pt x="108" y="60"/>
                    <a:pt x="109" y="60"/>
                    <a:pt x="109" y="60"/>
                  </a:cubicBezTo>
                  <a:cubicBezTo>
                    <a:pt x="109" y="60"/>
                    <a:pt x="109" y="61"/>
                    <a:pt x="109" y="61"/>
                  </a:cubicBezTo>
                  <a:cubicBezTo>
                    <a:pt x="110" y="61"/>
                    <a:pt x="110" y="61"/>
                    <a:pt x="111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3" y="61"/>
                    <a:pt x="113" y="61"/>
                    <a:pt x="114" y="61"/>
                  </a:cubicBezTo>
                  <a:cubicBezTo>
                    <a:pt x="114" y="61"/>
                    <a:pt x="115" y="61"/>
                    <a:pt x="116" y="61"/>
                  </a:cubicBezTo>
                  <a:cubicBezTo>
                    <a:pt x="116" y="61"/>
                    <a:pt x="117" y="61"/>
                    <a:pt x="117" y="61"/>
                  </a:cubicBezTo>
                  <a:cubicBezTo>
                    <a:pt x="117" y="62"/>
                    <a:pt x="117" y="62"/>
                    <a:pt x="117" y="63"/>
                  </a:cubicBezTo>
                  <a:cubicBezTo>
                    <a:pt x="117" y="63"/>
                    <a:pt x="117" y="64"/>
                    <a:pt x="117" y="64"/>
                  </a:cubicBezTo>
                  <a:cubicBezTo>
                    <a:pt x="117" y="64"/>
                    <a:pt x="116" y="64"/>
                    <a:pt x="116" y="64"/>
                  </a:cubicBezTo>
                  <a:cubicBezTo>
                    <a:pt x="115" y="64"/>
                    <a:pt x="114" y="64"/>
                    <a:pt x="114" y="64"/>
                  </a:cubicBezTo>
                  <a:cubicBezTo>
                    <a:pt x="114" y="64"/>
                    <a:pt x="114" y="63"/>
                    <a:pt x="114" y="63"/>
                  </a:cubicBezTo>
                  <a:cubicBezTo>
                    <a:pt x="113" y="63"/>
                    <a:pt x="113" y="63"/>
                    <a:pt x="112" y="63"/>
                  </a:cubicBezTo>
                  <a:cubicBezTo>
                    <a:pt x="112" y="63"/>
                    <a:pt x="111" y="63"/>
                    <a:pt x="111" y="63"/>
                  </a:cubicBezTo>
                  <a:cubicBezTo>
                    <a:pt x="111" y="63"/>
                    <a:pt x="111" y="64"/>
                    <a:pt x="111" y="64"/>
                  </a:cubicBezTo>
                  <a:cubicBezTo>
                    <a:pt x="111" y="65"/>
                    <a:pt x="111" y="66"/>
                    <a:pt x="111" y="66"/>
                  </a:cubicBezTo>
                  <a:cubicBezTo>
                    <a:pt x="111" y="66"/>
                    <a:pt x="112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8"/>
                    <a:pt x="111" y="68"/>
                    <a:pt x="111" y="68"/>
                  </a:cubicBezTo>
                  <a:cubicBezTo>
                    <a:pt x="110" y="68"/>
                    <a:pt x="110" y="68"/>
                    <a:pt x="109" y="68"/>
                  </a:cubicBezTo>
                  <a:cubicBezTo>
                    <a:pt x="109" y="67"/>
                    <a:pt x="109" y="67"/>
                    <a:pt x="109" y="66"/>
                  </a:cubicBezTo>
                  <a:cubicBezTo>
                    <a:pt x="109" y="66"/>
                    <a:pt x="108" y="66"/>
                    <a:pt x="108" y="66"/>
                  </a:cubicBezTo>
                  <a:cubicBezTo>
                    <a:pt x="108" y="66"/>
                    <a:pt x="108" y="65"/>
                    <a:pt x="108" y="64"/>
                  </a:cubicBezTo>
                  <a:cubicBezTo>
                    <a:pt x="108" y="64"/>
                    <a:pt x="108" y="63"/>
                    <a:pt x="108" y="63"/>
                  </a:cubicBezTo>
                  <a:cubicBezTo>
                    <a:pt x="108" y="62"/>
                    <a:pt x="108" y="62"/>
                    <a:pt x="108" y="61"/>
                  </a:cubicBezTo>
                  <a:cubicBezTo>
                    <a:pt x="107" y="61"/>
                    <a:pt x="107" y="61"/>
                    <a:pt x="106" y="61"/>
                  </a:cubicBezTo>
                  <a:cubicBezTo>
                    <a:pt x="106" y="61"/>
                    <a:pt x="106" y="60"/>
                    <a:pt x="106" y="60"/>
                  </a:cubicBezTo>
                  <a:moveTo>
                    <a:pt x="103" y="142"/>
                  </a:moveTo>
                  <a:cubicBezTo>
                    <a:pt x="103" y="141"/>
                    <a:pt x="103" y="141"/>
                    <a:pt x="103" y="140"/>
                  </a:cubicBezTo>
                  <a:cubicBezTo>
                    <a:pt x="104" y="140"/>
                    <a:pt x="104" y="140"/>
                    <a:pt x="105" y="140"/>
                  </a:cubicBezTo>
                  <a:cubicBezTo>
                    <a:pt x="105" y="140"/>
                    <a:pt x="105" y="139"/>
                    <a:pt x="105" y="139"/>
                  </a:cubicBezTo>
                  <a:cubicBezTo>
                    <a:pt x="105" y="138"/>
                    <a:pt x="105" y="137"/>
                    <a:pt x="105" y="137"/>
                  </a:cubicBezTo>
                  <a:cubicBezTo>
                    <a:pt x="105" y="136"/>
                    <a:pt x="105" y="136"/>
                    <a:pt x="105" y="135"/>
                  </a:cubicBezTo>
                  <a:cubicBezTo>
                    <a:pt x="105" y="135"/>
                    <a:pt x="106" y="135"/>
                    <a:pt x="106" y="135"/>
                  </a:cubicBezTo>
                  <a:cubicBezTo>
                    <a:pt x="106" y="135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2"/>
                  </a:cubicBezTo>
                  <a:cubicBezTo>
                    <a:pt x="107" y="132"/>
                    <a:pt x="107" y="132"/>
                    <a:pt x="108" y="132"/>
                  </a:cubicBezTo>
                  <a:cubicBezTo>
                    <a:pt x="108" y="132"/>
                    <a:pt x="108" y="131"/>
                    <a:pt x="108" y="131"/>
                  </a:cubicBezTo>
                  <a:cubicBezTo>
                    <a:pt x="108" y="130"/>
                    <a:pt x="108" y="129"/>
                    <a:pt x="108" y="129"/>
                  </a:cubicBezTo>
                  <a:cubicBezTo>
                    <a:pt x="108" y="129"/>
                    <a:pt x="109" y="129"/>
                    <a:pt x="109" y="129"/>
                  </a:cubicBezTo>
                  <a:cubicBezTo>
                    <a:pt x="110" y="129"/>
                    <a:pt x="110" y="129"/>
                    <a:pt x="111" y="129"/>
                  </a:cubicBezTo>
                  <a:cubicBezTo>
                    <a:pt x="111" y="129"/>
                    <a:pt x="111" y="130"/>
                    <a:pt x="111" y="131"/>
                  </a:cubicBezTo>
                  <a:cubicBezTo>
                    <a:pt x="111" y="131"/>
                    <a:pt x="111" y="132"/>
                    <a:pt x="111" y="132"/>
                  </a:cubicBezTo>
                  <a:cubicBezTo>
                    <a:pt x="111" y="132"/>
                    <a:pt x="112" y="132"/>
                    <a:pt x="112" y="132"/>
                  </a:cubicBezTo>
                  <a:cubicBezTo>
                    <a:pt x="112" y="133"/>
                    <a:pt x="112" y="133"/>
                    <a:pt x="112" y="134"/>
                  </a:cubicBezTo>
                  <a:cubicBezTo>
                    <a:pt x="112" y="134"/>
                    <a:pt x="112" y="135"/>
                    <a:pt x="112" y="135"/>
                  </a:cubicBezTo>
                  <a:cubicBezTo>
                    <a:pt x="113" y="135"/>
                    <a:pt x="113" y="135"/>
                    <a:pt x="114" y="135"/>
                  </a:cubicBezTo>
                  <a:cubicBezTo>
                    <a:pt x="114" y="135"/>
                    <a:pt x="115" y="135"/>
                    <a:pt x="116" y="135"/>
                  </a:cubicBezTo>
                  <a:cubicBezTo>
                    <a:pt x="116" y="135"/>
                    <a:pt x="117" y="135"/>
                    <a:pt x="117" y="135"/>
                  </a:cubicBezTo>
                  <a:cubicBezTo>
                    <a:pt x="117" y="135"/>
                    <a:pt x="117" y="134"/>
                    <a:pt x="117" y="134"/>
                  </a:cubicBezTo>
                  <a:cubicBezTo>
                    <a:pt x="118" y="134"/>
                    <a:pt x="118" y="134"/>
                    <a:pt x="119" y="134"/>
                  </a:cubicBezTo>
                  <a:cubicBezTo>
                    <a:pt x="119" y="134"/>
                    <a:pt x="120" y="134"/>
                    <a:pt x="120" y="134"/>
                  </a:cubicBezTo>
                  <a:cubicBezTo>
                    <a:pt x="121" y="134"/>
                    <a:pt x="121" y="134"/>
                    <a:pt x="122" y="134"/>
                  </a:cubicBezTo>
                  <a:cubicBezTo>
                    <a:pt x="122" y="134"/>
                    <a:pt x="122" y="135"/>
                    <a:pt x="122" y="135"/>
                  </a:cubicBezTo>
                  <a:cubicBezTo>
                    <a:pt x="122" y="135"/>
                    <a:pt x="123" y="135"/>
                    <a:pt x="123" y="135"/>
                  </a:cubicBezTo>
                  <a:cubicBezTo>
                    <a:pt x="124" y="135"/>
                    <a:pt x="124" y="135"/>
                    <a:pt x="125" y="135"/>
                  </a:cubicBezTo>
                  <a:cubicBezTo>
                    <a:pt x="125" y="136"/>
                    <a:pt x="125" y="136"/>
                    <a:pt x="125" y="137"/>
                  </a:cubicBezTo>
                  <a:cubicBezTo>
                    <a:pt x="125" y="137"/>
                    <a:pt x="126" y="137"/>
                    <a:pt x="126" y="137"/>
                  </a:cubicBezTo>
                  <a:cubicBezTo>
                    <a:pt x="127" y="137"/>
                    <a:pt x="128" y="137"/>
                    <a:pt x="128" y="137"/>
                  </a:cubicBezTo>
                  <a:cubicBezTo>
                    <a:pt x="128" y="137"/>
                    <a:pt x="128" y="138"/>
                    <a:pt x="128" y="139"/>
                  </a:cubicBezTo>
                  <a:cubicBezTo>
                    <a:pt x="129" y="139"/>
                    <a:pt x="129" y="139"/>
                    <a:pt x="130" y="139"/>
                  </a:cubicBezTo>
                  <a:cubicBezTo>
                    <a:pt x="130" y="139"/>
                    <a:pt x="131" y="139"/>
                    <a:pt x="131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1" y="141"/>
                    <a:pt x="131" y="141"/>
                    <a:pt x="131" y="142"/>
                  </a:cubicBezTo>
                  <a:cubicBezTo>
                    <a:pt x="132" y="142"/>
                    <a:pt x="132" y="142"/>
                    <a:pt x="133" y="142"/>
                  </a:cubicBezTo>
                  <a:cubicBezTo>
                    <a:pt x="133" y="142"/>
                    <a:pt x="133" y="143"/>
                    <a:pt x="133" y="144"/>
                  </a:cubicBezTo>
                  <a:cubicBezTo>
                    <a:pt x="132" y="144"/>
                    <a:pt x="132" y="144"/>
                    <a:pt x="131" y="144"/>
                  </a:cubicBezTo>
                  <a:cubicBezTo>
                    <a:pt x="131" y="144"/>
                    <a:pt x="130" y="144"/>
                    <a:pt x="130" y="144"/>
                  </a:cubicBezTo>
                  <a:cubicBezTo>
                    <a:pt x="129" y="144"/>
                    <a:pt x="129" y="144"/>
                    <a:pt x="128" y="144"/>
                  </a:cubicBezTo>
                  <a:cubicBezTo>
                    <a:pt x="128" y="144"/>
                    <a:pt x="127" y="144"/>
                    <a:pt x="126" y="144"/>
                  </a:cubicBezTo>
                  <a:cubicBezTo>
                    <a:pt x="126" y="144"/>
                    <a:pt x="125" y="144"/>
                    <a:pt x="125" y="144"/>
                  </a:cubicBezTo>
                  <a:cubicBezTo>
                    <a:pt x="124" y="144"/>
                    <a:pt x="124" y="144"/>
                    <a:pt x="123" y="144"/>
                  </a:cubicBezTo>
                  <a:cubicBezTo>
                    <a:pt x="123" y="144"/>
                    <a:pt x="122" y="144"/>
                    <a:pt x="122" y="144"/>
                  </a:cubicBezTo>
                  <a:cubicBezTo>
                    <a:pt x="122" y="143"/>
                    <a:pt x="122" y="142"/>
                    <a:pt x="122" y="142"/>
                  </a:cubicBezTo>
                  <a:cubicBezTo>
                    <a:pt x="121" y="142"/>
                    <a:pt x="121" y="142"/>
                    <a:pt x="120" y="142"/>
                  </a:cubicBezTo>
                  <a:cubicBezTo>
                    <a:pt x="120" y="142"/>
                    <a:pt x="119" y="142"/>
                    <a:pt x="119" y="142"/>
                  </a:cubicBezTo>
                  <a:cubicBezTo>
                    <a:pt x="118" y="142"/>
                    <a:pt x="118" y="142"/>
                    <a:pt x="117" y="142"/>
                  </a:cubicBezTo>
                  <a:cubicBezTo>
                    <a:pt x="117" y="142"/>
                    <a:pt x="116" y="142"/>
                    <a:pt x="116" y="142"/>
                  </a:cubicBezTo>
                  <a:cubicBezTo>
                    <a:pt x="115" y="142"/>
                    <a:pt x="114" y="142"/>
                    <a:pt x="114" y="142"/>
                  </a:cubicBezTo>
                  <a:cubicBezTo>
                    <a:pt x="114" y="142"/>
                    <a:pt x="114" y="143"/>
                    <a:pt x="114" y="144"/>
                  </a:cubicBezTo>
                  <a:cubicBezTo>
                    <a:pt x="113" y="144"/>
                    <a:pt x="113" y="144"/>
                    <a:pt x="112" y="144"/>
                  </a:cubicBezTo>
                  <a:cubicBezTo>
                    <a:pt x="112" y="144"/>
                    <a:pt x="111" y="144"/>
                    <a:pt x="111" y="144"/>
                  </a:cubicBezTo>
                  <a:cubicBezTo>
                    <a:pt x="110" y="144"/>
                    <a:pt x="110" y="144"/>
                    <a:pt x="109" y="144"/>
                  </a:cubicBezTo>
                  <a:cubicBezTo>
                    <a:pt x="109" y="144"/>
                    <a:pt x="109" y="145"/>
                    <a:pt x="109" y="145"/>
                  </a:cubicBezTo>
                  <a:cubicBezTo>
                    <a:pt x="109" y="145"/>
                    <a:pt x="108" y="145"/>
                    <a:pt x="108" y="145"/>
                  </a:cubicBezTo>
                  <a:cubicBezTo>
                    <a:pt x="107" y="145"/>
                    <a:pt x="107" y="145"/>
                    <a:pt x="106" y="145"/>
                  </a:cubicBezTo>
                  <a:cubicBezTo>
                    <a:pt x="106" y="145"/>
                    <a:pt x="105" y="145"/>
                    <a:pt x="105" y="145"/>
                  </a:cubicBezTo>
                  <a:cubicBezTo>
                    <a:pt x="105" y="145"/>
                    <a:pt x="105" y="144"/>
                    <a:pt x="105" y="144"/>
                  </a:cubicBezTo>
                  <a:cubicBezTo>
                    <a:pt x="104" y="144"/>
                    <a:pt x="104" y="144"/>
                    <a:pt x="103" y="144"/>
                  </a:cubicBezTo>
                  <a:cubicBezTo>
                    <a:pt x="103" y="143"/>
                    <a:pt x="103" y="142"/>
                    <a:pt x="103" y="142"/>
                  </a:cubicBezTo>
                  <a:moveTo>
                    <a:pt x="90" y="84"/>
                  </a:moveTo>
                  <a:cubicBezTo>
                    <a:pt x="91" y="84"/>
                    <a:pt x="92" y="84"/>
                    <a:pt x="92" y="84"/>
                  </a:cubicBezTo>
                  <a:cubicBezTo>
                    <a:pt x="93" y="84"/>
                    <a:pt x="93" y="84"/>
                    <a:pt x="94" y="84"/>
                  </a:cubicBezTo>
                  <a:cubicBezTo>
                    <a:pt x="94" y="84"/>
                    <a:pt x="95" y="84"/>
                    <a:pt x="95" y="84"/>
                  </a:cubicBezTo>
                  <a:cubicBezTo>
                    <a:pt x="95" y="83"/>
                    <a:pt x="95" y="83"/>
                    <a:pt x="95" y="82"/>
                  </a:cubicBezTo>
                  <a:cubicBezTo>
                    <a:pt x="96" y="82"/>
                    <a:pt x="96" y="82"/>
                    <a:pt x="97" y="82"/>
                  </a:cubicBezTo>
                  <a:cubicBezTo>
                    <a:pt x="97" y="83"/>
                    <a:pt x="97" y="83"/>
                    <a:pt x="97" y="84"/>
                  </a:cubicBezTo>
                  <a:cubicBezTo>
                    <a:pt x="97" y="84"/>
                    <a:pt x="98" y="84"/>
                    <a:pt x="98" y="84"/>
                  </a:cubicBezTo>
                  <a:cubicBezTo>
                    <a:pt x="98" y="84"/>
                    <a:pt x="98" y="85"/>
                    <a:pt x="98" y="85"/>
                  </a:cubicBezTo>
                  <a:cubicBezTo>
                    <a:pt x="98" y="85"/>
                    <a:pt x="97" y="85"/>
                    <a:pt x="97" y="85"/>
                  </a:cubicBezTo>
                  <a:cubicBezTo>
                    <a:pt x="96" y="85"/>
                    <a:pt x="96" y="85"/>
                    <a:pt x="95" y="85"/>
                  </a:cubicBezTo>
                  <a:cubicBezTo>
                    <a:pt x="95" y="85"/>
                    <a:pt x="94" y="85"/>
                    <a:pt x="94" y="85"/>
                  </a:cubicBezTo>
                  <a:cubicBezTo>
                    <a:pt x="93" y="85"/>
                    <a:pt x="93" y="85"/>
                    <a:pt x="92" y="85"/>
                  </a:cubicBezTo>
                  <a:cubicBezTo>
                    <a:pt x="92" y="85"/>
                    <a:pt x="91" y="85"/>
                    <a:pt x="90" y="85"/>
                  </a:cubicBezTo>
                  <a:cubicBezTo>
                    <a:pt x="90" y="85"/>
                    <a:pt x="90" y="84"/>
                    <a:pt x="90" y="84"/>
                  </a:cubicBezTo>
                  <a:moveTo>
                    <a:pt x="90" y="92"/>
                  </a:moveTo>
                  <a:cubicBezTo>
                    <a:pt x="90" y="92"/>
                    <a:pt x="90" y="93"/>
                    <a:pt x="90" y="93"/>
                  </a:cubicBezTo>
                  <a:cubicBezTo>
                    <a:pt x="90" y="94"/>
                    <a:pt x="90" y="95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9" y="95"/>
                    <a:pt x="89" y="94"/>
                    <a:pt x="89" y="93"/>
                  </a:cubicBezTo>
                  <a:cubicBezTo>
                    <a:pt x="88" y="93"/>
                    <a:pt x="88" y="93"/>
                    <a:pt x="87" y="93"/>
                  </a:cubicBezTo>
                  <a:cubicBezTo>
                    <a:pt x="87" y="93"/>
                    <a:pt x="87" y="92"/>
                    <a:pt x="87" y="92"/>
                  </a:cubicBezTo>
                  <a:cubicBezTo>
                    <a:pt x="88" y="92"/>
                    <a:pt x="88" y="92"/>
                    <a:pt x="89" y="92"/>
                  </a:cubicBezTo>
                  <a:cubicBezTo>
                    <a:pt x="89" y="92"/>
                    <a:pt x="90" y="92"/>
                    <a:pt x="90" y="92"/>
                  </a:cubicBezTo>
                  <a:moveTo>
                    <a:pt x="70" y="105"/>
                  </a:moveTo>
                  <a:cubicBezTo>
                    <a:pt x="70" y="104"/>
                    <a:pt x="70" y="104"/>
                    <a:pt x="70" y="103"/>
                  </a:cubicBezTo>
                  <a:cubicBezTo>
                    <a:pt x="71" y="103"/>
                    <a:pt x="71" y="103"/>
                    <a:pt x="72" y="103"/>
                  </a:cubicBezTo>
                  <a:cubicBezTo>
                    <a:pt x="72" y="103"/>
                    <a:pt x="72" y="102"/>
                    <a:pt x="72" y="102"/>
                  </a:cubicBezTo>
                  <a:cubicBezTo>
                    <a:pt x="72" y="101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5" y="100"/>
                  </a:cubicBezTo>
                  <a:cubicBezTo>
                    <a:pt x="75" y="99"/>
                    <a:pt x="75" y="99"/>
                    <a:pt x="75" y="98"/>
                  </a:cubicBezTo>
                  <a:cubicBezTo>
                    <a:pt x="75" y="98"/>
                    <a:pt x="76" y="98"/>
                    <a:pt x="76" y="98"/>
                  </a:cubicBezTo>
                  <a:cubicBezTo>
                    <a:pt x="76" y="98"/>
                    <a:pt x="76" y="97"/>
                    <a:pt x="76" y="97"/>
                  </a:cubicBezTo>
                  <a:cubicBezTo>
                    <a:pt x="77" y="97"/>
                    <a:pt x="77" y="97"/>
                    <a:pt x="78" y="97"/>
                  </a:cubicBezTo>
                  <a:cubicBezTo>
                    <a:pt x="79" y="97"/>
                    <a:pt x="79" y="97"/>
                    <a:pt x="80" y="97"/>
                  </a:cubicBezTo>
                  <a:cubicBezTo>
                    <a:pt x="80" y="97"/>
                    <a:pt x="81" y="97"/>
                    <a:pt x="81" y="97"/>
                  </a:cubicBezTo>
                  <a:cubicBezTo>
                    <a:pt x="81" y="96"/>
                    <a:pt x="81" y="96"/>
                    <a:pt x="81" y="95"/>
                  </a:cubicBezTo>
                  <a:cubicBezTo>
                    <a:pt x="81" y="95"/>
                    <a:pt x="81" y="94"/>
                    <a:pt x="81" y="93"/>
                  </a:cubicBezTo>
                  <a:cubicBezTo>
                    <a:pt x="81" y="93"/>
                    <a:pt x="81" y="92"/>
                    <a:pt x="81" y="92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80" y="92"/>
                    <a:pt x="80" y="93"/>
                    <a:pt x="80" y="93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8" y="94"/>
                    <a:pt x="78" y="95"/>
                    <a:pt x="78" y="95"/>
                  </a:cubicBezTo>
                  <a:cubicBezTo>
                    <a:pt x="77" y="95"/>
                    <a:pt x="77" y="95"/>
                    <a:pt x="76" y="95"/>
                  </a:cubicBezTo>
                  <a:cubicBezTo>
                    <a:pt x="76" y="95"/>
                    <a:pt x="76" y="94"/>
                    <a:pt x="76" y="93"/>
                  </a:cubicBezTo>
                  <a:cubicBezTo>
                    <a:pt x="76" y="93"/>
                    <a:pt x="76" y="92"/>
                    <a:pt x="76" y="92"/>
                  </a:cubicBezTo>
                  <a:cubicBezTo>
                    <a:pt x="76" y="91"/>
                    <a:pt x="76" y="91"/>
                    <a:pt x="76" y="90"/>
                  </a:cubicBezTo>
                  <a:cubicBezTo>
                    <a:pt x="77" y="90"/>
                    <a:pt x="77" y="90"/>
                    <a:pt x="78" y="90"/>
                  </a:cubicBezTo>
                  <a:cubicBezTo>
                    <a:pt x="78" y="90"/>
                    <a:pt x="78" y="89"/>
                    <a:pt x="78" y="89"/>
                  </a:cubicBezTo>
                  <a:cubicBezTo>
                    <a:pt x="79" y="89"/>
                    <a:pt x="79" y="89"/>
                    <a:pt x="80" y="89"/>
                  </a:cubicBezTo>
                  <a:cubicBezTo>
                    <a:pt x="80" y="88"/>
                    <a:pt x="80" y="87"/>
                    <a:pt x="80" y="87"/>
                  </a:cubicBezTo>
                  <a:cubicBezTo>
                    <a:pt x="80" y="87"/>
                    <a:pt x="81" y="87"/>
                    <a:pt x="81" y="87"/>
                  </a:cubicBezTo>
                  <a:cubicBezTo>
                    <a:pt x="81" y="86"/>
                    <a:pt x="81" y="86"/>
                    <a:pt x="81" y="85"/>
                  </a:cubicBezTo>
                  <a:cubicBezTo>
                    <a:pt x="81" y="85"/>
                    <a:pt x="81" y="84"/>
                    <a:pt x="81" y="84"/>
                  </a:cubicBezTo>
                  <a:cubicBezTo>
                    <a:pt x="81" y="84"/>
                    <a:pt x="80" y="84"/>
                    <a:pt x="80" y="84"/>
                  </a:cubicBezTo>
                  <a:cubicBezTo>
                    <a:pt x="79" y="84"/>
                    <a:pt x="79" y="84"/>
                    <a:pt x="78" y="84"/>
                  </a:cubicBezTo>
                  <a:cubicBezTo>
                    <a:pt x="78" y="83"/>
                    <a:pt x="78" y="83"/>
                    <a:pt x="78" y="82"/>
                  </a:cubicBezTo>
                  <a:cubicBezTo>
                    <a:pt x="77" y="82"/>
                    <a:pt x="77" y="82"/>
                    <a:pt x="76" y="82"/>
                  </a:cubicBezTo>
                  <a:cubicBezTo>
                    <a:pt x="76" y="82"/>
                    <a:pt x="76" y="81"/>
                    <a:pt x="76" y="81"/>
                  </a:cubicBezTo>
                  <a:cubicBezTo>
                    <a:pt x="76" y="80"/>
                    <a:pt x="76" y="79"/>
                    <a:pt x="76" y="79"/>
                  </a:cubicBezTo>
                  <a:cubicBezTo>
                    <a:pt x="76" y="78"/>
                    <a:pt x="76" y="78"/>
                    <a:pt x="76" y="77"/>
                  </a:cubicBezTo>
                  <a:cubicBezTo>
                    <a:pt x="76" y="77"/>
                    <a:pt x="76" y="76"/>
                    <a:pt x="76" y="76"/>
                  </a:cubicBezTo>
                  <a:cubicBezTo>
                    <a:pt x="77" y="76"/>
                    <a:pt x="77" y="76"/>
                    <a:pt x="78" y="76"/>
                  </a:cubicBezTo>
                  <a:cubicBezTo>
                    <a:pt x="78" y="75"/>
                    <a:pt x="78" y="75"/>
                    <a:pt x="78" y="74"/>
                  </a:cubicBezTo>
                  <a:cubicBezTo>
                    <a:pt x="79" y="74"/>
                    <a:pt x="79" y="74"/>
                    <a:pt x="80" y="74"/>
                  </a:cubicBezTo>
                  <a:cubicBezTo>
                    <a:pt x="80" y="74"/>
                    <a:pt x="81" y="74"/>
                    <a:pt x="81" y="74"/>
                  </a:cubicBezTo>
                  <a:cubicBezTo>
                    <a:pt x="81" y="74"/>
                    <a:pt x="81" y="73"/>
                    <a:pt x="81" y="72"/>
                  </a:cubicBezTo>
                  <a:cubicBezTo>
                    <a:pt x="81" y="72"/>
                    <a:pt x="81" y="71"/>
                    <a:pt x="81" y="71"/>
                  </a:cubicBezTo>
                  <a:cubicBezTo>
                    <a:pt x="82" y="71"/>
                    <a:pt x="82" y="71"/>
                    <a:pt x="83" y="71"/>
                  </a:cubicBezTo>
                  <a:cubicBezTo>
                    <a:pt x="83" y="70"/>
                    <a:pt x="83" y="70"/>
                    <a:pt x="83" y="69"/>
                  </a:cubicBezTo>
                  <a:cubicBezTo>
                    <a:pt x="83" y="69"/>
                    <a:pt x="83" y="68"/>
                    <a:pt x="83" y="68"/>
                  </a:cubicBezTo>
                  <a:cubicBezTo>
                    <a:pt x="83" y="67"/>
                    <a:pt x="83" y="67"/>
                    <a:pt x="83" y="66"/>
                  </a:cubicBezTo>
                  <a:cubicBezTo>
                    <a:pt x="83" y="66"/>
                    <a:pt x="84" y="66"/>
                    <a:pt x="84" y="66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85" y="64"/>
                    <a:pt x="85" y="64"/>
                    <a:pt x="86" y="64"/>
                  </a:cubicBezTo>
                  <a:cubicBezTo>
                    <a:pt x="86" y="64"/>
                    <a:pt x="87" y="64"/>
                    <a:pt x="87" y="64"/>
                  </a:cubicBezTo>
                  <a:cubicBezTo>
                    <a:pt x="87" y="65"/>
                    <a:pt x="87" y="66"/>
                    <a:pt x="87" y="66"/>
                  </a:cubicBezTo>
                  <a:cubicBezTo>
                    <a:pt x="87" y="67"/>
                    <a:pt x="87" y="67"/>
                    <a:pt x="87" y="68"/>
                  </a:cubicBezTo>
                  <a:cubicBezTo>
                    <a:pt x="87" y="68"/>
                    <a:pt x="87" y="69"/>
                    <a:pt x="87" y="69"/>
                  </a:cubicBezTo>
                  <a:cubicBezTo>
                    <a:pt x="87" y="69"/>
                    <a:pt x="86" y="69"/>
                    <a:pt x="86" y="69"/>
                  </a:cubicBezTo>
                  <a:cubicBezTo>
                    <a:pt x="86" y="70"/>
                    <a:pt x="86" y="70"/>
                    <a:pt x="86" y="71"/>
                  </a:cubicBezTo>
                  <a:cubicBezTo>
                    <a:pt x="85" y="71"/>
                    <a:pt x="85" y="71"/>
                    <a:pt x="84" y="71"/>
                  </a:cubicBezTo>
                  <a:cubicBezTo>
                    <a:pt x="84" y="71"/>
                    <a:pt x="84" y="72"/>
                    <a:pt x="84" y="72"/>
                  </a:cubicBezTo>
                  <a:cubicBezTo>
                    <a:pt x="84" y="72"/>
                    <a:pt x="83" y="72"/>
                    <a:pt x="83" y="72"/>
                  </a:cubicBezTo>
                  <a:cubicBezTo>
                    <a:pt x="83" y="73"/>
                    <a:pt x="83" y="74"/>
                    <a:pt x="83" y="74"/>
                  </a:cubicBezTo>
                  <a:cubicBezTo>
                    <a:pt x="83" y="75"/>
                    <a:pt x="83" y="75"/>
                    <a:pt x="83" y="76"/>
                  </a:cubicBezTo>
                  <a:cubicBezTo>
                    <a:pt x="83" y="76"/>
                    <a:pt x="83" y="77"/>
                    <a:pt x="83" y="77"/>
                  </a:cubicBezTo>
                  <a:cubicBezTo>
                    <a:pt x="83" y="78"/>
                    <a:pt x="83" y="78"/>
                    <a:pt x="83" y="79"/>
                  </a:cubicBezTo>
                  <a:cubicBezTo>
                    <a:pt x="83" y="79"/>
                    <a:pt x="83" y="80"/>
                    <a:pt x="83" y="81"/>
                  </a:cubicBezTo>
                  <a:cubicBezTo>
                    <a:pt x="83" y="81"/>
                    <a:pt x="83" y="82"/>
                    <a:pt x="83" y="82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4" y="84"/>
                    <a:pt x="84" y="84"/>
                  </a:cubicBezTo>
                  <a:cubicBezTo>
                    <a:pt x="84" y="84"/>
                    <a:pt x="84" y="85"/>
                    <a:pt x="84" y="85"/>
                  </a:cubicBezTo>
                  <a:cubicBezTo>
                    <a:pt x="85" y="85"/>
                    <a:pt x="85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8" y="85"/>
                    <a:pt x="88" y="85"/>
                    <a:pt x="89" y="85"/>
                  </a:cubicBezTo>
                  <a:cubicBezTo>
                    <a:pt x="89" y="86"/>
                    <a:pt x="89" y="86"/>
                    <a:pt x="89" y="87"/>
                  </a:cubicBezTo>
                  <a:cubicBezTo>
                    <a:pt x="88" y="87"/>
                    <a:pt x="88" y="87"/>
                    <a:pt x="87" y="87"/>
                  </a:cubicBezTo>
                  <a:cubicBezTo>
                    <a:pt x="87" y="87"/>
                    <a:pt x="87" y="88"/>
                    <a:pt x="87" y="89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5" y="90"/>
                    <a:pt x="84" y="90"/>
                  </a:cubicBezTo>
                  <a:cubicBezTo>
                    <a:pt x="84" y="91"/>
                    <a:pt x="84" y="91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4" y="94"/>
                    <a:pt x="84" y="95"/>
                    <a:pt x="84" y="95"/>
                  </a:cubicBezTo>
                  <a:cubicBezTo>
                    <a:pt x="84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7"/>
                  </a:cubicBezTo>
                  <a:cubicBezTo>
                    <a:pt x="83" y="97"/>
                    <a:pt x="83" y="98"/>
                    <a:pt x="83" y="98"/>
                  </a:cubicBezTo>
                  <a:cubicBezTo>
                    <a:pt x="83" y="99"/>
                    <a:pt x="83" y="99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4" y="101"/>
                    <a:pt x="84" y="102"/>
                  </a:cubicBezTo>
                  <a:cubicBezTo>
                    <a:pt x="84" y="102"/>
                    <a:pt x="83" y="102"/>
                    <a:pt x="83" y="102"/>
                  </a:cubicBezTo>
                  <a:cubicBezTo>
                    <a:pt x="83" y="102"/>
                    <a:pt x="83" y="103"/>
                    <a:pt x="83" y="103"/>
                  </a:cubicBezTo>
                  <a:cubicBezTo>
                    <a:pt x="82" y="103"/>
                    <a:pt x="81" y="103"/>
                    <a:pt x="80" y="103"/>
                  </a:cubicBezTo>
                  <a:cubicBezTo>
                    <a:pt x="79" y="103"/>
                    <a:pt x="79" y="103"/>
                    <a:pt x="78" y="103"/>
                  </a:cubicBezTo>
                  <a:cubicBezTo>
                    <a:pt x="77" y="103"/>
                    <a:pt x="77" y="103"/>
                    <a:pt x="76" y="103"/>
                  </a:cubicBezTo>
                  <a:cubicBezTo>
                    <a:pt x="76" y="103"/>
                    <a:pt x="75" y="103"/>
                    <a:pt x="75" y="103"/>
                  </a:cubicBezTo>
                  <a:cubicBezTo>
                    <a:pt x="75" y="104"/>
                    <a:pt x="75" y="104"/>
                    <a:pt x="75" y="105"/>
                  </a:cubicBezTo>
                  <a:cubicBezTo>
                    <a:pt x="74" y="105"/>
                    <a:pt x="74" y="105"/>
                    <a:pt x="73" y="105"/>
                  </a:cubicBezTo>
                  <a:cubicBezTo>
                    <a:pt x="73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2" y="106"/>
                  </a:cubicBezTo>
                  <a:cubicBezTo>
                    <a:pt x="71" y="106"/>
                    <a:pt x="71" y="106"/>
                    <a:pt x="70" y="106"/>
                  </a:cubicBezTo>
                  <a:cubicBezTo>
                    <a:pt x="70" y="106"/>
                    <a:pt x="70" y="105"/>
                    <a:pt x="70" y="105"/>
                  </a:cubicBezTo>
                  <a:moveTo>
                    <a:pt x="69" y="103"/>
                  </a:moveTo>
                  <a:cubicBezTo>
                    <a:pt x="69" y="104"/>
                    <a:pt x="69" y="104"/>
                    <a:pt x="69" y="105"/>
                  </a:cubicBezTo>
                  <a:cubicBezTo>
                    <a:pt x="68" y="105"/>
                    <a:pt x="68" y="105"/>
                    <a:pt x="67" y="105"/>
                  </a:cubicBezTo>
                  <a:cubicBezTo>
                    <a:pt x="67" y="104"/>
                    <a:pt x="67" y="104"/>
                    <a:pt x="67" y="103"/>
                  </a:cubicBezTo>
                  <a:cubicBezTo>
                    <a:pt x="68" y="103"/>
                    <a:pt x="68" y="103"/>
                    <a:pt x="69" y="103"/>
                  </a:cubicBezTo>
                  <a:moveTo>
                    <a:pt x="62" y="92"/>
                  </a:moveTo>
                  <a:cubicBezTo>
                    <a:pt x="62" y="91"/>
                    <a:pt x="62" y="91"/>
                    <a:pt x="62" y="90"/>
                  </a:cubicBezTo>
                  <a:cubicBezTo>
                    <a:pt x="63" y="90"/>
                    <a:pt x="63" y="90"/>
                    <a:pt x="64" y="90"/>
                  </a:cubicBezTo>
                  <a:cubicBezTo>
                    <a:pt x="64" y="91"/>
                    <a:pt x="64" y="91"/>
                    <a:pt x="64" y="92"/>
                  </a:cubicBezTo>
                  <a:cubicBezTo>
                    <a:pt x="64" y="92"/>
                    <a:pt x="64" y="93"/>
                    <a:pt x="64" y="93"/>
                  </a:cubicBezTo>
                  <a:cubicBezTo>
                    <a:pt x="64" y="93"/>
                    <a:pt x="65" y="93"/>
                    <a:pt x="65" y="93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97"/>
                    <a:pt x="66" y="97"/>
                    <a:pt x="67" y="97"/>
                  </a:cubicBezTo>
                  <a:cubicBezTo>
                    <a:pt x="67" y="97"/>
                    <a:pt x="67" y="98"/>
                    <a:pt x="67" y="98"/>
                  </a:cubicBezTo>
                  <a:cubicBezTo>
                    <a:pt x="67" y="99"/>
                    <a:pt x="67" y="99"/>
                    <a:pt x="67" y="100"/>
                  </a:cubicBezTo>
                  <a:cubicBezTo>
                    <a:pt x="66" y="100"/>
                    <a:pt x="66" y="100"/>
                    <a:pt x="65" y="100"/>
                  </a:cubicBezTo>
                  <a:cubicBezTo>
                    <a:pt x="65" y="99"/>
                    <a:pt x="65" y="99"/>
                    <a:pt x="65" y="98"/>
                  </a:cubicBezTo>
                  <a:cubicBezTo>
                    <a:pt x="65" y="98"/>
                    <a:pt x="64" y="98"/>
                    <a:pt x="64" y="98"/>
                  </a:cubicBezTo>
                  <a:cubicBezTo>
                    <a:pt x="64" y="98"/>
                    <a:pt x="64" y="97"/>
                    <a:pt x="64" y="97"/>
                  </a:cubicBezTo>
                  <a:cubicBezTo>
                    <a:pt x="64" y="96"/>
                    <a:pt x="64" y="96"/>
                    <a:pt x="64" y="95"/>
                  </a:cubicBezTo>
                  <a:cubicBezTo>
                    <a:pt x="64" y="95"/>
                    <a:pt x="64" y="94"/>
                    <a:pt x="64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moveTo>
                    <a:pt x="120" y="164"/>
                  </a:moveTo>
                  <a:cubicBezTo>
                    <a:pt x="120" y="165"/>
                    <a:pt x="120" y="165"/>
                    <a:pt x="120" y="166"/>
                  </a:cubicBezTo>
                  <a:cubicBezTo>
                    <a:pt x="120" y="167"/>
                    <a:pt x="120" y="167"/>
                    <a:pt x="120" y="168"/>
                  </a:cubicBezTo>
                  <a:cubicBezTo>
                    <a:pt x="120" y="168"/>
                    <a:pt x="120" y="169"/>
                    <a:pt x="120" y="169"/>
                  </a:cubicBezTo>
                  <a:cubicBezTo>
                    <a:pt x="120" y="170"/>
                    <a:pt x="120" y="170"/>
                    <a:pt x="120" y="171"/>
                  </a:cubicBezTo>
                  <a:cubicBezTo>
                    <a:pt x="120" y="171"/>
                    <a:pt x="119" y="171"/>
                    <a:pt x="119" y="171"/>
                  </a:cubicBezTo>
                  <a:cubicBezTo>
                    <a:pt x="119" y="171"/>
                    <a:pt x="119" y="172"/>
                    <a:pt x="119" y="173"/>
                  </a:cubicBezTo>
                  <a:cubicBezTo>
                    <a:pt x="118" y="173"/>
                    <a:pt x="118" y="173"/>
                    <a:pt x="117" y="173"/>
                  </a:cubicBezTo>
                  <a:cubicBezTo>
                    <a:pt x="117" y="173"/>
                    <a:pt x="116" y="173"/>
                    <a:pt x="116" y="173"/>
                  </a:cubicBezTo>
                  <a:cubicBezTo>
                    <a:pt x="115" y="173"/>
                    <a:pt x="114" y="173"/>
                    <a:pt x="114" y="173"/>
                  </a:cubicBezTo>
                  <a:cubicBezTo>
                    <a:pt x="114" y="172"/>
                    <a:pt x="114" y="171"/>
                    <a:pt x="114" y="171"/>
                  </a:cubicBezTo>
                  <a:cubicBezTo>
                    <a:pt x="113" y="171"/>
                    <a:pt x="113" y="171"/>
                    <a:pt x="112" y="171"/>
                  </a:cubicBezTo>
                  <a:cubicBezTo>
                    <a:pt x="112" y="171"/>
                    <a:pt x="111" y="171"/>
                    <a:pt x="111" y="171"/>
                  </a:cubicBezTo>
                  <a:cubicBezTo>
                    <a:pt x="111" y="171"/>
                    <a:pt x="111" y="172"/>
                    <a:pt x="111" y="173"/>
                  </a:cubicBezTo>
                  <a:cubicBezTo>
                    <a:pt x="110" y="173"/>
                    <a:pt x="110" y="173"/>
                    <a:pt x="109" y="173"/>
                  </a:cubicBezTo>
                  <a:cubicBezTo>
                    <a:pt x="109" y="173"/>
                    <a:pt x="108" y="173"/>
                    <a:pt x="108" y="173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6" y="173"/>
                    <a:pt x="105" y="173"/>
                    <a:pt x="105" y="173"/>
                  </a:cubicBezTo>
                  <a:cubicBezTo>
                    <a:pt x="104" y="173"/>
                    <a:pt x="104" y="173"/>
                    <a:pt x="103" y="173"/>
                  </a:cubicBezTo>
                  <a:cubicBezTo>
                    <a:pt x="103" y="173"/>
                    <a:pt x="102" y="173"/>
                    <a:pt x="102" y="173"/>
                  </a:cubicBezTo>
                  <a:cubicBezTo>
                    <a:pt x="101" y="173"/>
                    <a:pt x="100" y="173"/>
                    <a:pt x="100" y="173"/>
                  </a:cubicBezTo>
                  <a:cubicBezTo>
                    <a:pt x="100" y="172"/>
                    <a:pt x="100" y="171"/>
                    <a:pt x="100" y="171"/>
                  </a:cubicBezTo>
                  <a:cubicBezTo>
                    <a:pt x="99" y="171"/>
                    <a:pt x="99" y="171"/>
                    <a:pt x="98" y="171"/>
                  </a:cubicBezTo>
                  <a:cubicBezTo>
                    <a:pt x="98" y="171"/>
                    <a:pt x="97" y="171"/>
                    <a:pt x="97" y="171"/>
                  </a:cubicBezTo>
                  <a:cubicBezTo>
                    <a:pt x="96" y="171"/>
                    <a:pt x="96" y="171"/>
                    <a:pt x="95" y="171"/>
                  </a:cubicBezTo>
                  <a:cubicBezTo>
                    <a:pt x="95" y="170"/>
                    <a:pt x="95" y="170"/>
                    <a:pt x="95" y="169"/>
                  </a:cubicBezTo>
                  <a:cubicBezTo>
                    <a:pt x="95" y="169"/>
                    <a:pt x="94" y="169"/>
                    <a:pt x="94" y="169"/>
                  </a:cubicBezTo>
                  <a:cubicBezTo>
                    <a:pt x="93" y="169"/>
                    <a:pt x="93" y="169"/>
                    <a:pt x="92" y="169"/>
                  </a:cubicBezTo>
                  <a:cubicBezTo>
                    <a:pt x="92" y="169"/>
                    <a:pt x="91" y="169"/>
                    <a:pt x="90" y="169"/>
                  </a:cubicBezTo>
                  <a:cubicBezTo>
                    <a:pt x="90" y="169"/>
                    <a:pt x="89" y="169"/>
                    <a:pt x="89" y="169"/>
                  </a:cubicBezTo>
                  <a:cubicBezTo>
                    <a:pt x="88" y="169"/>
                    <a:pt x="88" y="169"/>
                    <a:pt x="87" y="169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7" y="171"/>
                    <a:pt x="87" y="172"/>
                    <a:pt x="87" y="173"/>
                  </a:cubicBezTo>
                  <a:cubicBezTo>
                    <a:pt x="87" y="173"/>
                    <a:pt x="87" y="174"/>
                    <a:pt x="87" y="174"/>
                  </a:cubicBezTo>
                  <a:cubicBezTo>
                    <a:pt x="87" y="174"/>
                    <a:pt x="86" y="174"/>
                    <a:pt x="86" y="174"/>
                  </a:cubicBezTo>
                  <a:cubicBezTo>
                    <a:pt x="86" y="175"/>
                    <a:pt x="86" y="175"/>
                    <a:pt x="86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5"/>
                    <a:pt x="84" y="175"/>
                    <a:pt x="84" y="174"/>
                  </a:cubicBezTo>
                  <a:cubicBezTo>
                    <a:pt x="84" y="174"/>
                    <a:pt x="83" y="174"/>
                    <a:pt x="83" y="174"/>
                  </a:cubicBezTo>
                  <a:cubicBezTo>
                    <a:pt x="82" y="174"/>
                    <a:pt x="82" y="174"/>
                    <a:pt x="81" y="174"/>
                  </a:cubicBezTo>
                  <a:cubicBezTo>
                    <a:pt x="81" y="174"/>
                    <a:pt x="80" y="174"/>
                    <a:pt x="80" y="174"/>
                  </a:cubicBezTo>
                  <a:cubicBezTo>
                    <a:pt x="79" y="174"/>
                    <a:pt x="79" y="174"/>
                    <a:pt x="78" y="174"/>
                  </a:cubicBezTo>
                  <a:cubicBezTo>
                    <a:pt x="78" y="174"/>
                    <a:pt x="78" y="173"/>
                    <a:pt x="78" y="173"/>
                  </a:cubicBezTo>
                  <a:cubicBezTo>
                    <a:pt x="78" y="172"/>
                    <a:pt x="78" y="171"/>
                    <a:pt x="78" y="171"/>
                  </a:cubicBezTo>
                  <a:cubicBezTo>
                    <a:pt x="77" y="171"/>
                    <a:pt x="77" y="171"/>
                    <a:pt x="76" y="171"/>
                  </a:cubicBezTo>
                  <a:cubicBezTo>
                    <a:pt x="76" y="170"/>
                    <a:pt x="76" y="170"/>
                    <a:pt x="76" y="169"/>
                  </a:cubicBezTo>
                  <a:cubicBezTo>
                    <a:pt x="76" y="169"/>
                    <a:pt x="75" y="169"/>
                    <a:pt x="75" y="169"/>
                  </a:cubicBezTo>
                  <a:cubicBezTo>
                    <a:pt x="74" y="169"/>
                    <a:pt x="74" y="169"/>
                    <a:pt x="73" y="169"/>
                  </a:cubicBezTo>
                  <a:cubicBezTo>
                    <a:pt x="73" y="169"/>
                    <a:pt x="72" y="169"/>
                    <a:pt x="72" y="169"/>
                  </a:cubicBezTo>
                  <a:cubicBezTo>
                    <a:pt x="71" y="169"/>
                    <a:pt x="71" y="169"/>
                    <a:pt x="70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9"/>
                    <a:pt x="69" y="168"/>
                    <a:pt x="69" y="168"/>
                  </a:cubicBezTo>
                  <a:cubicBezTo>
                    <a:pt x="68" y="168"/>
                    <a:pt x="68" y="168"/>
                    <a:pt x="67" y="168"/>
                  </a:cubicBezTo>
                  <a:cubicBezTo>
                    <a:pt x="67" y="167"/>
                    <a:pt x="67" y="167"/>
                    <a:pt x="67" y="166"/>
                  </a:cubicBezTo>
                  <a:cubicBezTo>
                    <a:pt x="67" y="165"/>
                    <a:pt x="67" y="165"/>
                    <a:pt x="67" y="164"/>
                  </a:cubicBezTo>
                  <a:cubicBezTo>
                    <a:pt x="67" y="164"/>
                    <a:pt x="67" y="163"/>
                    <a:pt x="67" y="163"/>
                  </a:cubicBezTo>
                  <a:cubicBezTo>
                    <a:pt x="67" y="162"/>
                    <a:pt x="67" y="162"/>
                    <a:pt x="67" y="161"/>
                  </a:cubicBezTo>
                  <a:cubicBezTo>
                    <a:pt x="66" y="161"/>
                    <a:pt x="66" y="161"/>
                    <a:pt x="65" y="161"/>
                  </a:cubicBezTo>
                  <a:cubicBezTo>
                    <a:pt x="65" y="161"/>
                    <a:pt x="65" y="160"/>
                    <a:pt x="65" y="160"/>
                  </a:cubicBezTo>
                  <a:cubicBezTo>
                    <a:pt x="66" y="160"/>
                    <a:pt x="66" y="160"/>
                    <a:pt x="67" y="160"/>
                  </a:cubicBezTo>
                  <a:cubicBezTo>
                    <a:pt x="67" y="159"/>
                    <a:pt x="67" y="159"/>
                    <a:pt x="67" y="158"/>
                  </a:cubicBezTo>
                  <a:cubicBezTo>
                    <a:pt x="66" y="158"/>
                    <a:pt x="66" y="158"/>
                    <a:pt x="65" y="158"/>
                  </a:cubicBezTo>
                  <a:cubicBezTo>
                    <a:pt x="65" y="158"/>
                    <a:pt x="64" y="158"/>
                    <a:pt x="64" y="158"/>
                  </a:cubicBezTo>
                  <a:cubicBezTo>
                    <a:pt x="63" y="158"/>
                    <a:pt x="63" y="158"/>
                    <a:pt x="62" y="158"/>
                  </a:cubicBezTo>
                  <a:cubicBezTo>
                    <a:pt x="62" y="158"/>
                    <a:pt x="61" y="158"/>
                    <a:pt x="61" y="158"/>
                  </a:cubicBezTo>
                  <a:cubicBezTo>
                    <a:pt x="60" y="158"/>
                    <a:pt x="60" y="158"/>
                    <a:pt x="59" y="158"/>
                  </a:cubicBezTo>
                  <a:cubicBezTo>
                    <a:pt x="59" y="158"/>
                    <a:pt x="58" y="158"/>
                    <a:pt x="58" y="158"/>
                  </a:cubicBezTo>
                  <a:cubicBezTo>
                    <a:pt x="57" y="158"/>
                    <a:pt x="57" y="158"/>
                    <a:pt x="56" y="158"/>
                  </a:cubicBezTo>
                  <a:cubicBezTo>
                    <a:pt x="56" y="158"/>
                    <a:pt x="55" y="158"/>
                    <a:pt x="55" y="158"/>
                  </a:cubicBezTo>
                  <a:cubicBezTo>
                    <a:pt x="54" y="158"/>
                    <a:pt x="53" y="158"/>
                    <a:pt x="53" y="158"/>
                  </a:cubicBezTo>
                  <a:cubicBezTo>
                    <a:pt x="52" y="158"/>
                    <a:pt x="52" y="158"/>
                    <a:pt x="51" y="158"/>
                  </a:cubicBezTo>
                  <a:cubicBezTo>
                    <a:pt x="51" y="158"/>
                    <a:pt x="50" y="158"/>
                    <a:pt x="50" y="158"/>
                  </a:cubicBezTo>
                  <a:cubicBezTo>
                    <a:pt x="50" y="159"/>
                    <a:pt x="50" y="159"/>
                    <a:pt x="50" y="160"/>
                  </a:cubicBezTo>
                  <a:cubicBezTo>
                    <a:pt x="49" y="160"/>
                    <a:pt x="49" y="160"/>
                    <a:pt x="48" y="160"/>
                  </a:cubicBezTo>
                  <a:cubicBezTo>
                    <a:pt x="48" y="160"/>
                    <a:pt x="47" y="160"/>
                    <a:pt x="47" y="160"/>
                  </a:cubicBezTo>
                  <a:cubicBezTo>
                    <a:pt x="46" y="160"/>
                    <a:pt x="46" y="160"/>
                    <a:pt x="45" y="160"/>
                  </a:cubicBezTo>
                  <a:cubicBezTo>
                    <a:pt x="45" y="160"/>
                    <a:pt x="44" y="160"/>
                    <a:pt x="44" y="160"/>
                  </a:cubicBezTo>
                  <a:cubicBezTo>
                    <a:pt x="43" y="160"/>
                    <a:pt x="43" y="160"/>
                    <a:pt x="42" y="160"/>
                  </a:cubicBezTo>
                  <a:cubicBezTo>
                    <a:pt x="42" y="160"/>
                    <a:pt x="42" y="161"/>
                    <a:pt x="42" y="161"/>
                  </a:cubicBezTo>
                  <a:cubicBezTo>
                    <a:pt x="42" y="161"/>
                    <a:pt x="41" y="161"/>
                    <a:pt x="41" y="161"/>
                  </a:cubicBezTo>
                  <a:cubicBezTo>
                    <a:pt x="40" y="161"/>
                    <a:pt x="39" y="161"/>
                    <a:pt x="39" y="161"/>
                  </a:cubicBezTo>
                  <a:cubicBezTo>
                    <a:pt x="39" y="162"/>
                    <a:pt x="39" y="162"/>
                    <a:pt x="39" y="163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6" y="163"/>
                    <a:pt x="36" y="163"/>
                  </a:cubicBezTo>
                  <a:cubicBezTo>
                    <a:pt x="35" y="163"/>
                    <a:pt x="35" y="163"/>
                    <a:pt x="34" y="163"/>
                  </a:cubicBezTo>
                  <a:cubicBezTo>
                    <a:pt x="34" y="163"/>
                    <a:pt x="33" y="163"/>
                    <a:pt x="33" y="163"/>
                  </a:cubicBezTo>
                  <a:cubicBezTo>
                    <a:pt x="32" y="163"/>
                    <a:pt x="32" y="163"/>
                    <a:pt x="31" y="163"/>
                  </a:cubicBezTo>
                  <a:cubicBezTo>
                    <a:pt x="31" y="162"/>
                    <a:pt x="31" y="162"/>
                    <a:pt x="31" y="161"/>
                  </a:cubicBezTo>
                  <a:cubicBezTo>
                    <a:pt x="32" y="161"/>
                    <a:pt x="32" y="161"/>
                    <a:pt x="33" y="161"/>
                  </a:cubicBezTo>
                  <a:cubicBezTo>
                    <a:pt x="33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6" y="161"/>
                  </a:cubicBezTo>
                  <a:cubicBezTo>
                    <a:pt x="36" y="161"/>
                    <a:pt x="36" y="160"/>
                    <a:pt x="36" y="160"/>
                  </a:cubicBezTo>
                  <a:cubicBezTo>
                    <a:pt x="36" y="160"/>
                    <a:pt x="37" y="160"/>
                    <a:pt x="37" y="160"/>
                  </a:cubicBezTo>
                  <a:cubicBezTo>
                    <a:pt x="38" y="160"/>
                    <a:pt x="38" y="160"/>
                    <a:pt x="39" y="160"/>
                  </a:cubicBezTo>
                  <a:cubicBezTo>
                    <a:pt x="39" y="159"/>
                    <a:pt x="39" y="159"/>
                    <a:pt x="39" y="158"/>
                  </a:cubicBezTo>
                  <a:cubicBezTo>
                    <a:pt x="39" y="158"/>
                    <a:pt x="40" y="158"/>
                    <a:pt x="41" y="158"/>
                  </a:cubicBezTo>
                  <a:cubicBezTo>
                    <a:pt x="41" y="157"/>
                    <a:pt x="41" y="157"/>
                    <a:pt x="41" y="156"/>
                  </a:cubicBezTo>
                  <a:cubicBezTo>
                    <a:pt x="41" y="156"/>
                    <a:pt x="42" y="156"/>
                    <a:pt x="42" y="156"/>
                  </a:cubicBezTo>
                  <a:cubicBezTo>
                    <a:pt x="42" y="156"/>
                    <a:pt x="42" y="155"/>
                    <a:pt x="42" y="155"/>
                  </a:cubicBezTo>
                  <a:cubicBezTo>
                    <a:pt x="43" y="155"/>
                    <a:pt x="43" y="155"/>
                    <a:pt x="44" y="155"/>
                  </a:cubicBezTo>
                  <a:cubicBezTo>
                    <a:pt x="44" y="154"/>
                    <a:pt x="44" y="154"/>
                    <a:pt x="44" y="153"/>
                  </a:cubicBezTo>
                  <a:cubicBezTo>
                    <a:pt x="43" y="153"/>
                    <a:pt x="43" y="153"/>
                    <a:pt x="42" y="153"/>
                  </a:cubicBezTo>
                  <a:cubicBezTo>
                    <a:pt x="42" y="153"/>
                    <a:pt x="42" y="152"/>
                    <a:pt x="42" y="151"/>
                  </a:cubicBezTo>
                  <a:cubicBezTo>
                    <a:pt x="42" y="151"/>
                    <a:pt x="42" y="150"/>
                    <a:pt x="42" y="150"/>
                  </a:cubicBezTo>
                  <a:cubicBezTo>
                    <a:pt x="43" y="150"/>
                    <a:pt x="43" y="150"/>
                    <a:pt x="44" y="150"/>
                  </a:cubicBezTo>
                  <a:cubicBezTo>
                    <a:pt x="44" y="149"/>
                    <a:pt x="44" y="149"/>
                    <a:pt x="44" y="148"/>
                  </a:cubicBezTo>
                  <a:cubicBezTo>
                    <a:pt x="44" y="148"/>
                    <a:pt x="45" y="148"/>
                    <a:pt x="45" y="148"/>
                  </a:cubicBezTo>
                  <a:cubicBezTo>
                    <a:pt x="46" y="148"/>
                    <a:pt x="46" y="148"/>
                    <a:pt x="47" y="148"/>
                  </a:cubicBezTo>
                  <a:cubicBezTo>
                    <a:pt x="47" y="148"/>
                    <a:pt x="47" y="147"/>
                    <a:pt x="47" y="147"/>
                  </a:cubicBezTo>
                  <a:cubicBezTo>
                    <a:pt x="47" y="147"/>
                    <a:pt x="48" y="147"/>
                    <a:pt x="48" y="147"/>
                  </a:cubicBezTo>
                  <a:cubicBezTo>
                    <a:pt x="49" y="147"/>
                    <a:pt x="49" y="147"/>
                    <a:pt x="50" y="147"/>
                  </a:cubicBezTo>
                  <a:cubicBezTo>
                    <a:pt x="50" y="146"/>
                    <a:pt x="50" y="146"/>
                    <a:pt x="50" y="145"/>
                  </a:cubicBezTo>
                  <a:cubicBezTo>
                    <a:pt x="50" y="145"/>
                    <a:pt x="50" y="144"/>
                    <a:pt x="50" y="144"/>
                  </a:cubicBezTo>
                  <a:cubicBezTo>
                    <a:pt x="50" y="143"/>
                    <a:pt x="50" y="142"/>
                    <a:pt x="50" y="142"/>
                  </a:cubicBezTo>
                  <a:cubicBezTo>
                    <a:pt x="50" y="141"/>
                    <a:pt x="50" y="141"/>
                    <a:pt x="50" y="140"/>
                  </a:cubicBezTo>
                  <a:cubicBezTo>
                    <a:pt x="50" y="140"/>
                    <a:pt x="51" y="140"/>
                    <a:pt x="51" y="140"/>
                  </a:cubicBezTo>
                  <a:cubicBezTo>
                    <a:pt x="52" y="140"/>
                    <a:pt x="52" y="140"/>
                    <a:pt x="53" y="140"/>
                  </a:cubicBezTo>
                  <a:cubicBezTo>
                    <a:pt x="53" y="141"/>
                    <a:pt x="53" y="141"/>
                    <a:pt x="53" y="142"/>
                  </a:cubicBezTo>
                  <a:cubicBezTo>
                    <a:pt x="53" y="142"/>
                    <a:pt x="54" y="142"/>
                    <a:pt x="55" y="142"/>
                  </a:cubicBezTo>
                  <a:cubicBezTo>
                    <a:pt x="55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8" y="142"/>
                  </a:cubicBezTo>
                  <a:cubicBezTo>
                    <a:pt x="58" y="141"/>
                    <a:pt x="58" y="141"/>
                    <a:pt x="58" y="140"/>
                  </a:cubicBezTo>
                  <a:cubicBezTo>
                    <a:pt x="58" y="140"/>
                    <a:pt x="59" y="140"/>
                    <a:pt x="59" y="140"/>
                  </a:cubicBezTo>
                  <a:cubicBezTo>
                    <a:pt x="59" y="140"/>
                    <a:pt x="59" y="139"/>
                    <a:pt x="59" y="139"/>
                  </a:cubicBezTo>
                  <a:cubicBezTo>
                    <a:pt x="60" y="139"/>
                    <a:pt x="60" y="139"/>
                    <a:pt x="61" y="139"/>
                  </a:cubicBezTo>
                  <a:cubicBezTo>
                    <a:pt x="61" y="139"/>
                    <a:pt x="62" y="139"/>
                    <a:pt x="62" y="139"/>
                  </a:cubicBezTo>
                  <a:cubicBezTo>
                    <a:pt x="62" y="139"/>
                    <a:pt x="62" y="140"/>
                    <a:pt x="62" y="140"/>
                  </a:cubicBezTo>
                  <a:cubicBezTo>
                    <a:pt x="63" y="140"/>
                    <a:pt x="63" y="140"/>
                    <a:pt x="64" y="140"/>
                  </a:cubicBezTo>
                  <a:cubicBezTo>
                    <a:pt x="64" y="141"/>
                    <a:pt x="64" y="141"/>
                    <a:pt x="64" y="142"/>
                  </a:cubicBezTo>
                  <a:cubicBezTo>
                    <a:pt x="64" y="142"/>
                    <a:pt x="65" y="142"/>
                    <a:pt x="65" y="142"/>
                  </a:cubicBezTo>
                  <a:cubicBezTo>
                    <a:pt x="65" y="142"/>
                    <a:pt x="65" y="143"/>
                    <a:pt x="65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8" y="145"/>
                    <a:pt x="68" y="145"/>
                    <a:pt x="69" y="145"/>
                  </a:cubicBezTo>
                  <a:cubicBezTo>
                    <a:pt x="69" y="146"/>
                    <a:pt x="69" y="146"/>
                    <a:pt x="69" y="147"/>
                  </a:cubicBezTo>
                  <a:cubicBezTo>
                    <a:pt x="69" y="147"/>
                    <a:pt x="70" y="147"/>
                    <a:pt x="70" y="147"/>
                  </a:cubicBezTo>
                  <a:cubicBezTo>
                    <a:pt x="71" y="147"/>
                    <a:pt x="71" y="147"/>
                    <a:pt x="72" y="147"/>
                  </a:cubicBezTo>
                  <a:cubicBezTo>
                    <a:pt x="72" y="147"/>
                    <a:pt x="72" y="148"/>
                    <a:pt x="72" y="148"/>
                  </a:cubicBezTo>
                  <a:cubicBezTo>
                    <a:pt x="72" y="148"/>
                    <a:pt x="73" y="148"/>
                    <a:pt x="73" y="148"/>
                  </a:cubicBezTo>
                  <a:cubicBezTo>
                    <a:pt x="74" y="148"/>
                    <a:pt x="74" y="148"/>
                    <a:pt x="75" y="148"/>
                  </a:cubicBezTo>
                  <a:cubicBezTo>
                    <a:pt x="75" y="149"/>
                    <a:pt x="75" y="149"/>
                    <a:pt x="75" y="150"/>
                  </a:cubicBezTo>
                  <a:cubicBezTo>
                    <a:pt x="75" y="150"/>
                    <a:pt x="76" y="150"/>
                    <a:pt x="76" y="150"/>
                  </a:cubicBezTo>
                  <a:cubicBezTo>
                    <a:pt x="76" y="150"/>
                    <a:pt x="76" y="151"/>
                    <a:pt x="76" y="151"/>
                  </a:cubicBezTo>
                  <a:cubicBezTo>
                    <a:pt x="76" y="152"/>
                    <a:pt x="76" y="153"/>
                    <a:pt x="76" y="153"/>
                  </a:cubicBezTo>
                  <a:cubicBezTo>
                    <a:pt x="76" y="153"/>
                    <a:pt x="75" y="153"/>
                    <a:pt x="75" y="153"/>
                  </a:cubicBezTo>
                  <a:cubicBezTo>
                    <a:pt x="75" y="154"/>
                    <a:pt x="75" y="154"/>
                    <a:pt x="75" y="155"/>
                  </a:cubicBezTo>
                  <a:cubicBezTo>
                    <a:pt x="74" y="155"/>
                    <a:pt x="74" y="155"/>
                    <a:pt x="73" y="155"/>
                  </a:cubicBezTo>
                  <a:cubicBezTo>
                    <a:pt x="73" y="155"/>
                    <a:pt x="72" y="155"/>
                    <a:pt x="72" y="155"/>
                  </a:cubicBezTo>
                  <a:cubicBezTo>
                    <a:pt x="71" y="155"/>
                    <a:pt x="71" y="155"/>
                    <a:pt x="70" y="155"/>
                  </a:cubicBezTo>
                  <a:cubicBezTo>
                    <a:pt x="70" y="155"/>
                    <a:pt x="69" y="155"/>
                    <a:pt x="69" y="155"/>
                  </a:cubicBezTo>
                  <a:cubicBezTo>
                    <a:pt x="69" y="155"/>
                    <a:pt x="69" y="156"/>
                    <a:pt x="69" y="156"/>
                  </a:cubicBezTo>
                  <a:cubicBezTo>
                    <a:pt x="69" y="156"/>
                    <a:pt x="70" y="156"/>
                    <a:pt x="70" y="156"/>
                  </a:cubicBezTo>
                  <a:cubicBezTo>
                    <a:pt x="70" y="157"/>
                    <a:pt x="70" y="157"/>
                    <a:pt x="70" y="158"/>
                  </a:cubicBezTo>
                  <a:cubicBezTo>
                    <a:pt x="71" y="158"/>
                    <a:pt x="71" y="158"/>
                    <a:pt x="72" y="158"/>
                  </a:cubicBezTo>
                  <a:cubicBezTo>
                    <a:pt x="72" y="158"/>
                    <a:pt x="73" y="158"/>
                    <a:pt x="73" y="158"/>
                  </a:cubicBezTo>
                  <a:cubicBezTo>
                    <a:pt x="73" y="159"/>
                    <a:pt x="73" y="159"/>
                    <a:pt x="73" y="160"/>
                  </a:cubicBezTo>
                  <a:cubicBezTo>
                    <a:pt x="74" y="160"/>
                    <a:pt x="74" y="160"/>
                    <a:pt x="75" y="160"/>
                  </a:cubicBezTo>
                  <a:cubicBezTo>
                    <a:pt x="75" y="160"/>
                    <a:pt x="76" y="160"/>
                    <a:pt x="76" y="160"/>
                  </a:cubicBezTo>
                  <a:cubicBezTo>
                    <a:pt x="76" y="159"/>
                    <a:pt x="76" y="159"/>
                    <a:pt x="76" y="158"/>
                  </a:cubicBezTo>
                  <a:cubicBezTo>
                    <a:pt x="76" y="157"/>
                    <a:pt x="76" y="157"/>
                    <a:pt x="76" y="156"/>
                  </a:cubicBezTo>
                  <a:cubicBezTo>
                    <a:pt x="77" y="156"/>
                    <a:pt x="77" y="156"/>
                    <a:pt x="78" y="156"/>
                  </a:cubicBezTo>
                  <a:cubicBezTo>
                    <a:pt x="79" y="156"/>
                    <a:pt x="79" y="156"/>
                    <a:pt x="80" y="156"/>
                  </a:cubicBezTo>
                  <a:cubicBezTo>
                    <a:pt x="80" y="156"/>
                    <a:pt x="80" y="155"/>
                    <a:pt x="80" y="155"/>
                  </a:cubicBezTo>
                  <a:cubicBezTo>
                    <a:pt x="80" y="154"/>
                    <a:pt x="80" y="154"/>
                    <a:pt x="80" y="153"/>
                  </a:cubicBezTo>
                  <a:cubicBezTo>
                    <a:pt x="80" y="153"/>
                    <a:pt x="81" y="153"/>
                    <a:pt x="81" y="153"/>
                  </a:cubicBezTo>
                  <a:cubicBezTo>
                    <a:pt x="81" y="153"/>
                    <a:pt x="81" y="152"/>
                    <a:pt x="81" y="151"/>
                  </a:cubicBezTo>
                  <a:cubicBezTo>
                    <a:pt x="81" y="151"/>
                    <a:pt x="80" y="151"/>
                    <a:pt x="80" y="151"/>
                  </a:cubicBezTo>
                  <a:cubicBezTo>
                    <a:pt x="80" y="151"/>
                    <a:pt x="80" y="150"/>
                    <a:pt x="80" y="150"/>
                  </a:cubicBezTo>
                  <a:cubicBezTo>
                    <a:pt x="80" y="150"/>
                    <a:pt x="81" y="150"/>
                    <a:pt x="81" y="150"/>
                  </a:cubicBezTo>
                  <a:cubicBezTo>
                    <a:pt x="82" y="150"/>
                    <a:pt x="82" y="150"/>
                    <a:pt x="83" y="150"/>
                  </a:cubicBezTo>
                  <a:cubicBezTo>
                    <a:pt x="83" y="149"/>
                    <a:pt x="83" y="149"/>
                    <a:pt x="83" y="148"/>
                  </a:cubicBezTo>
                  <a:cubicBezTo>
                    <a:pt x="83" y="148"/>
                    <a:pt x="83" y="147"/>
                    <a:pt x="83" y="147"/>
                  </a:cubicBezTo>
                  <a:cubicBezTo>
                    <a:pt x="82" y="147"/>
                    <a:pt x="82" y="147"/>
                    <a:pt x="81" y="147"/>
                  </a:cubicBezTo>
                  <a:cubicBezTo>
                    <a:pt x="81" y="147"/>
                    <a:pt x="80" y="147"/>
                    <a:pt x="80" y="147"/>
                  </a:cubicBezTo>
                  <a:cubicBezTo>
                    <a:pt x="80" y="146"/>
                    <a:pt x="80" y="146"/>
                    <a:pt x="80" y="145"/>
                  </a:cubicBezTo>
                  <a:cubicBezTo>
                    <a:pt x="79" y="145"/>
                    <a:pt x="79" y="145"/>
                    <a:pt x="78" y="145"/>
                  </a:cubicBezTo>
                  <a:cubicBezTo>
                    <a:pt x="78" y="145"/>
                    <a:pt x="78" y="144"/>
                    <a:pt x="78" y="144"/>
                  </a:cubicBezTo>
                  <a:cubicBezTo>
                    <a:pt x="77" y="144"/>
                    <a:pt x="77" y="144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3" y="144"/>
                  </a:cubicBezTo>
                  <a:cubicBezTo>
                    <a:pt x="73" y="143"/>
                    <a:pt x="73" y="142"/>
                    <a:pt x="73" y="142"/>
                  </a:cubicBezTo>
                  <a:cubicBezTo>
                    <a:pt x="73" y="141"/>
                    <a:pt x="73" y="141"/>
                    <a:pt x="73" y="140"/>
                  </a:cubicBezTo>
                  <a:cubicBezTo>
                    <a:pt x="73" y="140"/>
                    <a:pt x="72" y="140"/>
                    <a:pt x="72" y="140"/>
                  </a:cubicBezTo>
                  <a:cubicBezTo>
                    <a:pt x="72" y="140"/>
                    <a:pt x="72" y="139"/>
                    <a:pt x="72" y="139"/>
                  </a:cubicBezTo>
                  <a:cubicBezTo>
                    <a:pt x="71" y="139"/>
                    <a:pt x="71" y="139"/>
                    <a:pt x="70" y="139"/>
                  </a:cubicBezTo>
                  <a:cubicBezTo>
                    <a:pt x="70" y="138"/>
                    <a:pt x="70" y="137"/>
                    <a:pt x="70" y="137"/>
                  </a:cubicBezTo>
                  <a:cubicBezTo>
                    <a:pt x="70" y="137"/>
                    <a:pt x="69" y="137"/>
                    <a:pt x="69" y="137"/>
                  </a:cubicBezTo>
                  <a:cubicBezTo>
                    <a:pt x="69" y="136"/>
                    <a:pt x="69" y="136"/>
                    <a:pt x="69" y="135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70" y="134"/>
                    <a:pt x="70" y="134"/>
                  </a:cubicBezTo>
                  <a:cubicBezTo>
                    <a:pt x="70" y="134"/>
                    <a:pt x="70" y="135"/>
                    <a:pt x="70" y="135"/>
                  </a:cubicBezTo>
                  <a:cubicBezTo>
                    <a:pt x="71" y="135"/>
                    <a:pt x="71" y="135"/>
                    <a:pt x="72" y="135"/>
                  </a:cubicBezTo>
                  <a:cubicBezTo>
                    <a:pt x="72" y="136"/>
                    <a:pt x="72" y="136"/>
                    <a:pt x="72" y="137"/>
                  </a:cubicBezTo>
                  <a:cubicBezTo>
                    <a:pt x="72" y="137"/>
                    <a:pt x="73" y="137"/>
                    <a:pt x="73" y="137"/>
                  </a:cubicBezTo>
                  <a:cubicBezTo>
                    <a:pt x="73" y="137"/>
                    <a:pt x="73" y="138"/>
                    <a:pt x="73" y="139"/>
                  </a:cubicBezTo>
                  <a:cubicBezTo>
                    <a:pt x="74" y="139"/>
                    <a:pt x="74" y="139"/>
                    <a:pt x="75" y="139"/>
                  </a:cubicBezTo>
                  <a:cubicBezTo>
                    <a:pt x="75" y="139"/>
                    <a:pt x="75" y="140"/>
                    <a:pt x="75" y="140"/>
                  </a:cubicBezTo>
                  <a:cubicBezTo>
                    <a:pt x="75" y="140"/>
                    <a:pt x="76" y="140"/>
                    <a:pt x="76" y="140"/>
                  </a:cubicBezTo>
                  <a:cubicBezTo>
                    <a:pt x="76" y="141"/>
                    <a:pt x="76" y="141"/>
                    <a:pt x="76" y="142"/>
                  </a:cubicBezTo>
                  <a:cubicBezTo>
                    <a:pt x="77" y="142"/>
                    <a:pt x="77" y="142"/>
                    <a:pt x="78" y="142"/>
                  </a:cubicBezTo>
                  <a:cubicBezTo>
                    <a:pt x="79" y="142"/>
                    <a:pt x="79" y="142"/>
                    <a:pt x="80" y="142"/>
                  </a:cubicBezTo>
                  <a:cubicBezTo>
                    <a:pt x="80" y="142"/>
                    <a:pt x="81" y="142"/>
                    <a:pt x="81" y="142"/>
                  </a:cubicBezTo>
                  <a:cubicBezTo>
                    <a:pt x="81" y="142"/>
                    <a:pt x="81" y="143"/>
                    <a:pt x="81" y="144"/>
                  </a:cubicBezTo>
                  <a:cubicBezTo>
                    <a:pt x="82" y="144"/>
                    <a:pt x="82" y="144"/>
                    <a:pt x="83" y="144"/>
                  </a:cubicBezTo>
                  <a:cubicBezTo>
                    <a:pt x="83" y="144"/>
                    <a:pt x="84" y="144"/>
                    <a:pt x="84" y="144"/>
                  </a:cubicBezTo>
                  <a:cubicBezTo>
                    <a:pt x="84" y="144"/>
                    <a:pt x="84" y="145"/>
                    <a:pt x="84" y="145"/>
                  </a:cubicBezTo>
                  <a:cubicBezTo>
                    <a:pt x="84" y="146"/>
                    <a:pt x="84" y="146"/>
                    <a:pt x="84" y="147"/>
                  </a:cubicBezTo>
                  <a:cubicBezTo>
                    <a:pt x="84" y="147"/>
                    <a:pt x="84" y="148"/>
                    <a:pt x="84" y="148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9"/>
                    <a:pt x="86" y="149"/>
                    <a:pt x="86" y="150"/>
                  </a:cubicBezTo>
                  <a:cubicBezTo>
                    <a:pt x="86" y="150"/>
                    <a:pt x="86" y="151"/>
                    <a:pt x="86" y="151"/>
                  </a:cubicBezTo>
                  <a:cubicBezTo>
                    <a:pt x="86" y="151"/>
                    <a:pt x="87" y="151"/>
                    <a:pt x="87" y="151"/>
                  </a:cubicBezTo>
                  <a:cubicBezTo>
                    <a:pt x="87" y="152"/>
                    <a:pt x="87" y="153"/>
                    <a:pt x="87" y="153"/>
                  </a:cubicBezTo>
                  <a:cubicBezTo>
                    <a:pt x="88" y="153"/>
                    <a:pt x="88" y="153"/>
                    <a:pt x="89" y="153"/>
                  </a:cubicBezTo>
                  <a:cubicBezTo>
                    <a:pt x="89" y="154"/>
                    <a:pt x="89" y="154"/>
                    <a:pt x="89" y="155"/>
                  </a:cubicBezTo>
                  <a:cubicBezTo>
                    <a:pt x="89" y="155"/>
                    <a:pt x="89" y="156"/>
                    <a:pt x="89" y="156"/>
                  </a:cubicBezTo>
                  <a:cubicBezTo>
                    <a:pt x="89" y="157"/>
                    <a:pt x="89" y="157"/>
                    <a:pt x="89" y="158"/>
                  </a:cubicBezTo>
                  <a:cubicBezTo>
                    <a:pt x="89" y="158"/>
                    <a:pt x="90" y="158"/>
                    <a:pt x="90" y="158"/>
                  </a:cubicBezTo>
                  <a:cubicBezTo>
                    <a:pt x="90" y="159"/>
                    <a:pt x="90" y="159"/>
                    <a:pt x="90" y="160"/>
                  </a:cubicBezTo>
                  <a:cubicBezTo>
                    <a:pt x="91" y="160"/>
                    <a:pt x="92" y="160"/>
                    <a:pt x="92" y="160"/>
                  </a:cubicBezTo>
                  <a:cubicBezTo>
                    <a:pt x="93" y="160"/>
                    <a:pt x="93" y="160"/>
                    <a:pt x="94" y="160"/>
                  </a:cubicBezTo>
                  <a:cubicBezTo>
                    <a:pt x="94" y="159"/>
                    <a:pt x="94" y="159"/>
                    <a:pt x="94" y="158"/>
                  </a:cubicBezTo>
                  <a:cubicBezTo>
                    <a:pt x="94" y="157"/>
                    <a:pt x="94" y="157"/>
                    <a:pt x="94" y="156"/>
                  </a:cubicBezTo>
                  <a:cubicBezTo>
                    <a:pt x="94" y="156"/>
                    <a:pt x="95" y="156"/>
                    <a:pt x="95" y="156"/>
                  </a:cubicBezTo>
                  <a:cubicBezTo>
                    <a:pt x="95" y="156"/>
                    <a:pt x="95" y="155"/>
                    <a:pt x="95" y="155"/>
                  </a:cubicBezTo>
                  <a:cubicBezTo>
                    <a:pt x="96" y="155"/>
                    <a:pt x="96" y="155"/>
                    <a:pt x="97" y="155"/>
                  </a:cubicBezTo>
                  <a:cubicBezTo>
                    <a:pt x="97" y="154"/>
                    <a:pt x="97" y="154"/>
                    <a:pt x="97" y="153"/>
                  </a:cubicBezTo>
                  <a:cubicBezTo>
                    <a:pt x="96" y="153"/>
                    <a:pt x="96" y="153"/>
                    <a:pt x="95" y="153"/>
                  </a:cubicBezTo>
                  <a:cubicBezTo>
                    <a:pt x="95" y="153"/>
                    <a:pt x="95" y="152"/>
                    <a:pt x="95" y="151"/>
                  </a:cubicBezTo>
                  <a:cubicBezTo>
                    <a:pt x="95" y="151"/>
                    <a:pt x="94" y="151"/>
                    <a:pt x="94" y="151"/>
                  </a:cubicBezTo>
                  <a:cubicBezTo>
                    <a:pt x="94" y="151"/>
                    <a:pt x="94" y="150"/>
                    <a:pt x="94" y="150"/>
                  </a:cubicBezTo>
                  <a:cubicBezTo>
                    <a:pt x="94" y="150"/>
                    <a:pt x="95" y="150"/>
                    <a:pt x="95" y="150"/>
                  </a:cubicBezTo>
                  <a:cubicBezTo>
                    <a:pt x="95" y="149"/>
                    <a:pt x="95" y="149"/>
                    <a:pt x="95" y="148"/>
                  </a:cubicBezTo>
                  <a:cubicBezTo>
                    <a:pt x="96" y="148"/>
                    <a:pt x="96" y="148"/>
                    <a:pt x="97" y="148"/>
                  </a:cubicBezTo>
                  <a:cubicBezTo>
                    <a:pt x="97" y="148"/>
                    <a:pt x="98" y="148"/>
                    <a:pt x="98" y="148"/>
                  </a:cubicBezTo>
                  <a:cubicBezTo>
                    <a:pt x="98" y="149"/>
                    <a:pt x="98" y="149"/>
                    <a:pt x="98" y="150"/>
                  </a:cubicBezTo>
                  <a:cubicBezTo>
                    <a:pt x="98" y="150"/>
                    <a:pt x="98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3"/>
                  </a:cubicBezTo>
                  <a:cubicBezTo>
                    <a:pt x="100" y="154"/>
                    <a:pt x="100" y="154"/>
                    <a:pt x="100" y="155"/>
                  </a:cubicBezTo>
                  <a:cubicBezTo>
                    <a:pt x="100" y="155"/>
                    <a:pt x="101" y="155"/>
                    <a:pt x="102" y="155"/>
                  </a:cubicBezTo>
                  <a:cubicBezTo>
                    <a:pt x="102" y="155"/>
                    <a:pt x="102" y="156"/>
                    <a:pt x="102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8"/>
                    <a:pt x="103" y="158"/>
                    <a:pt x="103" y="158"/>
                  </a:cubicBezTo>
                  <a:cubicBezTo>
                    <a:pt x="103" y="159"/>
                    <a:pt x="103" y="159"/>
                    <a:pt x="103" y="160"/>
                  </a:cubicBezTo>
                  <a:cubicBezTo>
                    <a:pt x="103" y="160"/>
                    <a:pt x="103" y="161"/>
                    <a:pt x="103" y="161"/>
                  </a:cubicBezTo>
                  <a:cubicBezTo>
                    <a:pt x="104" y="161"/>
                    <a:pt x="104" y="161"/>
                    <a:pt x="105" y="161"/>
                  </a:cubicBezTo>
                  <a:cubicBezTo>
                    <a:pt x="105" y="161"/>
                    <a:pt x="106" y="161"/>
                    <a:pt x="106" y="161"/>
                  </a:cubicBezTo>
                  <a:cubicBezTo>
                    <a:pt x="106" y="161"/>
                    <a:pt x="106" y="160"/>
                    <a:pt x="106" y="160"/>
                  </a:cubicBezTo>
                  <a:cubicBezTo>
                    <a:pt x="107" y="160"/>
                    <a:pt x="107" y="160"/>
                    <a:pt x="108" y="160"/>
                  </a:cubicBezTo>
                  <a:cubicBezTo>
                    <a:pt x="108" y="160"/>
                    <a:pt x="109" y="160"/>
                    <a:pt x="109" y="160"/>
                  </a:cubicBezTo>
                  <a:cubicBezTo>
                    <a:pt x="110" y="160"/>
                    <a:pt x="110" y="160"/>
                    <a:pt x="111" y="160"/>
                  </a:cubicBezTo>
                  <a:cubicBezTo>
                    <a:pt x="111" y="159"/>
                    <a:pt x="111" y="159"/>
                    <a:pt x="111" y="158"/>
                  </a:cubicBezTo>
                  <a:cubicBezTo>
                    <a:pt x="111" y="158"/>
                    <a:pt x="112" y="158"/>
                    <a:pt x="112" y="158"/>
                  </a:cubicBezTo>
                  <a:cubicBezTo>
                    <a:pt x="112" y="159"/>
                    <a:pt x="112" y="159"/>
                    <a:pt x="112" y="160"/>
                  </a:cubicBezTo>
                  <a:cubicBezTo>
                    <a:pt x="113" y="160"/>
                    <a:pt x="113" y="160"/>
                    <a:pt x="114" y="160"/>
                  </a:cubicBezTo>
                  <a:cubicBezTo>
                    <a:pt x="114" y="160"/>
                    <a:pt x="115" y="160"/>
                    <a:pt x="116" y="160"/>
                  </a:cubicBezTo>
                  <a:cubicBezTo>
                    <a:pt x="116" y="160"/>
                    <a:pt x="117" y="160"/>
                    <a:pt x="117" y="160"/>
                  </a:cubicBezTo>
                  <a:cubicBezTo>
                    <a:pt x="117" y="160"/>
                    <a:pt x="117" y="161"/>
                    <a:pt x="117" y="161"/>
                  </a:cubicBezTo>
                  <a:cubicBezTo>
                    <a:pt x="117" y="161"/>
                    <a:pt x="116" y="161"/>
                    <a:pt x="116" y="161"/>
                  </a:cubicBezTo>
                  <a:cubicBezTo>
                    <a:pt x="115" y="161"/>
                    <a:pt x="114" y="161"/>
                    <a:pt x="114" y="161"/>
                  </a:cubicBezTo>
                  <a:cubicBezTo>
                    <a:pt x="114" y="162"/>
                    <a:pt x="114" y="162"/>
                    <a:pt x="114" y="163"/>
                  </a:cubicBezTo>
                  <a:cubicBezTo>
                    <a:pt x="114" y="163"/>
                    <a:pt x="114" y="164"/>
                    <a:pt x="114" y="164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4"/>
                    <a:pt x="117" y="164"/>
                    <a:pt x="117" y="164"/>
                  </a:cubicBezTo>
                  <a:cubicBezTo>
                    <a:pt x="118" y="164"/>
                    <a:pt x="118" y="164"/>
                    <a:pt x="119" y="164"/>
                  </a:cubicBezTo>
                  <a:cubicBezTo>
                    <a:pt x="119" y="164"/>
                    <a:pt x="119" y="163"/>
                    <a:pt x="119" y="163"/>
                  </a:cubicBezTo>
                  <a:cubicBezTo>
                    <a:pt x="119" y="163"/>
                    <a:pt x="120" y="163"/>
                    <a:pt x="120" y="163"/>
                  </a:cubicBezTo>
                  <a:cubicBezTo>
                    <a:pt x="120" y="162"/>
                    <a:pt x="120" y="162"/>
                    <a:pt x="120" y="161"/>
                  </a:cubicBezTo>
                  <a:cubicBezTo>
                    <a:pt x="120" y="161"/>
                    <a:pt x="119" y="161"/>
                    <a:pt x="119" y="161"/>
                  </a:cubicBezTo>
                  <a:cubicBezTo>
                    <a:pt x="119" y="161"/>
                    <a:pt x="119" y="160"/>
                    <a:pt x="119" y="160"/>
                  </a:cubicBezTo>
                  <a:cubicBezTo>
                    <a:pt x="119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8"/>
                  </a:cubicBezTo>
                  <a:cubicBezTo>
                    <a:pt x="121" y="158"/>
                    <a:pt x="121" y="158"/>
                    <a:pt x="122" y="158"/>
                  </a:cubicBezTo>
                  <a:cubicBezTo>
                    <a:pt x="122" y="159"/>
                    <a:pt x="122" y="159"/>
                    <a:pt x="122" y="160"/>
                  </a:cubicBezTo>
                  <a:cubicBezTo>
                    <a:pt x="122" y="160"/>
                    <a:pt x="122" y="161"/>
                    <a:pt x="122" y="161"/>
                  </a:cubicBezTo>
                  <a:cubicBezTo>
                    <a:pt x="122" y="162"/>
                    <a:pt x="122" y="162"/>
                    <a:pt x="122" y="163"/>
                  </a:cubicBezTo>
                  <a:cubicBezTo>
                    <a:pt x="122" y="163"/>
                    <a:pt x="122" y="164"/>
                    <a:pt x="122" y="164"/>
                  </a:cubicBezTo>
                  <a:cubicBezTo>
                    <a:pt x="121" y="164"/>
                    <a:pt x="121" y="164"/>
                    <a:pt x="120" y="164"/>
                  </a:cubicBezTo>
                  <a:moveTo>
                    <a:pt x="145" y="221"/>
                  </a:moveTo>
                  <a:cubicBezTo>
                    <a:pt x="145" y="221"/>
                    <a:pt x="144" y="221"/>
                    <a:pt x="144" y="221"/>
                  </a:cubicBezTo>
                  <a:cubicBezTo>
                    <a:pt x="144" y="220"/>
                    <a:pt x="144" y="220"/>
                    <a:pt x="144" y="219"/>
                  </a:cubicBezTo>
                  <a:cubicBezTo>
                    <a:pt x="143" y="219"/>
                    <a:pt x="143" y="219"/>
                    <a:pt x="142" y="219"/>
                  </a:cubicBezTo>
                  <a:cubicBezTo>
                    <a:pt x="142" y="219"/>
                    <a:pt x="142" y="218"/>
                    <a:pt x="142" y="218"/>
                  </a:cubicBezTo>
                  <a:cubicBezTo>
                    <a:pt x="142" y="218"/>
                    <a:pt x="141" y="218"/>
                    <a:pt x="141" y="218"/>
                  </a:cubicBezTo>
                  <a:cubicBezTo>
                    <a:pt x="141" y="217"/>
                    <a:pt x="141" y="217"/>
                    <a:pt x="141" y="216"/>
                  </a:cubicBezTo>
                  <a:cubicBezTo>
                    <a:pt x="140" y="216"/>
                    <a:pt x="140" y="216"/>
                    <a:pt x="139" y="216"/>
                  </a:cubicBezTo>
                  <a:cubicBezTo>
                    <a:pt x="139" y="216"/>
                    <a:pt x="139" y="215"/>
                    <a:pt x="139" y="214"/>
                  </a:cubicBezTo>
                  <a:cubicBezTo>
                    <a:pt x="139" y="214"/>
                    <a:pt x="138" y="214"/>
                    <a:pt x="137" y="214"/>
                  </a:cubicBezTo>
                  <a:cubicBezTo>
                    <a:pt x="137" y="214"/>
                    <a:pt x="136" y="214"/>
                    <a:pt x="136" y="214"/>
                  </a:cubicBezTo>
                  <a:cubicBezTo>
                    <a:pt x="136" y="214"/>
                    <a:pt x="136" y="213"/>
                    <a:pt x="136" y="213"/>
                  </a:cubicBezTo>
                  <a:cubicBezTo>
                    <a:pt x="136" y="212"/>
                    <a:pt x="136" y="212"/>
                    <a:pt x="136" y="211"/>
                  </a:cubicBezTo>
                  <a:cubicBezTo>
                    <a:pt x="135" y="211"/>
                    <a:pt x="135" y="211"/>
                    <a:pt x="134" y="211"/>
                  </a:cubicBezTo>
                  <a:cubicBezTo>
                    <a:pt x="134" y="211"/>
                    <a:pt x="134" y="210"/>
                    <a:pt x="134" y="210"/>
                  </a:cubicBezTo>
                  <a:cubicBezTo>
                    <a:pt x="134" y="209"/>
                    <a:pt x="134" y="208"/>
                    <a:pt x="134" y="208"/>
                  </a:cubicBezTo>
                  <a:cubicBezTo>
                    <a:pt x="134" y="208"/>
                    <a:pt x="133" y="208"/>
                    <a:pt x="133" y="208"/>
                  </a:cubicBezTo>
                  <a:cubicBezTo>
                    <a:pt x="133" y="207"/>
                    <a:pt x="133" y="207"/>
                    <a:pt x="133" y="206"/>
                  </a:cubicBezTo>
                  <a:cubicBezTo>
                    <a:pt x="132" y="206"/>
                    <a:pt x="132" y="206"/>
                    <a:pt x="131" y="206"/>
                  </a:cubicBezTo>
                  <a:cubicBezTo>
                    <a:pt x="131" y="206"/>
                    <a:pt x="131" y="205"/>
                    <a:pt x="131" y="205"/>
                  </a:cubicBezTo>
                  <a:cubicBezTo>
                    <a:pt x="131" y="204"/>
                    <a:pt x="131" y="204"/>
                    <a:pt x="131" y="203"/>
                  </a:cubicBezTo>
                  <a:cubicBezTo>
                    <a:pt x="131" y="203"/>
                    <a:pt x="131" y="202"/>
                    <a:pt x="131" y="202"/>
                  </a:cubicBezTo>
                  <a:cubicBezTo>
                    <a:pt x="131" y="202"/>
                    <a:pt x="130" y="202"/>
                    <a:pt x="130" y="202"/>
                  </a:cubicBezTo>
                  <a:cubicBezTo>
                    <a:pt x="130" y="201"/>
                    <a:pt x="130" y="200"/>
                    <a:pt x="130" y="200"/>
                  </a:cubicBezTo>
                  <a:cubicBezTo>
                    <a:pt x="130" y="199"/>
                    <a:pt x="130" y="199"/>
                    <a:pt x="130" y="198"/>
                  </a:cubicBezTo>
                  <a:cubicBezTo>
                    <a:pt x="130" y="198"/>
                    <a:pt x="130" y="197"/>
                    <a:pt x="130" y="197"/>
                  </a:cubicBezTo>
                  <a:cubicBezTo>
                    <a:pt x="129" y="197"/>
                    <a:pt x="129" y="197"/>
                    <a:pt x="128" y="197"/>
                  </a:cubicBezTo>
                  <a:cubicBezTo>
                    <a:pt x="128" y="196"/>
                    <a:pt x="128" y="196"/>
                    <a:pt x="128" y="195"/>
                  </a:cubicBezTo>
                  <a:cubicBezTo>
                    <a:pt x="128" y="195"/>
                    <a:pt x="127" y="195"/>
                    <a:pt x="126" y="195"/>
                  </a:cubicBezTo>
                  <a:cubicBezTo>
                    <a:pt x="126" y="194"/>
                    <a:pt x="126" y="194"/>
                    <a:pt x="126" y="193"/>
                  </a:cubicBezTo>
                  <a:cubicBezTo>
                    <a:pt x="126" y="193"/>
                    <a:pt x="126" y="192"/>
                    <a:pt x="126" y="192"/>
                  </a:cubicBezTo>
                  <a:cubicBezTo>
                    <a:pt x="126" y="192"/>
                    <a:pt x="125" y="192"/>
                    <a:pt x="125" y="192"/>
                  </a:cubicBezTo>
                  <a:cubicBezTo>
                    <a:pt x="125" y="191"/>
                    <a:pt x="125" y="191"/>
                    <a:pt x="125" y="190"/>
                  </a:cubicBezTo>
                  <a:cubicBezTo>
                    <a:pt x="124" y="190"/>
                    <a:pt x="124" y="190"/>
                    <a:pt x="123" y="190"/>
                  </a:cubicBezTo>
                  <a:cubicBezTo>
                    <a:pt x="123" y="190"/>
                    <a:pt x="123" y="189"/>
                    <a:pt x="123" y="189"/>
                  </a:cubicBezTo>
                  <a:cubicBezTo>
                    <a:pt x="123" y="188"/>
                    <a:pt x="123" y="188"/>
                    <a:pt x="123" y="187"/>
                  </a:cubicBezTo>
                  <a:cubicBezTo>
                    <a:pt x="123" y="187"/>
                    <a:pt x="122" y="187"/>
                    <a:pt x="122" y="187"/>
                  </a:cubicBezTo>
                  <a:cubicBezTo>
                    <a:pt x="122" y="186"/>
                    <a:pt x="122" y="186"/>
                    <a:pt x="122" y="185"/>
                  </a:cubicBezTo>
                  <a:cubicBezTo>
                    <a:pt x="122" y="185"/>
                    <a:pt x="122" y="184"/>
                    <a:pt x="122" y="184"/>
                  </a:cubicBezTo>
                  <a:cubicBezTo>
                    <a:pt x="122" y="184"/>
                    <a:pt x="123" y="184"/>
                    <a:pt x="123" y="184"/>
                  </a:cubicBezTo>
                  <a:cubicBezTo>
                    <a:pt x="123" y="184"/>
                    <a:pt x="123" y="185"/>
                    <a:pt x="123" y="185"/>
                  </a:cubicBezTo>
                  <a:cubicBezTo>
                    <a:pt x="124" y="185"/>
                    <a:pt x="124" y="185"/>
                    <a:pt x="125" y="185"/>
                  </a:cubicBezTo>
                  <a:cubicBezTo>
                    <a:pt x="125" y="186"/>
                    <a:pt x="125" y="186"/>
                    <a:pt x="125" y="187"/>
                  </a:cubicBezTo>
                  <a:cubicBezTo>
                    <a:pt x="125" y="187"/>
                    <a:pt x="126" y="187"/>
                    <a:pt x="126" y="187"/>
                  </a:cubicBezTo>
                  <a:cubicBezTo>
                    <a:pt x="126" y="188"/>
                    <a:pt x="126" y="188"/>
                    <a:pt x="126" y="189"/>
                  </a:cubicBezTo>
                  <a:cubicBezTo>
                    <a:pt x="127" y="189"/>
                    <a:pt x="128" y="189"/>
                    <a:pt x="128" y="189"/>
                  </a:cubicBezTo>
                  <a:cubicBezTo>
                    <a:pt x="128" y="189"/>
                    <a:pt x="128" y="190"/>
                    <a:pt x="128" y="190"/>
                  </a:cubicBezTo>
                  <a:cubicBezTo>
                    <a:pt x="128" y="191"/>
                    <a:pt x="128" y="191"/>
                    <a:pt x="128" y="192"/>
                  </a:cubicBezTo>
                  <a:cubicBezTo>
                    <a:pt x="129" y="192"/>
                    <a:pt x="129" y="192"/>
                    <a:pt x="130" y="192"/>
                  </a:cubicBezTo>
                  <a:cubicBezTo>
                    <a:pt x="130" y="192"/>
                    <a:pt x="130" y="193"/>
                    <a:pt x="130" y="193"/>
                  </a:cubicBezTo>
                  <a:cubicBezTo>
                    <a:pt x="130" y="193"/>
                    <a:pt x="131" y="193"/>
                    <a:pt x="131" y="193"/>
                  </a:cubicBezTo>
                  <a:cubicBezTo>
                    <a:pt x="131" y="194"/>
                    <a:pt x="131" y="194"/>
                    <a:pt x="131" y="195"/>
                  </a:cubicBezTo>
                  <a:cubicBezTo>
                    <a:pt x="132" y="195"/>
                    <a:pt x="132" y="195"/>
                    <a:pt x="133" y="195"/>
                  </a:cubicBezTo>
                  <a:cubicBezTo>
                    <a:pt x="133" y="196"/>
                    <a:pt x="133" y="196"/>
                    <a:pt x="133" y="197"/>
                  </a:cubicBezTo>
                  <a:cubicBezTo>
                    <a:pt x="133" y="197"/>
                    <a:pt x="133" y="198"/>
                    <a:pt x="133" y="198"/>
                  </a:cubicBezTo>
                  <a:cubicBezTo>
                    <a:pt x="133" y="198"/>
                    <a:pt x="134" y="198"/>
                    <a:pt x="134" y="198"/>
                  </a:cubicBezTo>
                  <a:cubicBezTo>
                    <a:pt x="134" y="199"/>
                    <a:pt x="134" y="199"/>
                    <a:pt x="134" y="200"/>
                  </a:cubicBezTo>
                  <a:cubicBezTo>
                    <a:pt x="134" y="200"/>
                    <a:pt x="134" y="201"/>
                    <a:pt x="134" y="202"/>
                  </a:cubicBezTo>
                  <a:cubicBezTo>
                    <a:pt x="135" y="202"/>
                    <a:pt x="135" y="202"/>
                    <a:pt x="136" y="202"/>
                  </a:cubicBezTo>
                  <a:cubicBezTo>
                    <a:pt x="136" y="202"/>
                    <a:pt x="136" y="203"/>
                    <a:pt x="136" y="203"/>
                  </a:cubicBezTo>
                  <a:cubicBezTo>
                    <a:pt x="136" y="203"/>
                    <a:pt x="137" y="203"/>
                    <a:pt x="137" y="203"/>
                  </a:cubicBezTo>
                  <a:cubicBezTo>
                    <a:pt x="137" y="204"/>
                    <a:pt x="137" y="204"/>
                    <a:pt x="137" y="205"/>
                  </a:cubicBezTo>
                  <a:cubicBezTo>
                    <a:pt x="138" y="205"/>
                    <a:pt x="139" y="205"/>
                    <a:pt x="139" y="205"/>
                  </a:cubicBezTo>
                  <a:cubicBezTo>
                    <a:pt x="139" y="205"/>
                    <a:pt x="139" y="206"/>
                    <a:pt x="139" y="206"/>
                  </a:cubicBezTo>
                  <a:cubicBezTo>
                    <a:pt x="140" y="206"/>
                    <a:pt x="140" y="206"/>
                    <a:pt x="141" y="206"/>
                  </a:cubicBezTo>
                  <a:cubicBezTo>
                    <a:pt x="141" y="207"/>
                    <a:pt x="141" y="207"/>
                    <a:pt x="141" y="208"/>
                  </a:cubicBezTo>
                  <a:cubicBezTo>
                    <a:pt x="141" y="208"/>
                    <a:pt x="141" y="209"/>
                    <a:pt x="141" y="210"/>
                  </a:cubicBezTo>
                  <a:cubicBezTo>
                    <a:pt x="141" y="210"/>
                    <a:pt x="142" y="210"/>
                    <a:pt x="142" y="210"/>
                  </a:cubicBezTo>
                  <a:cubicBezTo>
                    <a:pt x="142" y="210"/>
                    <a:pt x="142" y="211"/>
                    <a:pt x="142" y="211"/>
                  </a:cubicBezTo>
                  <a:cubicBezTo>
                    <a:pt x="143" y="211"/>
                    <a:pt x="143" y="211"/>
                    <a:pt x="144" y="211"/>
                  </a:cubicBezTo>
                  <a:cubicBezTo>
                    <a:pt x="144" y="212"/>
                    <a:pt x="144" y="212"/>
                    <a:pt x="144" y="213"/>
                  </a:cubicBezTo>
                  <a:cubicBezTo>
                    <a:pt x="144" y="213"/>
                    <a:pt x="144" y="214"/>
                    <a:pt x="144" y="214"/>
                  </a:cubicBezTo>
                  <a:cubicBezTo>
                    <a:pt x="144" y="215"/>
                    <a:pt x="144" y="216"/>
                    <a:pt x="144" y="216"/>
                  </a:cubicBezTo>
                  <a:cubicBezTo>
                    <a:pt x="144" y="217"/>
                    <a:pt x="144" y="217"/>
                    <a:pt x="144" y="218"/>
                  </a:cubicBezTo>
                  <a:cubicBezTo>
                    <a:pt x="144" y="218"/>
                    <a:pt x="144" y="219"/>
                    <a:pt x="144" y="219"/>
                  </a:cubicBezTo>
                  <a:cubicBezTo>
                    <a:pt x="144" y="219"/>
                    <a:pt x="145" y="219"/>
                    <a:pt x="145" y="219"/>
                  </a:cubicBezTo>
                  <a:cubicBezTo>
                    <a:pt x="145" y="220"/>
                    <a:pt x="145" y="220"/>
                    <a:pt x="145" y="221"/>
                  </a:cubicBezTo>
                  <a:moveTo>
                    <a:pt x="173" y="184"/>
                  </a:moveTo>
                  <a:cubicBezTo>
                    <a:pt x="173" y="184"/>
                    <a:pt x="172" y="184"/>
                    <a:pt x="172" y="184"/>
                  </a:cubicBezTo>
                  <a:cubicBezTo>
                    <a:pt x="172" y="184"/>
                    <a:pt x="172" y="185"/>
                    <a:pt x="172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70" y="186"/>
                    <a:pt x="170" y="186"/>
                    <a:pt x="170" y="187"/>
                  </a:cubicBezTo>
                  <a:cubicBezTo>
                    <a:pt x="170" y="187"/>
                    <a:pt x="169" y="187"/>
                    <a:pt x="169" y="187"/>
                  </a:cubicBezTo>
                  <a:cubicBezTo>
                    <a:pt x="169" y="188"/>
                    <a:pt x="169" y="188"/>
                    <a:pt x="169" y="189"/>
                  </a:cubicBezTo>
                  <a:cubicBezTo>
                    <a:pt x="169" y="189"/>
                    <a:pt x="169" y="190"/>
                    <a:pt x="169" y="190"/>
                  </a:cubicBezTo>
                  <a:cubicBezTo>
                    <a:pt x="168" y="190"/>
                    <a:pt x="168" y="190"/>
                    <a:pt x="167" y="190"/>
                  </a:cubicBezTo>
                  <a:cubicBezTo>
                    <a:pt x="167" y="190"/>
                    <a:pt x="166" y="190"/>
                    <a:pt x="166" y="190"/>
                  </a:cubicBezTo>
                  <a:cubicBezTo>
                    <a:pt x="165" y="190"/>
                    <a:pt x="165" y="190"/>
                    <a:pt x="164" y="190"/>
                  </a:cubicBezTo>
                  <a:cubicBezTo>
                    <a:pt x="164" y="190"/>
                    <a:pt x="164" y="189"/>
                    <a:pt x="164" y="189"/>
                  </a:cubicBezTo>
                  <a:cubicBezTo>
                    <a:pt x="164" y="188"/>
                    <a:pt x="164" y="188"/>
                    <a:pt x="164" y="187"/>
                  </a:cubicBezTo>
                  <a:cubicBezTo>
                    <a:pt x="164" y="186"/>
                    <a:pt x="164" y="186"/>
                    <a:pt x="164" y="185"/>
                  </a:cubicBezTo>
                  <a:cubicBezTo>
                    <a:pt x="164" y="185"/>
                    <a:pt x="163" y="185"/>
                    <a:pt x="163" y="185"/>
                  </a:cubicBezTo>
                  <a:cubicBezTo>
                    <a:pt x="162" y="185"/>
                    <a:pt x="161" y="185"/>
                    <a:pt x="161" y="185"/>
                  </a:cubicBezTo>
                  <a:cubicBezTo>
                    <a:pt x="160" y="185"/>
                    <a:pt x="160" y="185"/>
                    <a:pt x="159" y="185"/>
                  </a:cubicBezTo>
                  <a:cubicBezTo>
                    <a:pt x="159" y="185"/>
                    <a:pt x="159" y="184"/>
                    <a:pt x="159" y="184"/>
                  </a:cubicBezTo>
                  <a:cubicBezTo>
                    <a:pt x="159" y="184"/>
                    <a:pt x="158" y="184"/>
                    <a:pt x="158" y="184"/>
                  </a:cubicBezTo>
                  <a:cubicBezTo>
                    <a:pt x="158" y="183"/>
                    <a:pt x="158" y="183"/>
                    <a:pt x="158" y="182"/>
                  </a:cubicBezTo>
                  <a:cubicBezTo>
                    <a:pt x="157" y="182"/>
                    <a:pt x="157" y="182"/>
                    <a:pt x="156" y="182"/>
                  </a:cubicBezTo>
                  <a:cubicBezTo>
                    <a:pt x="156" y="182"/>
                    <a:pt x="156" y="181"/>
                    <a:pt x="156" y="180"/>
                  </a:cubicBezTo>
                  <a:cubicBezTo>
                    <a:pt x="156" y="180"/>
                    <a:pt x="155" y="180"/>
                    <a:pt x="155" y="180"/>
                  </a:cubicBezTo>
                  <a:cubicBezTo>
                    <a:pt x="155" y="180"/>
                    <a:pt x="155" y="179"/>
                    <a:pt x="155" y="179"/>
                  </a:cubicBezTo>
                  <a:cubicBezTo>
                    <a:pt x="155" y="178"/>
                    <a:pt x="155" y="178"/>
                    <a:pt x="155" y="177"/>
                  </a:cubicBezTo>
                  <a:cubicBezTo>
                    <a:pt x="155" y="177"/>
                    <a:pt x="155" y="176"/>
                    <a:pt x="155" y="176"/>
                  </a:cubicBezTo>
                  <a:cubicBezTo>
                    <a:pt x="155" y="176"/>
                    <a:pt x="156" y="176"/>
                    <a:pt x="156" y="176"/>
                  </a:cubicBezTo>
                  <a:cubicBezTo>
                    <a:pt x="157" y="176"/>
                    <a:pt x="157" y="176"/>
                    <a:pt x="158" y="176"/>
                  </a:cubicBezTo>
                  <a:cubicBezTo>
                    <a:pt x="158" y="176"/>
                    <a:pt x="158" y="177"/>
                    <a:pt x="158" y="177"/>
                  </a:cubicBezTo>
                  <a:cubicBezTo>
                    <a:pt x="158" y="177"/>
                    <a:pt x="159" y="177"/>
                    <a:pt x="159" y="177"/>
                  </a:cubicBezTo>
                  <a:cubicBezTo>
                    <a:pt x="159" y="178"/>
                    <a:pt x="159" y="178"/>
                    <a:pt x="159" y="179"/>
                  </a:cubicBezTo>
                  <a:cubicBezTo>
                    <a:pt x="159" y="179"/>
                    <a:pt x="159" y="180"/>
                    <a:pt x="159" y="180"/>
                  </a:cubicBezTo>
                  <a:cubicBezTo>
                    <a:pt x="160" y="180"/>
                    <a:pt x="160" y="180"/>
                    <a:pt x="161" y="180"/>
                  </a:cubicBezTo>
                  <a:cubicBezTo>
                    <a:pt x="161" y="181"/>
                    <a:pt x="161" y="182"/>
                    <a:pt x="161" y="182"/>
                  </a:cubicBezTo>
                  <a:cubicBezTo>
                    <a:pt x="161" y="182"/>
                    <a:pt x="162" y="182"/>
                    <a:pt x="163" y="182"/>
                  </a:cubicBezTo>
                  <a:cubicBezTo>
                    <a:pt x="163" y="182"/>
                    <a:pt x="164" y="182"/>
                    <a:pt x="164" y="182"/>
                  </a:cubicBezTo>
                  <a:cubicBezTo>
                    <a:pt x="165" y="182"/>
                    <a:pt x="165" y="182"/>
                    <a:pt x="166" y="182"/>
                  </a:cubicBezTo>
                  <a:cubicBezTo>
                    <a:pt x="166" y="183"/>
                    <a:pt x="166" y="183"/>
                    <a:pt x="166" y="184"/>
                  </a:cubicBezTo>
                  <a:cubicBezTo>
                    <a:pt x="166" y="184"/>
                    <a:pt x="167" y="184"/>
                    <a:pt x="167" y="184"/>
                  </a:cubicBezTo>
                  <a:cubicBezTo>
                    <a:pt x="168" y="184"/>
                    <a:pt x="168" y="184"/>
                    <a:pt x="169" y="184"/>
                  </a:cubicBezTo>
                  <a:cubicBezTo>
                    <a:pt x="169" y="184"/>
                    <a:pt x="170" y="184"/>
                    <a:pt x="170" y="184"/>
                  </a:cubicBezTo>
                  <a:cubicBezTo>
                    <a:pt x="171" y="184"/>
                    <a:pt x="171" y="184"/>
                    <a:pt x="172" y="184"/>
                  </a:cubicBezTo>
                  <a:cubicBezTo>
                    <a:pt x="172" y="183"/>
                    <a:pt x="172" y="183"/>
                    <a:pt x="172" y="182"/>
                  </a:cubicBezTo>
                  <a:cubicBezTo>
                    <a:pt x="172" y="182"/>
                    <a:pt x="173" y="182"/>
                    <a:pt x="173" y="182"/>
                  </a:cubicBezTo>
                  <a:cubicBezTo>
                    <a:pt x="173" y="183"/>
                    <a:pt x="173" y="183"/>
                    <a:pt x="173" y="184"/>
                  </a:cubicBezTo>
                  <a:moveTo>
                    <a:pt x="173" y="34"/>
                  </a:moveTo>
                  <a:cubicBezTo>
                    <a:pt x="173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2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4"/>
                  </a:cubicBezTo>
                  <a:moveTo>
                    <a:pt x="178" y="42"/>
                  </a:moveTo>
                  <a:cubicBezTo>
                    <a:pt x="178" y="42"/>
                    <a:pt x="178" y="43"/>
                    <a:pt x="178" y="43"/>
                  </a:cubicBezTo>
                  <a:cubicBezTo>
                    <a:pt x="178" y="44"/>
                    <a:pt x="178" y="44"/>
                    <a:pt x="178" y="45"/>
                  </a:cubicBezTo>
                  <a:cubicBezTo>
                    <a:pt x="178" y="46"/>
                    <a:pt x="178" y="46"/>
                    <a:pt x="178" y="47"/>
                  </a:cubicBezTo>
                  <a:cubicBezTo>
                    <a:pt x="178" y="47"/>
                    <a:pt x="177" y="47"/>
                    <a:pt x="177" y="47"/>
                  </a:cubicBezTo>
                  <a:cubicBezTo>
                    <a:pt x="177" y="47"/>
                    <a:pt x="177" y="48"/>
                    <a:pt x="177" y="48"/>
                  </a:cubicBezTo>
                  <a:cubicBezTo>
                    <a:pt x="177" y="49"/>
                    <a:pt x="177" y="49"/>
                    <a:pt x="177" y="50"/>
                  </a:cubicBezTo>
                  <a:cubicBezTo>
                    <a:pt x="176" y="50"/>
                    <a:pt x="176" y="50"/>
                    <a:pt x="175" y="50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8"/>
                    <a:pt x="175" y="47"/>
                    <a:pt x="175" y="47"/>
                  </a:cubicBezTo>
                  <a:cubicBezTo>
                    <a:pt x="175" y="46"/>
                    <a:pt x="175" y="46"/>
                    <a:pt x="175" y="45"/>
                  </a:cubicBezTo>
                  <a:cubicBezTo>
                    <a:pt x="176" y="45"/>
                    <a:pt x="176" y="45"/>
                    <a:pt x="177" y="45"/>
                  </a:cubicBezTo>
                  <a:cubicBezTo>
                    <a:pt x="177" y="44"/>
                    <a:pt x="177" y="44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1"/>
                    <a:pt x="177" y="41"/>
                    <a:pt x="177" y="40"/>
                  </a:cubicBezTo>
                  <a:cubicBezTo>
                    <a:pt x="177" y="40"/>
                    <a:pt x="178" y="40"/>
                    <a:pt x="178" y="40"/>
                  </a:cubicBezTo>
                  <a:cubicBezTo>
                    <a:pt x="178" y="41"/>
                    <a:pt x="178" y="41"/>
                    <a:pt x="178" y="42"/>
                  </a:cubicBezTo>
                  <a:moveTo>
                    <a:pt x="186" y="24"/>
                  </a:moveTo>
                  <a:cubicBezTo>
                    <a:pt x="185" y="24"/>
                    <a:pt x="185" y="24"/>
                    <a:pt x="184" y="24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3" y="23"/>
                    <a:pt x="183" y="23"/>
                  </a:cubicBezTo>
                  <a:cubicBezTo>
                    <a:pt x="182" y="23"/>
                    <a:pt x="182" y="23"/>
                    <a:pt x="181" y="23"/>
                  </a:cubicBezTo>
                  <a:cubicBezTo>
                    <a:pt x="181" y="22"/>
                    <a:pt x="181" y="21"/>
                    <a:pt x="181" y="21"/>
                  </a:cubicBezTo>
                  <a:cubicBezTo>
                    <a:pt x="182" y="21"/>
                    <a:pt x="182" y="21"/>
                    <a:pt x="183" y="21"/>
                  </a:cubicBezTo>
                  <a:cubicBezTo>
                    <a:pt x="183" y="21"/>
                    <a:pt x="183" y="22"/>
                    <a:pt x="183" y="23"/>
                  </a:cubicBezTo>
                  <a:cubicBezTo>
                    <a:pt x="183" y="23"/>
                    <a:pt x="184" y="23"/>
                    <a:pt x="184" y="23"/>
                  </a:cubicBezTo>
                  <a:cubicBezTo>
                    <a:pt x="185" y="23"/>
                    <a:pt x="185" y="23"/>
                    <a:pt x="186" y="23"/>
                  </a:cubicBezTo>
                  <a:cubicBezTo>
                    <a:pt x="186" y="23"/>
                    <a:pt x="186" y="24"/>
                    <a:pt x="186" y="24"/>
                  </a:cubicBezTo>
                  <a:moveTo>
                    <a:pt x="222" y="200"/>
                  </a:move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1" y="200"/>
                    <a:pt x="221" y="200"/>
                    <a:pt x="221" y="200"/>
                  </a:cubicBezTo>
                  <a:cubicBezTo>
                    <a:pt x="222" y="200"/>
                    <a:pt x="222" y="200"/>
                    <a:pt x="222" y="200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9" name="Freeform 41106"/>
            <p:cNvSpPr>
              <a:spLocks/>
            </p:cNvSpPr>
            <p:nvPr/>
          </p:nvSpPr>
          <p:spPr bwMode="auto">
            <a:xfrm>
              <a:off x="4246" y="1383"/>
              <a:ext cx="34" cy="62"/>
            </a:xfrm>
            <a:custGeom>
              <a:avLst/>
              <a:gdLst>
                <a:gd name="T0" fmla="*/ 32 w 20"/>
                <a:gd name="T1" fmla="*/ 7 h 36"/>
                <a:gd name="T2" fmla="*/ 32 w 20"/>
                <a:gd name="T3" fmla="*/ 0 h 36"/>
                <a:gd name="T4" fmla="*/ 26 w 20"/>
                <a:gd name="T5" fmla="*/ 0 h 36"/>
                <a:gd name="T6" fmla="*/ 24 w 20"/>
                <a:gd name="T7" fmla="*/ 3 h 36"/>
                <a:gd name="T8" fmla="*/ 20 w 20"/>
                <a:gd name="T9" fmla="*/ 7 h 36"/>
                <a:gd name="T10" fmla="*/ 19 w 20"/>
                <a:gd name="T11" fmla="*/ 9 h 36"/>
                <a:gd name="T12" fmla="*/ 19 w 20"/>
                <a:gd name="T13" fmla="*/ 16 h 36"/>
                <a:gd name="T14" fmla="*/ 12 w 20"/>
                <a:gd name="T15" fmla="*/ 16 h 36"/>
                <a:gd name="T16" fmla="*/ 10 w 20"/>
                <a:gd name="T17" fmla="*/ 17 h 36"/>
                <a:gd name="T18" fmla="*/ 7 w 20"/>
                <a:gd name="T19" fmla="*/ 21 h 36"/>
                <a:gd name="T20" fmla="*/ 5 w 20"/>
                <a:gd name="T21" fmla="*/ 22 h 36"/>
                <a:gd name="T22" fmla="*/ 2 w 20"/>
                <a:gd name="T23" fmla="*/ 26 h 36"/>
                <a:gd name="T24" fmla="*/ 5 w 20"/>
                <a:gd name="T25" fmla="*/ 28 h 36"/>
                <a:gd name="T26" fmla="*/ 5 w 20"/>
                <a:gd name="T27" fmla="*/ 34 h 36"/>
                <a:gd name="T28" fmla="*/ 5 w 20"/>
                <a:gd name="T29" fmla="*/ 40 h 36"/>
                <a:gd name="T30" fmla="*/ 2 w 20"/>
                <a:gd name="T31" fmla="*/ 43 h 36"/>
                <a:gd name="T32" fmla="*/ 0 w 20"/>
                <a:gd name="T33" fmla="*/ 45 h 36"/>
                <a:gd name="T34" fmla="*/ 0 w 20"/>
                <a:gd name="T35" fmla="*/ 50 h 36"/>
                <a:gd name="T36" fmla="*/ 0 w 20"/>
                <a:gd name="T37" fmla="*/ 57 h 36"/>
                <a:gd name="T38" fmla="*/ 2 w 20"/>
                <a:gd name="T39" fmla="*/ 59 h 36"/>
                <a:gd name="T40" fmla="*/ 5 w 20"/>
                <a:gd name="T41" fmla="*/ 62 h 36"/>
                <a:gd name="T42" fmla="*/ 10 w 20"/>
                <a:gd name="T43" fmla="*/ 62 h 36"/>
                <a:gd name="T44" fmla="*/ 15 w 20"/>
                <a:gd name="T45" fmla="*/ 62 h 36"/>
                <a:gd name="T46" fmla="*/ 15 w 20"/>
                <a:gd name="T47" fmla="*/ 57 h 36"/>
                <a:gd name="T48" fmla="*/ 19 w 20"/>
                <a:gd name="T49" fmla="*/ 53 h 36"/>
                <a:gd name="T50" fmla="*/ 20 w 20"/>
                <a:gd name="T51" fmla="*/ 50 h 36"/>
                <a:gd name="T52" fmla="*/ 20 w 20"/>
                <a:gd name="T53" fmla="*/ 48 h 36"/>
                <a:gd name="T54" fmla="*/ 24 w 20"/>
                <a:gd name="T55" fmla="*/ 45 h 36"/>
                <a:gd name="T56" fmla="*/ 24 w 20"/>
                <a:gd name="T57" fmla="*/ 40 h 36"/>
                <a:gd name="T58" fmla="*/ 26 w 20"/>
                <a:gd name="T59" fmla="*/ 36 h 36"/>
                <a:gd name="T60" fmla="*/ 26 w 20"/>
                <a:gd name="T61" fmla="*/ 31 h 36"/>
                <a:gd name="T62" fmla="*/ 29 w 20"/>
                <a:gd name="T63" fmla="*/ 28 h 36"/>
                <a:gd name="T64" fmla="*/ 29 w 20"/>
                <a:gd name="T65" fmla="*/ 22 h 36"/>
                <a:gd name="T66" fmla="*/ 32 w 20"/>
                <a:gd name="T67" fmla="*/ 21 h 36"/>
                <a:gd name="T68" fmla="*/ 34 w 20"/>
                <a:gd name="T69" fmla="*/ 17 h 36"/>
                <a:gd name="T70" fmla="*/ 34 w 20"/>
                <a:gd name="T71" fmla="*/ 12 h 36"/>
                <a:gd name="T72" fmla="*/ 32 w 20"/>
                <a:gd name="T73" fmla="*/ 9 h 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" h="36">
                  <a:moveTo>
                    <a:pt x="19" y="5"/>
                  </a:moveTo>
                  <a:cubicBezTo>
                    <a:pt x="19" y="5"/>
                    <a:pt x="19" y="4"/>
                    <a:pt x="19" y="4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2" y="23"/>
                    <a:pt x="2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1" y="35"/>
                    <a:pt x="1" y="35"/>
                    <a:pt x="1" y="36"/>
                  </a:cubicBezTo>
                  <a:cubicBezTo>
                    <a:pt x="2" y="36"/>
                    <a:pt x="2" y="36"/>
                    <a:pt x="3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9" y="35"/>
                    <a:pt x="9" y="35"/>
                    <a:pt x="9" y="34"/>
                  </a:cubicBezTo>
                  <a:cubicBezTo>
                    <a:pt x="9" y="34"/>
                    <a:pt x="9" y="33"/>
                    <a:pt x="9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1" y="32"/>
                    <a:pt x="11" y="32"/>
                    <a:pt x="11" y="31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6" y="18"/>
                    <a:pt x="16" y="18"/>
                    <a:pt x="17" y="18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7" y="12"/>
                    <a:pt x="18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6"/>
                    <a:pt x="19" y="6"/>
                    <a:pt x="19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0" name="Freeform 41107"/>
            <p:cNvSpPr>
              <a:spLocks/>
            </p:cNvSpPr>
            <p:nvPr/>
          </p:nvSpPr>
          <p:spPr bwMode="auto">
            <a:xfrm>
              <a:off x="4303" y="1423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1" name="Freeform 41108"/>
            <p:cNvSpPr>
              <a:spLocks/>
            </p:cNvSpPr>
            <p:nvPr/>
          </p:nvSpPr>
          <p:spPr bwMode="auto">
            <a:xfrm>
              <a:off x="4291" y="1426"/>
              <a:ext cx="5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0 w 3"/>
                <a:gd name="T5" fmla="*/ 5 h 3"/>
                <a:gd name="T6" fmla="*/ 3 w 3"/>
                <a:gd name="T7" fmla="*/ 5 h 3"/>
                <a:gd name="T8" fmla="*/ 5 w 3"/>
                <a:gd name="T9" fmla="*/ 5 h 3"/>
                <a:gd name="T10" fmla="*/ 5 w 3"/>
                <a:gd name="T11" fmla="*/ 2 h 3"/>
                <a:gd name="T12" fmla="*/ 5 w 3"/>
                <a:gd name="T13" fmla="*/ 0 h 3"/>
                <a:gd name="T14" fmla="*/ 3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2" name="Freeform 41117"/>
            <p:cNvSpPr>
              <a:spLocks noEditPoints="1"/>
            </p:cNvSpPr>
            <p:nvPr/>
          </p:nvSpPr>
          <p:spPr bwMode="auto">
            <a:xfrm>
              <a:off x="3885" y="1057"/>
              <a:ext cx="176" cy="47"/>
            </a:xfrm>
            <a:custGeom>
              <a:avLst/>
              <a:gdLst>
                <a:gd name="T0" fmla="*/ 159 w 101"/>
                <a:gd name="T1" fmla="*/ 0 h 27"/>
                <a:gd name="T2" fmla="*/ 0 w 101"/>
                <a:gd name="T3" fmla="*/ 0 h 27"/>
                <a:gd name="T4" fmla="*/ 0 w 101"/>
                <a:gd name="T5" fmla="*/ 47 h 27"/>
                <a:gd name="T6" fmla="*/ 167 w 101"/>
                <a:gd name="T7" fmla="*/ 47 h 27"/>
                <a:gd name="T8" fmla="*/ 167 w 101"/>
                <a:gd name="T9" fmla="*/ 45 h 27"/>
                <a:gd name="T10" fmla="*/ 167 w 101"/>
                <a:gd name="T11" fmla="*/ 42 h 27"/>
                <a:gd name="T12" fmla="*/ 169 w 101"/>
                <a:gd name="T13" fmla="*/ 42 h 27"/>
                <a:gd name="T14" fmla="*/ 173 w 101"/>
                <a:gd name="T15" fmla="*/ 42 h 27"/>
                <a:gd name="T16" fmla="*/ 174 w 101"/>
                <a:gd name="T17" fmla="*/ 42 h 27"/>
                <a:gd name="T18" fmla="*/ 174 w 101"/>
                <a:gd name="T19" fmla="*/ 40 h 27"/>
                <a:gd name="T20" fmla="*/ 176 w 101"/>
                <a:gd name="T21" fmla="*/ 40 h 27"/>
                <a:gd name="T22" fmla="*/ 176 w 101"/>
                <a:gd name="T23" fmla="*/ 35 h 27"/>
                <a:gd name="T24" fmla="*/ 174 w 101"/>
                <a:gd name="T25" fmla="*/ 35 h 27"/>
                <a:gd name="T26" fmla="*/ 174 w 101"/>
                <a:gd name="T27" fmla="*/ 37 h 27"/>
                <a:gd name="T28" fmla="*/ 173 w 101"/>
                <a:gd name="T29" fmla="*/ 37 h 27"/>
                <a:gd name="T30" fmla="*/ 169 w 101"/>
                <a:gd name="T31" fmla="*/ 37 h 27"/>
                <a:gd name="T32" fmla="*/ 169 w 101"/>
                <a:gd name="T33" fmla="*/ 40 h 27"/>
                <a:gd name="T34" fmla="*/ 164 w 101"/>
                <a:gd name="T35" fmla="*/ 40 h 27"/>
                <a:gd name="T36" fmla="*/ 160 w 101"/>
                <a:gd name="T37" fmla="*/ 40 h 27"/>
                <a:gd name="T38" fmla="*/ 160 w 101"/>
                <a:gd name="T39" fmla="*/ 37 h 27"/>
                <a:gd name="T40" fmla="*/ 160 w 101"/>
                <a:gd name="T41" fmla="*/ 35 h 27"/>
                <a:gd name="T42" fmla="*/ 164 w 101"/>
                <a:gd name="T43" fmla="*/ 35 h 27"/>
                <a:gd name="T44" fmla="*/ 164 w 101"/>
                <a:gd name="T45" fmla="*/ 31 h 27"/>
                <a:gd name="T46" fmla="*/ 164 w 101"/>
                <a:gd name="T47" fmla="*/ 28 h 27"/>
                <a:gd name="T48" fmla="*/ 160 w 101"/>
                <a:gd name="T49" fmla="*/ 28 h 27"/>
                <a:gd name="T50" fmla="*/ 160 w 101"/>
                <a:gd name="T51" fmla="*/ 26 h 27"/>
                <a:gd name="T52" fmla="*/ 160 w 101"/>
                <a:gd name="T53" fmla="*/ 26 h 27"/>
                <a:gd name="T54" fmla="*/ 160 w 101"/>
                <a:gd name="T55" fmla="*/ 26 h 27"/>
                <a:gd name="T56" fmla="*/ 159 w 101"/>
                <a:gd name="T57" fmla="*/ 26 h 27"/>
                <a:gd name="T58" fmla="*/ 159 w 101"/>
                <a:gd name="T59" fmla="*/ 28 h 27"/>
                <a:gd name="T60" fmla="*/ 155 w 101"/>
                <a:gd name="T61" fmla="*/ 28 h 27"/>
                <a:gd name="T62" fmla="*/ 153 w 101"/>
                <a:gd name="T63" fmla="*/ 28 h 27"/>
                <a:gd name="T64" fmla="*/ 150 w 101"/>
                <a:gd name="T65" fmla="*/ 28 h 27"/>
                <a:gd name="T66" fmla="*/ 148 w 101"/>
                <a:gd name="T67" fmla="*/ 28 h 27"/>
                <a:gd name="T68" fmla="*/ 145 w 101"/>
                <a:gd name="T69" fmla="*/ 28 h 27"/>
                <a:gd name="T70" fmla="*/ 143 w 101"/>
                <a:gd name="T71" fmla="*/ 28 h 27"/>
                <a:gd name="T72" fmla="*/ 143 w 101"/>
                <a:gd name="T73" fmla="*/ 26 h 27"/>
                <a:gd name="T74" fmla="*/ 143 w 101"/>
                <a:gd name="T75" fmla="*/ 23 h 27"/>
                <a:gd name="T76" fmla="*/ 145 w 101"/>
                <a:gd name="T77" fmla="*/ 23 h 27"/>
                <a:gd name="T78" fmla="*/ 145 w 101"/>
                <a:gd name="T79" fmla="*/ 21 h 27"/>
                <a:gd name="T80" fmla="*/ 145 w 101"/>
                <a:gd name="T81" fmla="*/ 17 h 27"/>
                <a:gd name="T82" fmla="*/ 145 w 101"/>
                <a:gd name="T83" fmla="*/ 14 h 27"/>
                <a:gd name="T84" fmla="*/ 145 w 101"/>
                <a:gd name="T85" fmla="*/ 12 h 27"/>
                <a:gd name="T86" fmla="*/ 148 w 101"/>
                <a:gd name="T87" fmla="*/ 12 h 27"/>
                <a:gd name="T88" fmla="*/ 150 w 101"/>
                <a:gd name="T89" fmla="*/ 12 h 27"/>
                <a:gd name="T90" fmla="*/ 150 w 101"/>
                <a:gd name="T91" fmla="*/ 9 h 27"/>
                <a:gd name="T92" fmla="*/ 153 w 101"/>
                <a:gd name="T93" fmla="*/ 9 h 27"/>
                <a:gd name="T94" fmla="*/ 153 w 101"/>
                <a:gd name="T95" fmla="*/ 7 h 27"/>
                <a:gd name="T96" fmla="*/ 155 w 101"/>
                <a:gd name="T97" fmla="*/ 7 h 27"/>
                <a:gd name="T98" fmla="*/ 159 w 101"/>
                <a:gd name="T99" fmla="*/ 7 h 27"/>
                <a:gd name="T100" fmla="*/ 160 w 101"/>
                <a:gd name="T101" fmla="*/ 7 h 27"/>
                <a:gd name="T102" fmla="*/ 160 w 101"/>
                <a:gd name="T103" fmla="*/ 3 h 27"/>
                <a:gd name="T104" fmla="*/ 159 w 101"/>
                <a:gd name="T105" fmla="*/ 3 h 27"/>
                <a:gd name="T106" fmla="*/ 159 w 101"/>
                <a:gd name="T107" fmla="*/ 0 h 27"/>
                <a:gd name="T108" fmla="*/ 176 w 101"/>
                <a:gd name="T109" fmla="*/ 0 h 27"/>
                <a:gd name="T110" fmla="*/ 174 w 101"/>
                <a:gd name="T111" fmla="*/ 0 h 27"/>
                <a:gd name="T112" fmla="*/ 174 w 101"/>
                <a:gd name="T113" fmla="*/ 3 h 27"/>
                <a:gd name="T114" fmla="*/ 176 w 101"/>
                <a:gd name="T115" fmla="*/ 3 h 27"/>
                <a:gd name="T116" fmla="*/ 176 w 101"/>
                <a:gd name="T117" fmla="*/ 0 h 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27">
                  <a:moveTo>
                    <a:pt x="9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6" y="26"/>
                    <a:pt x="96" y="25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8" y="24"/>
                    <a:pt x="98" y="24"/>
                    <a:pt x="99" y="24"/>
                  </a:cubicBezTo>
                  <a:cubicBezTo>
                    <a:pt x="99" y="24"/>
                    <a:pt x="100" y="24"/>
                    <a:pt x="100" y="24"/>
                  </a:cubicBezTo>
                  <a:cubicBezTo>
                    <a:pt x="100" y="24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0" y="20"/>
                  </a:cubicBezTo>
                  <a:cubicBezTo>
                    <a:pt x="100" y="20"/>
                    <a:pt x="100" y="21"/>
                    <a:pt x="100" y="21"/>
                  </a:cubicBezTo>
                  <a:cubicBezTo>
                    <a:pt x="100" y="21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6" y="23"/>
                    <a:pt x="95" y="23"/>
                    <a:pt x="94" y="23"/>
                  </a:cubicBezTo>
                  <a:cubicBezTo>
                    <a:pt x="94" y="23"/>
                    <a:pt x="93" y="23"/>
                    <a:pt x="92" y="23"/>
                  </a:cubicBezTo>
                  <a:cubicBezTo>
                    <a:pt x="92" y="22"/>
                    <a:pt x="92" y="22"/>
                    <a:pt x="92" y="21"/>
                  </a:cubicBezTo>
                  <a:cubicBezTo>
                    <a:pt x="92" y="21"/>
                    <a:pt x="92" y="20"/>
                    <a:pt x="92" y="20"/>
                  </a:cubicBezTo>
                  <a:cubicBezTo>
                    <a:pt x="93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8"/>
                  </a:cubicBezTo>
                  <a:cubicBezTo>
                    <a:pt x="94" y="18"/>
                    <a:pt x="94" y="17"/>
                    <a:pt x="94" y="16"/>
                  </a:cubicBezTo>
                  <a:cubicBezTo>
                    <a:pt x="94" y="16"/>
                    <a:pt x="93" y="16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1" y="15"/>
                    <a:pt x="91" y="15"/>
                  </a:cubicBezTo>
                  <a:cubicBezTo>
                    <a:pt x="91" y="15"/>
                    <a:pt x="91" y="16"/>
                    <a:pt x="91" y="16"/>
                  </a:cubicBezTo>
                  <a:cubicBezTo>
                    <a:pt x="90" y="16"/>
                    <a:pt x="90" y="16"/>
                    <a:pt x="89" y="16"/>
                  </a:cubicBezTo>
                  <a:cubicBezTo>
                    <a:pt x="89" y="16"/>
                    <a:pt x="88" y="16"/>
                    <a:pt x="88" y="16"/>
                  </a:cubicBezTo>
                  <a:cubicBezTo>
                    <a:pt x="87" y="16"/>
                    <a:pt x="87" y="16"/>
                    <a:pt x="86" y="16"/>
                  </a:cubicBezTo>
                  <a:cubicBezTo>
                    <a:pt x="86" y="16"/>
                    <a:pt x="85" y="16"/>
                    <a:pt x="85" y="16"/>
                  </a:cubicBezTo>
                  <a:cubicBezTo>
                    <a:pt x="84" y="16"/>
                    <a:pt x="84" y="16"/>
                    <a:pt x="83" y="16"/>
                  </a:cubicBezTo>
                  <a:cubicBezTo>
                    <a:pt x="83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4"/>
                    <a:pt x="82" y="14"/>
                    <a:pt x="82" y="13"/>
                  </a:cubicBezTo>
                  <a:cubicBezTo>
                    <a:pt x="82" y="13"/>
                    <a:pt x="83" y="13"/>
                    <a:pt x="83" y="13"/>
                  </a:cubicBezTo>
                  <a:cubicBezTo>
                    <a:pt x="83" y="13"/>
                    <a:pt x="83" y="12"/>
                    <a:pt x="83" y="12"/>
                  </a:cubicBezTo>
                  <a:cubicBezTo>
                    <a:pt x="83" y="11"/>
                    <a:pt x="83" y="10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4" y="7"/>
                    <a:pt x="84" y="7"/>
                    <a:pt x="85" y="7"/>
                  </a:cubicBezTo>
                  <a:cubicBezTo>
                    <a:pt x="85" y="7"/>
                    <a:pt x="86" y="7"/>
                    <a:pt x="86" y="7"/>
                  </a:cubicBezTo>
                  <a:cubicBezTo>
                    <a:pt x="86" y="6"/>
                    <a:pt x="86" y="6"/>
                    <a:pt x="86" y="5"/>
                  </a:cubicBezTo>
                  <a:cubicBezTo>
                    <a:pt x="87" y="5"/>
                    <a:pt x="87" y="5"/>
                    <a:pt x="88" y="5"/>
                  </a:cubicBezTo>
                  <a:cubicBezTo>
                    <a:pt x="88" y="5"/>
                    <a:pt x="88" y="4"/>
                    <a:pt x="88" y="4"/>
                  </a:cubicBezTo>
                  <a:cubicBezTo>
                    <a:pt x="88" y="4"/>
                    <a:pt x="89" y="4"/>
                    <a:pt x="89" y="4"/>
                  </a:cubicBezTo>
                  <a:cubicBezTo>
                    <a:pt x="90" y="4"/>
                    <a:pt x="90" y="4"/>
                    <a:pt x="91" y="4"/>
                  </a:cubicBezTo>
                  <a:cubicBezTo>
                    <a:pt x="91" y="4"/>
                    <a:pt x="92" y="4"/>
                    <a:pt x="92" y="4"/>
                  </a:cubicBezTo>
                  <a:cubicBezTo>
                    <a:pt x="92" y="3"/>
                    <a:pt x="92" y="2"/>
                    <a:pt x="92" y="2"/>
                  </a:cubicBezTo>
                  <a:cubicBezTo>
                    <a:pt x="92" y="2"/>
                    <a:pt x="91" y="2"/>
                    <a:pt x="91" y="2"/>
                  </a:cubicBezTo>
                  <a:cubicBezTo>
                    <a:pt x="91" y="1"/>
                    <a:pt x="91" y="1"/>
                    <a:pt x="91" y="0"/>
                  </a:cubicBezTo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3" name="Freeform 41118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7 w 5"/>
                <a:gd name="T1" fmla="*/ 0 h 8"/>
                <a:gd name="T2" fmla="*/ 4 w 5"/>
                <a:gd name="T3" fmla="*/ 0 h 8"/>
                <a:gd name="T4" fmla="*/ 4 w 5"/>
                <a:gd name="T5" fmla="*/ 2 h 8"/>
                <a:gd name="T6" fmla="*/ 4 w 5"/>
                <a:gd name="T7" fmla="*/ 2 h 8"/>
                <a:gd name="T8" fmla="*/ 4 w 5"/>
                <a:gd name="T9" fmla="*/ 2 h 8"/>
                <a:gd name="T10" fmla="*/ 0 w 5"/>
                <a:gd name="T11" fmla="*/ 2 h 8"/>
                <a:gd name="T12" fmla="*/ 0 w 5"/>
                <a:gd name="T13" fmla="*/ 5 h 8"/>
                <a:gd name="T14" fmla="*/ 0 w 5"/>
                <a:gd name="T15" fmla="*/ 9 h 8"/>
                <a:gd name="T16" fmla="*/ 0 w 5"/>
                <a:gd name="T17" fmla="*/ 11 h 8"/>
                <a:gd name="T18" fmla="*/ 0 w 5"/>
                <a:gd name="T19" fmla="*/ 14 h 8"/>
                <a:gd name="T20" fmla="*/ 0 w 5"/>
                <a:gd name="T21" fmla="*/ 14 h 8"/>
                <a:gd name="T22" fmla="*/ 0 w 5"/>
                <a:gd name="T23" fmla="*/ 14 h 8"/>
                <a:gd name="T24" fmla="*/ 0 w 5"/>
                <a:gd name="T25" fmla="*/ 14 h 8"/>
                <a:gd name="T26" fmla="*/ 0 w 5"/>
                <a:gd name="T27" fmla="*/ 14 h 8"/>
                <a:gd name="T28" fmla="*/ 4 w 5"/>
                <a:gd name="T29" fmla="*/ 14 h 8"/>
                <a:gd name="T30" fmla="*/ 4 w 5"/>
                <a:gd name="T31" fmla="*/ 11 h 8"/>
                <a:gd name="T32" fmla="*/ 4 w 5"/>
                <a:gd name="T33" fmla="*/ 9 h 8"/>
                <a:gd name="T34" fmla="*/ 4 w 5"/>
                <a:gd name="T35" fmla="*/ 5 h 8"/>
                <a:gd name="T36" fmla="*/ 4 w 5"/>
                <a:gd name="T37" fmla="*/ 5 h 8"/>
                <a:gd name="T38" fmla="*/ 4 w 5"/>
                <a:gd name="T39" fmla="*/ 5 h 8"/>
                <a:gd name="T40" fmla="*/ 7 w 5"/>
                <a:gd name="T41" fmla="*/ 5 h 8"/>
                <a:gd name="T42" fmla="*/ 9 w 5"/>
                <a:gd name="T43" fmla="*/ 5 h 8"/>
                <a:gd name="T44" fmla="*/ 9 w 5"/>
                <a:gd name="T45" fmla="*/ 2 h 8"/>
                <a:gd name="T46" fmla="*/ 7 w 5"/>
                <a:gd name="T47" fmla="*/ 2 h 8"/>
                <a:gd name="T48" fmla="*/ 7 w 5"/>
                <a:gd name="T49" fmla="*/ 0 h 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4" name="Freeform 41119"/>
            <p:cNvSpPr>
              <a:spLocks noEditPoints="1"/>
            </p:cNvSpPr>
            <p:nvPr/>
          </p:nvSpPr>
          <p:spPr bwMode="auto">
            <a:xfrm>
              <a:off x="4028" y="1057"/>
              <a:ext cx="33" cy="47"/>
            </a:xfrm>
            <a:custGeom>
              <a:avLst/>
              <a:gdLst>
                <a:gd name="T0" fmla="*/ 31 w 19"/>
                <a:gd name="T1" fmla="*/ 40 h 27"/>
                <a:gd name="T2" fmla="*/ 30 w 19"/>
                <a:gd name="T3" fmla="*/ 42 h 27"/>
                <a:gd name="T4" fmla="*/ 24 w 19"/>
                <a:gd name="T5" fmla="*/ 42 h 27"/>
                <a:gd name="T6" fmla="*/ 24 w 19"/>
                <a:gd name="T7" fmla="*/ 47 h 27"/>
                <a:gd name="T8" fmla="*/ 33 w 19"/>
                <a:gd name="T9" fmla="*/ 40 h 27"/>
                <a:gd name="T10" fmla="*/ 16 w 19"/>
                <a:gd name="T11" fmla="*/ 0 h 27"/>
                <a:gd name="T12" fmla="*/ 17 w 19"/>
                <a:gd name="T13" fmla="*/ 3 h 27"/>
                <a:gd name="T14" fmla="*/ 16 w 19"/>
                <a:gd name="T15" fmla="*/ 7 h 27"/>
                <a:gd name="T16" fmla="*/ 10 w 19"/>
                <a:gd name="T17" fmla="*/ 7 h 27"/>
                <a:gd name="T18" fmla="*/ 7 w 19"/>
                <a:gd name="T19" fmla="*/ 9 h 27"/>
                <a:gd name="T20" fmla="*/ 5 w 19"/>
                <a:gd name="T21" fmla="*/ 12 h 27"/>
                <a:gd name="T22" fmla="*/ 2 w 19"/>
                <a:gd name="T23" fmla="*/ 14 h 27"/>
                <a:gd name="T24" fmla="*/ 2 w 19"/>
                <a:gd name="T25" fmla="*/ 21 h 27"/>
                <a:gd name="T26" fmla="*/ 0 w 19"/>
                <a:gd name="T27" fmla="*/ 23 h 27"/>
                <a:gd name="T28" fmla="*/ 0 w 19"/>
                <a:gd name="T29" fmla="*/ 28 h 27"/>
                <a:gd name="T30" fmla="*/ 5 w 19"/>
                <a:gd name="T31" fmla="*/ 28 h 27"/>
                <a:gd name="T32" fmla="*/ 10 w 19"/>
                <a:gd name="T33" fmla="*/ 28 h 27"/>
                <a:gd name="T34" fmla="*/ 16 w 19"/>
                <a:gd name="T35" fmla="*/ 28 h 27"/>
                <a:gd name="T36" fmla="*/ 17 w 19"/>
                <a:gd name="T37" fmla="*/ 26 h 27"/>
                <a:gd name="T38" fmla="*/ 17 w 19"/>
                <a:gd name="T39" fmla="*/ 23 h 27"/>
                <a:gd name="T40" fmla="*/ 17 w 19"/>
                <a:gd name="T41" fmla="*/ 17 h 27"/>
                <a:gd name="T42" fmla="*/ 17 w 19"/>
                <a:gd name="T43" fmla="*/ 14 h 27"/>
                <a:gd name="T44" fmla="*/ 21 w 19"/>
                <a:gd name="T45" fmla="*/ 14 h 27"/>
                <a:gd name="T46" fmla="*/ 21 w 19"/>
                <a:gd name="T47" fmla="*/ 12 h 27"/>
                <a:gd name="T48" fmla="*/ 24 w 19"/>
                <a:gd name="T49" fmla="*/ 14 h 27"/>
                <a:gd name="T50" fmla="*/ 26 w 19"/>
                <a:gd name="T51" fmla="*/ 17 h 27"/>
                <a:gd name="T52" fmla="*/ 24 w 19"/>
                <a:gd name="T53" fmla="*/ 17 h 27"/>
                <a:gd name="T54" fmla="*/ 21 w 19"/>
                <a:gd name="T55" fmla="*/ 17 h 27"/>
                <a:gd name="T56" fmla="*/ 21 w 19"/>
                <a:gd name="T57" fmla="*/ 23 h 27"/>
                <a:gd name="T58" fmla="*/ 21 w 19"/>
                <a:gd name="T59" fmla="*/ 26 h 27"/>
                <a:gd name="T60" fmla="*/ 17 w 19"/>
                <a:gd name="T61" fmla="*/ 26 h 27"/>
                <a:gd name="T62" fmla="*/ 21 w 19"/>
                <a:gd name="T63" fmla="*/ 28 h 27"/>
                <a:gd name="T64" fmla="*/ 21 w 19"/>
                <a:gd name="T65" fmla="*/ 35 h 27"/>
                <a:gd name="T66" fmla="*/ 17 w 19"/>
                <a:gd name="T67" fmla="*/ 37 h 27"/>
                <a:gd name="T68" fmla="*/ 21 w 19"/>
                <a:gd name="T69" fmla="*/ 40 h 27"/>
                <a:gd name="T70" fmla="*/ 26 w 19"/>
                <a:gd name="T71" fmla="*/ 37 h 27"/>
                <a:gd name="T72" fmla="*/ 31 w 19"/>
                <a:gd name="T73" fmla="*/ 37 h 27"/>
                <a:gd name="T74" fmla="*/ 33 w 19"/>
                <a:gd name="T75" fmla="*/ 35 h 27"/>
                <a:gd name="T76" fmla="*/ 31 w 19"/>
                <a:gd name="T77" fmla="*/ 3 h 2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" h="27">
                  <a:moveTo>
                    <a:pt x="19" y="23"/>
                  </a:move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8" y="24"/>
                    <a:pt x="17" y="24"/>
                    <a:pt x="17" y="24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5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10"/>
                    <a:pt x="14" y="10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2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8" y="21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5" name="Freeform 41121"/>
            <p:cNvSpPr>
              <a:spLocks noEditPoints="1"/>
            </p:cNvSpPr>
            <p:nvPr/>
          </p:nvSpPr>
          <p:spPr bwMode="auto">
            <a:xfrm>
              <a:off x="3655" y="1057"/>
              <a:ext cx="129" cy="47"/>
            </a:xfrm>
            <a:custGeom>
              <a:avLst/>
              <a:gdLst>
                <a:gd name="T0" fmla="*/ 14 w 74"/>
                <a:gd name="T1" fmla="*/ 0 h 27"/>
                <a:gd name="T2" fmla="*/ 14 w 74"/>
                <a:gd name="T3" fmla="*/ 0 h 27"/>
                <a:gd name="T4" fmla="*/ 0 w 74"/>
                <a:gd name="T5" fmla="*/ 47 h 27"/>
                <a:gd name="T6" fmla="*/ 0 w 74"/>
                <a:gd name="T7" fmla="*/ 47 h 27"/>
                <a:gd name="T8" fmla="*/ 14 w 74"/>
                <a:gd name="T9" fmla="*/ 0 h 27"/>
                <a:gd name="T10" fmla="*/ 129 w 74"/>
                <a:gd name="T11" fmla="*/ 0 h 27"/>
                <a:gd name="T12" fmla="*/ 127 w 74"/>
                <a:gd name="T13" fmla="*/ 0 h 27"/>
                <a:gd name="T14" fmla="*/ 127 w 74"/>
                <a:gd name="T15" fmla="*/ 3 h 27"/>
                <a:gd name="T16" fmla="*/ 124 w 74"/>
                <a:gd name="T17" fmla="*/ 3 h 27"/>
                <a:gd name="T18" fmla="*/ 124 w 74"/>
                <a:gd name="T19" fmla="*/ 7 h 27"/>
                <a:gd name="T20" fmla="*/ 122 w 74"/>
                <a:gd name="T21" fmla="*/ 7 h 27"/>
                <a:gd name="T22" fmla="*/ 122 w 74"/>
                <a:gd name="T23" fmla="*/ 9 h 27"/>
                <a:gd name="T24" fmla="*/ 124 w 74"/>
                <a:gd name="T25" fmla="*/ 9 h 27"/>
                <a:gd name="T26" fmla="*/ 127 w 74"/>
                <a:gd name="T27" fmla="*/ 9 h 27"/>
                <a:gd name="T28" fmla="*/ 129 w 74"/>
                <a:gd name="T29" fmla="*/ 9 h 27"/>
                <a:gd name="T30" fmla="*/ 129 w 74"/>
                <a:gd name="T31" fmla="*/ 7 h 27"/>
                <a:gd name="T32" fmla="*/ 129 w 74"/>
                <a:gd name="T33" fmla="*/ 3 h 27"/>
                <a:gd name="T34" fmla="*/ 129 w 74"/>
                <a:gd name="T35" fmla="*/ 0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" h="27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18"/>
                    <a:pt x="5" y="9"/>
                    <a:pt x="8" y="0"/>
                  </a:cubicBezTo>
                  <a:moveTo>
                    <a:pt x="74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"/>
                    <a:pt x="73" y="1"/>
                    <a:pt x="73" y="2"/>
                  </a:cubicBezTo>
                  <a:cubicBezTo>
                    <a:pt x="72" y="2"/>
                    <a:pt x="72" y="2"/>
                    <a:pt x="71" y="2"/>
                  </a:cubicBezTo>
                  <a:cubicBezTo>
                    <a:pt x="71" y="2"/>
                    <a:pt x="71" y="3"/>
                    <a:pt x="71" y="4"/>
                  </a:cubicBezTo>
                  <a:cubicBezTo>
                    <a:pt x="71" y="4"/>
                    <a:pt x="70" y="4"/>
                    <a:pt x="70" y="4"/>
                  </a:cubicBezTo>
                  <a:cubicBezTo>
                    <a:pt x="70" y="4"/>
                    <a:pt x="70" y="5"/>
                    <a:pt x="70" y="5"/>
                  </a:cubicBezTo>
                  <a:cubicBezTo>
                    <a:pt x="70" y="5"/>
                    <a:pt x="71" y="5"/>
                    <a:pt x="71" y="5"/>
                  </a:cubicBezTo>
                  <a:cubicBezTo>
                    <a:pt x="72" y="5"/>
                    <a:pt x="72" y="5"/>
                    <a:pt x="73" y="5"/>
                  </a:cubicBezTo>
                  <a:cubicBezTo>
                    <a:pt x="73" y="5"/>
                    <a:pt x="74" y="5"/>
                    <a:pt x="74" y="5"/>
                  </a:cubicBezTo>
                  <a:cubicBezTo>
                    <a:pt x="74" y="5"/>
                    <a:pt x="74" y="4"/>
                    <a:pt x="74" y="4"/>
                  </a:cubicBezTo>
                  <a:cubicBezTo>
                    <a:pt x="74" y="3"/>
                    <a:pt x="74" y="2"/>
                    <a:pt x="74" y="2"/>
                  </a:cubicBezTo>
                  <a:cubicBezTo>
                    <a:pt x="74" y="1"/>
                    <a:pt x="74" y="1"/>
                    <a:pt x="74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6" name="Freeform 41122"/>
            <p:cNvSpPr>
              <a:spLocks/>
            </p:cNvSpPr>
            <p:nvPr/>
          </p:nvSpPr>
          <p:spPr bwMode="auto">
            <a:xfrm>
              <a:off x="3655" y="1057"/>
              <a:ext cx="171" cy="47"/>
            </a:xfrm>
            <a:custGeom>
              <a:avLst/>
              <a:gdLst>
                <a:gd name="T0" fmla="*/ 171 w 98"/>
                <a:gd name="T1" fmla="*/ 0 h 27"/>
                <a:gd name="T2" fmla="*/ 129 w 98"/>
                <a:gd name="T3" fmla="*/ 0 h 27"/>
                <a:gd name="T4" fmla="*/ 129 w 98"/>
                <a:gd name="T5" fmla="*/ 3 h 27"/>
                <a:gd name="T6" fmla="*/ 129 w 98"/>
                <a:gd name="T7" fmla="*/ 7 h 27"/>
                <a:gd name="T8" fmla="*/ 129 w 98"/>
                <a:gd name="T9" fmla="*/ 9 h 27"/>
                <a:gd name="T10" fmla="*/ 127 w 98"/>
                <a:gd name="T11" fmla="*/ 9 h 27"/>
                <a:gd name="T12" fmla="*/ 124 w 98"/>
                <a:gd name="T13" fmla="*/ 9 h 27"/>
                <a:gd name="T14" fmla="*/ 122 w 98"/>
                <a:gd name="T15" fmla="*/ 9 h 27"/>
                <a:gd name="T16" fmla="*/ 122 w 98"/>
                <a:gd name="T17" fmla="*/ 7 h 27"/>
                <a:gd name="T18" fmla="*/ 124 w 98"/>
                <a:gd name="T19" fmla="*/ 7 h 27"/>
                <a:gd name="T20" fmla="*/ 124 w 98"/>
                <a:gd name="T21" fmla="*/ 3 h 27"/>
                <a:gd name="T22" fmla="*/ 127 w 98"/>
                <a:gd name="T23" fmla="*/ 3 h 27"/>
                <a:gd name="T24" fmla="*/ 127 w 98"/>
                <a:gd name="T25" fmla="*/ 0 h 27"/>
                <a:gd name="T26" fmla="*/ 14 w 98"/>
                <a:gd name="T27" fmla="*/ 0 h 27"/>
                <a:gd name="T28" fmla="*/ 0 w 98"/>
                <a:gd name="T29" fmla="*/ 47 h 27"/>
                <a:gd name="T30" fmla="*/ 171 w 98"/>
                <a:gd name="T31" fmla="*/ 47 h 27"/>
                <a:gd name="T32" fmla="*/ 171 w 98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8" h="27">
                  <a:moveTo>
                    <a:pt x="98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4" y="1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4"/>
                    <a:pt x="74" y="5"/>
                    <a:pt x="74" y="5"/>
                  </a:cubicBezTo>
                  <a:cubicBezTo>
                    <a:pt x="74" y="5"/>
                    <a:pt x="73" y="5"/>
                    <a:pt x="73" y="5"/>
                  </a:cubicBezTo>
                  <a:cubicBezTo>
                    <a:pt x="72" y="5"/>
                    <a:pt x="72" y="5"/>
                    <a:pt x="71" y="5"/>
                  </a:cubicBezTo>
                  <a:cubicBezTo>
                    <a:pt x="71" y="5"/>
                    <a:pt x="70" y="5"/>
                    <a:pt x="70" y="5"/>
                  </a:cubicBezTo>
                  <a:cubicBezTo>
                    <a:pt x="70" y="5"/>
                    <a:pt x="70" y="4"/>
                    <a:pt x="70" y="4"/>
                  </a:cubicBezTo>
                  <a:cubicBezTo>
                    <a:pt x="70" y="4"/>
                    <a:pt x="71" y="4"/>
                    <a:pt x="71" y="4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7" name="Group 41149"/>
          <p:cNvGrpSpPr>
            <a:grpSpLocks/>
          </p:cNvGrpSpPr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7242" name="Rectangle 41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3" name="Rectangle 41125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8" name="Group 41150"/>
          <p:cNvGrpSpPr>
            <a:grpSpLocks/>
          </p:cNvGrpSpPr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7238" name="Rectangle 40998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39" name="Freeform 41000"/>
            <p:cNvSpPr>
              <a:spLocks/>
            </p:cNvSpPr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0" name="Rectangle 41127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1" name="Rectangle 41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4" name="Group 41156"/>
          <p:cNvGrpSpPr>
            <a:grpSpLocks/>
          </p:cNvGrpSpPr>
          <p:nvPr/>
        </p:nvGrpSpPr>
        <p:grpSpPr bwMode="auto">
          <a:xfrm>
            <a:off x="7272867" y="1556809"/>
            <a:ext cx="2586567" cy="2370667"/>
            <a:chOff x="3438" y="620"/>
            <a:chExt cx="1222" cy="1120"/>
          </a:xfrm>
        </p:grpSpPr>
        <p:grpSp>
          <p:nvGrpSpPr>
            <p:cNvPr id="7232" name="Group 41145"/>
            <p:cNvGrpSpPr>
              <a:grpSpLocks/>
            </p:cNvGrpSpPr>
            <p:nvPr/>
          </p:nvGrpSpPr>
          <p:grpSpPr bwMode="auto">
            <a:xfrm>
              <a:off x="3514" y="620"/>
              <a:ext cx="1146" cy="676"/>
              <a:chOff x="3514" y="620"/>
              <a:chExt cx="1146" cy="676"/>
            </a:xfrm>
          </p:grpSpPr>
          <p:sp>
            <p:nvSpPr>
              <p:cNvPr id="7236" name="Freeform 41131"/>
              <p:cNvSpPr>
                <a:spLocks/>
              </p:cNvSpPr>
              <p:nvPr/>
            </p:nvSpPr>
            <p:spPr bwMode="auto">
              <a:xfrm>
                <a:off x="3514" y="620"/>
                <a:ext cx="1102" cy="561"/>
              </a:xfrm>
              <a:custGeom>
                <a:avLst/>
                <a:gdLst>
                  <a:gd name="T0" fmla="*/ 1050 w 633"/>
                  <a:gd name="T1" fmla="*/ 542 h 322"/>
                  <a:gd name="T2" fmla="*/ 1048 w 633"/>
                  <a:gd name="T3" fmla="*/ 495 h 322"/>
                  <a:gd name="T4" fmla="*/ 1003 w 633"/>
                  <a:gd name="T5" fmla="*/ 329 h 322"/>
                  <a:gd name="T6" fmla="*/ 975 w 633"/>
                  <a:gd name="T7" fmla="*/ 277 h 322"/>
                  <a:gd name="T8" fmla="*/ 973 w 633"/>
                  <a:gd name="T9" fmla="*/ 275 h 322"/>
                  <a:gd name="T10" fmla="*/ 973 w 633"/>
                  <a:gd name="T11" fmla="*/ 275 h 322"/>
                  <a:gd name="T12" fmla="*/ 959 w 633"/>
                  <a:gd name="T13" fmla="*/ 256 h 322"/>
                  <a:gd name="T14" fmla="*/ 923 w 633"/>
                  <a:gd name="T15" fmla="*/ 207 h 322"/>
                  <a:gd name="T16" fmla="*/ 853 w 633"/>
                  <a:gd name="T17" fmla="*/ 139 h 322"/>
                  <a:gd name="T18" fmla="*/ 700 w 633"/>
                  <a:gd name="T19" fmla="*/ 54 h 322"/>
                  <a:gd name="T20" fmla="*/ 684 w 633"/>
                  <a:gd name="T21" fmla="*/ 49 h 322"/>
                  <a:gd name="T22" fmla="*/ 595 w 633"/>
                  <a:gd name="T23" fmla="*/ 28 h 322"/>
                  <a:gd name="T24" fmla="*/ 541 w 633"/>
                  <a:gd name="T25" fmla="*/ 23 h 322"/>
                  <a:gd name="T26" fmla="*/ 487 w 633"/>
                  <a:gd name="T27" fmla="*/ 24 h 322"/>
                  <a:gd name="T28" fmla="*/ 416 w 633"/>
                  <a:gd name="T29" fmla="*/ 33 h 322"/>
                  <a:gd name="T30" fmla="*/ 317 w 633"/>
                  <a:gd name="T31" fmla="*/ 64 h 322"/>
                  <a:gd name="T32" fmla="*/ 256 w 633"/>
                  <a:gd name="T33" fmla="*/ 94 h 322"/>
                  <a:gd name="T34" fmla="*/ 202 w 633"/>
                  <a:gd name="T35" fmla="*/ 129 h 322"/>
                  <a:gd name="T36" fmla="*/ 56 w 633"/>
                  <a:gd name="T37" fmla="*/ 291 h 322"/>
                  <a:gd name="T38" fmla="*/ 10 w 633"/>
                  <a:gd name="T39" fmla="*/ 387 h 322"/>
                  <a:gd name="T40" fmla="*/ 0 w 633"/>
                  <a:gd name="T41" fmla="*/ 425 h 322"/>
                  <a:gd name="T42" fmla="*/ 10 w 633"/>
                  <a:gd name="T43" fmla="*/ 387 h 322"/>
                  <a:gd name="T44" fmla="*/ 50 w 633"/>
                  <a:gd name="T45" fmla="*/ 287 h 322"/>
                  <a:gd name="T46" fmla="*/ 193 w 633"/>
                  <a:gd name="T47" fmla="*/ 118 h 322"/>
                  <a:gd name="T48" fmla="*/ 233 w 633"/>
                  <a:gd name="T49" fmla="*/ 91 h 322"/>
                  <a:gd name="T50" fmla="*/ 279 w 633"/>
                  <a:gd name="T51" fmla="*/ 64 h 322"/>
                  <a:gd name="T52" fmla="*/ 376 w 633"/>
                  <a:gd name="T53" fmla="*/ 24 h 322"/>
                  <a:gd name="T54" fmla="*/ 449 w 633"/>
                  <a:gd name="T55" fmla="*/ 7 h 322"/>
                  <a:gd name="T56" fmla="*/ 524 w 633"/>
                  <a:gd name="T57" fmla="*/ 0 h 322"/>
                  <a:gd name="T58" fmla="*/ 561 w 633"/>
                  <a:gd name="T59" fmla="*/ 0 h 322"/>
                  <a:gd name="T60" fmla="*/ 674 w 633"/>
                  <a:gd name="T61" fmla="*/ 17 h 322"/>
                  <a:gd name="T62" fmla="*/ 702 w 633"/>
                  <a:gd name="T63" fmla="*/ 24 h 322"/>
                  <a:gd name="T64" fmla="*/ 745 w 633"/>
                  <a:gd name="T65" fmla="*/ 40 h 322"/>
                  <a:gd name="T66" fmla="*/ 928 w 633"/>
                  <a:gd name="T67" fmla="*/ 157 h 322"/>
                  <a:gd name="T68" fmla="*/ 975 w 633"/>
                  <a:gd name="T69" fmla="*/ 207 h 322"/>
                  <a:gd name="T70" fmla="*/ 1003 w 633"/>
                  <a:gd name="T71" fmla="*/ 246 h 322"/>
                  <a:gd name="T72" fmla="*/ 1011 w 633"/>
                  <a:gd name="T73" fmla="*/ 260 h 322"/>
                  <a:gd name="T74" fmla="*/ 1079 w 633"/>
                  <a:gd name="T75" fmla="*/ 409 h 322"/>
                  <a:gd name="T76" fmla="*/ 1100 w 633"/>
                  <a:gd name="T77" fmla="*/ 519 h 322"/>
                  <a:gd name="T78" fmla="*/ 1102 w 633"/>
                  <a:gd name="T79" fmla="*/ 559 h 32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33" h="322">
                    <a:moveTo>
                      <a:pt x="603" y="322"/>
                    </a:moveTo>
                    <a:cubicBezTo>
                      <a:pt x="603" y="322"/>
                      <a:pt x="603" y="318"/>
                      <a:pt x="603" y="311"/>
                    </a:cubicBezTo>
                    <a:cubicBezTo>
                      <a:pt x="603" y="308"/>
                      <a:pt x="603" y="305"/>
                      <a:pt x="603" y="300"/>
                    </a:cubicBezTo>
                    <a:cubicBezTo>
                      <a:pt x="603" y="295"/>
                      <a:pt x="602" y="290"/>
                      <a:pt x="602" y="284"/>
                    </a:cubicBezTo>
                    <a:cubicBezTo>
                      <a:pt x="601" y="272"/>
                      <a:pt x="598" y="258"/>
                      <a:pt x="594" y="242"/>
                    </a:cubicBezTo>
                    <a:cubicBezTo>
                      <a:pt x="590" y="226"/>
                      <a:pt x="584" y="208"/>
                      <a:pt x="576" y="189"/>
                    </a:cubicBezTo>
                    <a:cubicBezTo>
                      <a:pt x="571" y="180"/>
                      <a:pt x="566" y="171"/>
                      <a:pt x="561" y="161"/>
                    </a:cubicBezTo>
                    <a:cubicBezTo>
                      <a:pt x="560" y="159"/>
                      <a:pt x="560" y="159"/>
                      <a:pt x="560" y="159"/>
                    </a:cubicBezTo>
                    <a:cubicBezTo>
                      <a:pt x="559" y="159"/>
                      <a:pt x="559" y="159"/>
                      <a:pt x="559" y="159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9"/>
                      <a:pt x="559" y="158"/>
                    </a:cubicBezTo>
                    <a:cubicBezTo>
                      <a:pt x="556" y="155"/>
                      <a:pt x="556" y="155"/>
                      <a:pt x="556" y="155"/>
                    </a:cubicBezTo>
                    <a:cubicBezTo>
                      <a:pt x="555" y="152"/>
                      <a:pt x="553" y="150"/>
                      <a:pt x="551" y="147"/>
                    </a:cubicBezTo>
                    <a:cubicBezTo>
                      <a:pt x="548" y="142"/>
                      <a:pt x="545" y="137"/>
                      <a:pt x="541" y="132"/>
                    </a:cubicBezTo>
                    <a:cubicBezTo>
                      <a:pt x="537" y="128"/>
                      <a:pt x="534" y="123"/>
                      <a:pt x="530" y="119"/>
                    </a:cubicBezTo>
                    <a:cubicBezTo>
                      <a:pt x="526" y="115"/>
                      <a:pt x="522" y="110"/>
                      <a:pt x="518" y="105"/>
                    </a:cubicBezTo>
                    <a:cubicBezTo>
                      <a:pt x="509" y="97"/>
                      <a:pt x="500" y="88"/>
                      <a:pt x="490" y="80"/>
                    </a:cubicBezTo>
                    <a:cubicBezTo>
                      <a:pt x="470" y="63"/>
                      <a:pt x="446" y="50"/>
                      <a:pt x="422" y="39"/>
                    </a:cubicBezTo>
                    <a:cubicBezTo>
                      <a:pt x="415" y="36"/>
                      <a:pt x="409" y="34"/>
                      <a:pt x="402" y="31"/>
                    </a:cubicBezTo>
                    <a:cubicBezTo>
                      <a:pt x="401" y="31"/>
                      <a:pt x="399" y="30"/>
                      <a:pt x="398" y="30"/>
                    </a:cubicBezTo>
                    <a:cubicBezTo>
                      <a:pt x="393" y="28"/>
                      <a:pt x="393" y="28"/>
                      <a:pt x="393" y="28"/>
                    </a:cubicBezTo>
                    <a:cubicBezTo>
                      <a:pt x="383" y="25"/>
                      <a:pt x="383" y="25"/>
                      <a:pt x="383" y="25"/>
                    </a:cubicBezTo>
                    <a:cubicBezTo>
                      <a:pt x="370" y="21"/>
                      <a:pt x="356" y="19"/>
                      <a:pt x="342" y="16"/>
                    </a:cubicBezTo>
                    <a:cubicBezTo>
                      <a:pt x="335" y="15"/>
                      <a:pt x="328" y="15"/>
                      <a:pt x="321" y="14"/>
                    </a:cubicBezTo>
                    <a:cubicBezTo>
                      <a:pt x="311" y="13"/>
                      <a:pt x="311" y="13"/>
                      <a:pt x="311" y="13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294" y="14"/>
                      <a:pt x="287" y="13"/>
                      <a:pt x="280" y="14"/>
                    </a:cubicBezTo>
                    <a:cubicBezTo>
                      <a:pt x="273" y="15"/>
                      <a:pt x="266" y="15"/>
                      <a:pt x="259" y="16"/>
                    </a:cubicBezTo>
                    <a:cubicBezTo>
                      <a:pt x="253" y="16"/>
                      <a:pt x="246" y="18"/>
                      <a:pt x="239" y="19"/>
                    </a:cubicBezTo>
                    <a:cubicBezTo>
                      <a:pt x="233" y="21"/>
                      <a:pt x="226" y="22"/>
                      <a:pt x="219" y="24"/>
                    </a:cubicBezTo>
                    <a:cubicBezTo>
                      <a:pt x="207" y="28"/>
                      <a:pt x="194" y="31"/>
                      <a:pt x="182" y="37"/>
                    </a:cubicBezTo>
                    <a:cubicBezTo>
                      <a:pt x="176" y="39"/>
                      <a:pt x="170" y="42"/>
                      <a:pt x="164" y="45"/>
                    </a:cubicBezTo>
                    <a:cubicBezTo>
                      <a:pt x="158" y="48"/>
                      <a:pt x="152" y="51"/>
                      <a:pt x="147" y="54"/>
                    </a:cubicBezTo>
                    <a:cubicBezTo>
                      <a:pt x="141" y="57"/>
                      <a:pt x="136" y="60"/>
                      <a:pt x="131" y="63"/>
                    </a:cubicBezTo>
                    <a:cubicBezTo>
                      <a:pt x="125" y="67"/>
                      <a:pt x="120" y="70"/>
                      <a:pt x="116" y="74"/>
                    </a:cubicBezTo>
                    <a:cubicBezTo>
                      <a:pt x="96" y="88"/>
                      <a:pt x="79" y="104"/>
                      <a:pt x="65" y="120"/>
                    </a:cubicBezTo>
                    <a:cubicBezTo>
                      <a:pt x="52" y="136"/>
                      <a:pt x="41" y="152"/>
                      <a:pt x="32" y="167"/>
                    </a:cubicBezTo>
                    <a:cubicBezTo>
                      <a:pt x="23" y="182"/>
                      <a:pt x="17" y="195"/>
                      <a:pt x="12" y="207"/>
                    </a:cubicBezTo>
                    <a:cubicBezTo>
                      <a:pt x="10" y="213"/>
                      <a:pt x="8" y="218"/>
                      <a:pt x="6" y="222"/>
                    </a:cubicBezTo>
                    <a:cubicBezTo>
                      <a:pt x="5" y="227"/>
                      <a:pt x="3" y="231"/>
                      <a:pt x="2" y="234"/>
                    </a:cubicBezTo>
                    <a:cubicBezTo>
                      <a:pt x="1" y="240"/>
                      <a:pt x="0" y="244"/>
                      <a:pt x="0" y="244"/>
                    </a:cubicBezTo>
                    <a:cubicBezTo>
                      <a:pt x="0" y="244"/>
                      <a:pt x="0" y="240"/>
                      <a:pt x="2" y="234"/>
                    </a:cubicBezTo>
                    <a:cubicBezTo>
                      <a:pt x="3" y="231"/>
                      <a:pt x="4" y="227"/>
                      <a:pt x="6" y="222"/>
                    </a:cubicBezTo>
                    <a:cubicBezTo>
                      <a:pt x="7" y="218"/>
                      <a:pt x="9" y="212"/>
                      <a:pt x="11" y="206"/>
                    </a:cubicBezTo>
                    <a:cubicBezTo>
                      <a:pt x="15" y="195"/>
                      <a:pt x="21" y="181"/>
                      <a:pt x="29" y="165"/>
                    </a:cubicBezTo>
                    <a:cubicBezTo>
                      <a:pt x="38" y="150"/>
                      <a:pt x="48" y="134"/>
                      <a:pt x="62" y="117"/>
                    </a:cubicBezTo>
                    <a:cubicBezTo>
                      <a:pt x="76" y="100"/>
                      <a:pt x="92" y="84"/>
                      <a:pt x="111" y="68"/>
                    </a:cubicBezTo>
                    <a:cubicBezTo>
                      <a:pt x="116" y="64"/>
                      <a:pt x="121" y="61"/>
                      <a:pt x="127" y="57"/>
                    </a:cubicBezTo>
                    <a:cubicBezTo>
                      <a:pt x="129" y="55"/>
                      <a:pt x="132" y="53"/>
                      <a:pt x="134" y="52"/>
                    </a:cubicBezTo>
                    <a:cubicBezTo>
                      <a:pt x="137" y="50"/>
                      <a:pt x="140" y="48"/>
                      <a:pt x="143" y="47"/>
                    </a:cubicBezTo>
                    <a:cubicBezTo>
                      <a:pt x="148" y="44"/>
                      <a:pt x="154" y="40"/>
                      <a:pt x="160" y="37"/>
                    </a:cubicBezTo>
                    <a:cubicBezTo>
                      <a:pt x="166" y="34"/>
                      <a:pt x="172" y="31"/>
                      <a:pt x="178" y="28"/>
                    </a:cubicBezTo>
                    <a:cubicBezTo>
                      <a:pt x="190" y="22"/>
                      <a:pt x="203" y="18"/>
                      <a:pt x="216" y="14"/>
                    </a:cubicBezTo>
                    <a:cubicBezTo>
                      <a:pt x="223" y="11"/>
                      <a:pt x="230" y="10"/>
                      <a:pt x="237" y="8"/>
                    </a:cubicBezTo>
                    <a:cubicBezTo>
                      <a:pt x="244" y="7"/>
                      <a:pt x="251" y="5"/>
                      <a:pt x="258" y="4"/>
                    </a:cubicBezTo>
                    <a:cubicBezTo>
                      <a:pt x="265" y="3"/>
                      <a:pt x="272" y="2"/>
                      <a:pt x="279" y="1"/>
                    </a:cubicBezTo>
                    <a:cubicBezTo>
                      <a:pt x="286" y="1"/>
                      <a:pt x="293" y="1"/>
                      <a:pt x="301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30" y="1"/>
                      <a:pt x="337" y="1"/>
                      <a:pt x="344" y="2"/>
                    </a:cubicBezTo>
                    <a:cubicBezTo>
                      <a:pt x="358" y="4"/>
                      <a:pt x="373" y="6"/>
                      <a:pt x="387" y="10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403" y="14"/>
                      <a:pt x="403" y="14"/>
                      <a:pt x="403" y="14"/>
                    </a:cubicBezTo>
                    <a:cubicBezTo>
                      <a:pt x="404" y="14"/>
                      <a:pt x="406" y="15"/>
                      <a:pt x="408" y="16"/>
                    </a:cubicBezTo>
                    <a:cubicBezTo>
                      <a:pt x="415" y="18"/>
                      <a:pt x="421" y="20"/>
                      <a:pt x="428" y="23"/>
                    </a:cubicBezTo>
                    <a:cubicBezTo>
                      <a:pt x="455" y="34"/>
                      <a:pt x="480" y="47"/>
                      <a:pt x="502" y="64"/>
                    </a:cubicBezTo>
                    <a:cubicBezTo>
                      <a:pt x="513" y="72"/>
                      <a:pt x="523" y="81"/>
                      <a:pt x="533" y="90"/>
                    </a:cubicBezTo>
                    <a:cubicBezTo>
                      <a:pt x="538" y="95"/>
                      <a:pt x="542" y="100"/>
                      <a:pt x="547" y="105"/>
                    </a:cubicBezTo>
                    <a:cubicBezTo>
                      <a:pt x="551" y="110"/>
                      <a:pt x="555" y="114"/>
                      <a:pt x="560" y="119"/>
                    </a:cubicBezTo>
                    <a:cubicBezTo>
                      <a:pt x="563" y="124"/>
                      <a:pt x="567" y="129"/>
                      <a:pt x="570" y="134"/>
                    </a:cubicBezTo>
                    <a:cubicBezTo>
                      <a:pt x="572" y="136"/>
                      <a:pt x="574" y="139"/>
                      <a:pt x="576" y="141"/>
                    </a:cubicBezTo>
                    <a:cubicBezTo>
                      <a:pt x="578" y="144"/>
                      <a:pt x="578" y="144"/>
                      <a:pt x="578" y="144"/>
                    </a:cubicBezTo>
                    <a:cubicBezTo>
                      <a:pt x="581" y="149"/>
                      <a:pt x="581" y="149"/>
                      <a:pt x="581" y="149"/>
                    </a:cubicBezTo>
                    <a:cubicBezTo>
                      <a:pt x="587" y="159"/>
                      <a:pt x="593" y="169"/>
                      <a:pt x="598" y="179"/>
                    </a:cubicBezTo>
                    <a:cubicBezTo>
                      <a:pt x="608" y="198"/>
                      <a:pt x="615" y="218"/>
                      <a:pt x="620" y="235"/>
                    </a:cubicBezTo>
                    <a:cubicBezTo>
                      <a:pt x="625" y="252"/>
                      <a:pt x="628" y="268"/>
                      <a:pt x="630" y="281"/>
                    </a:cubicBezTo>
                    <a:cubicBezTo>
                      <a:pt x="631" y="287"/>
                      <a:pt x="631" y="293"/>
                      <a:pt x="632" y="298"/>
                    </a:cubicBezTo>
                    <a:cubicBezTo>
                      <a:pt x="632" y="303"/>
                      <a:pt x="632" y="308"/>
                      <a:pt x="633" y="311"/>
                    </a:cubicBezTo>
                    <a:cubicBezTo>
                      <a:pt x="633" y="318"/>
                      <a:pt x="633" y="321"/>
                      <a:pt x="633" y="321"/>
                    </a:cubicBezTo>
                    <a:lnTo>
                      <a:pt x="603" y="3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7" name="Freeform 41132"/>
              <p:cNvSpPr>
                <a:spLocks/>
              </p:cNvSpPr>
              <p:nvPr/>
            </p:nvSpPr>
            <p:spPr bwMode="auto">
              <a:xfrm>
                <a:off x="4526" y="1127"/>
                <a:ext cx="134" cy="169"/>
              </a:xfrm>
              <a:custGeom>
                <a:avLst/>
                <a:gdLst>
                  <a:gd name="T0" fmla="*/ 52 w 134"/>
                  <a:gd name="T1" fmla="*/ 169 h 169"/>
                  <a:gd name="T2" fmla="*/ 134 w 134"/>
                  <a:gd name="T3" fmla="*/ 12 h 169"/>
                  <a:gd name="T4" fmla="*/ 62 w 134"/>
                  <a:gd name="T5" fmla="*/ 43 h 169"/>
                  <a:gd name="T6" fmla="*/ 0 w 134"/>
                  <a:gd name="T7" fmla="*/ 0 h 169"/>
                  <a:gd name="T8" fmla="*/ 52 w 134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69">
                    <a:moveTo>
                      <a:pt x="52" y="169"/>
                    </a:moveTo>
                    <a:lnTo>
                      <a:pt x="134" y="12"/>
                    </a:lnTo>
                    <a:lnTo>
                      <a:pt x="62" y="43"/>
                    </a:lnTo>
                    <a:lnTo>
                      <a:pt x="0" y="0"/>
                    </a:lnTo>
                    <a:lnTo>
                      <a:pt x="52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7233" name="Group 41146"/>
            <p:cNvGrpSpPr>
              <a:grpSpLocks/>
            </p:cNvGrpSpPr>
            <p:nvPr/>
          </p:nvGrpSpPr>
          <p:grpSpPr bwMode="auto">
            <a:xfrm>
              <a:off x="3438" y="1080"/>
              <a:ext cx="1154" cy="660"/>
              <a:chOff x="3438" y="1080"/>
              <a:chExt cx="1154" cy="660"/>
            </a:xfrm>
          </p:grpSpPr>
          <p:sp>
            <p:nvSpPr>
              <p:cNvPr id="7234" name="Freeform 41133"/>
              <p:cNvSpPr>
                <a:spLocks/>
              </p:cNvSpPr>
              <p:nvPr/>
            </p:nvSpPr>
            <p:spPr bwMode="auto">
              <a:xfrm>
                <a:off x="3479" y="1195"/>
                <a:ext cx="1113" cy="545"/>
              </a:xfrm>
              <a:custGeom>
                <a:avLst/>
                <a:gdLst>
                  <a:gd name="T0" fmla="*/ 52 w 639"/>
                  <a:gd name="T1" fmla="*/ 17 h 313"/>
                  <a:gd name="T2" fmla="*/ 56 w 639"/>
                  <a:gd name="T3" fmla="*/ 66 h 313"/>
                  <a:gd name="T4" fmla="*/ 108 w 639"/>
                  <a:gd name="T5" fmla="*/ 233 h 313"/>
                  <a:gd name="T6" fmla="*/ 146 w 639"/>
                  <a:gd name="T7" fmla="*/ 294 h 313"/>
                  <a:gd name="T8" fmla="*/ 146 w 639"/>
                  <a:gd name="T9" fmla="*/ 296 h 313"/>
                  <a:gd name="T10" fmla="*/ 148 w 639"/>
                  <a:gd name="T11" fmla="*/ 296 h 313"/>
                  <a:gd name="T12" fmla="*/ 155 w 639"/>
                  <a:gd name="T13" fmla="*/ 306 h 313"/>
                  <a:gd name="T14" fmla="*/ 195 w 639"/>
                  <a:gd name="T15" fmla="*/ 355 h 313"/>
                  <a:gd name="T16" fmla="*/ 244 w 639"/>
                  <a:gd name="T17" fmla="*/ 399 h 313"/>
                  <a:gd name="T18" fmla="*/ 270 w 639"/>
                  <a:gd name="T19" fmla="*/ 420 h 313"/>
                  <a:gd name="T20" fmla="*/ 329 w 639"/>
                  <a:gd name="T21" fmla="*/ 456 h 313"/>
                  <a:gd name="T22" fmla="*/ 362 w 639"/>
                  <a:gd name="T23" fmla="*/ 472 h 313"/>
                  <a:gd name="T24" fmla="*/ 538 w 639"/>
                  <a:gd name="T25" fmla="*/ 519 h 313"/>
                  <a:gd name="T26" fmla="*/ 594 w 639"/>
                  <a:gd name="T27" fmla="*/ 521 h 313"/>
                  <a:gd name="T28" fmla="*/ 650 w 639"/>
                  <a:gd name="T29" fmla="*/ 515 h 313"/>
                  <a:gd name="T30" fmla="*/ 820 w 639"/>
                  <a:gd name="T31" fmla="*/ 463 h 313"/>
                  <a:gd name="T32" fmla="*/ 845 w 639"/>
                  <a:gd name="T33" fmla="*/ 451 h 313"/>
                  <a:gd name="T34" fmla="*/ 880 w 639"/>
                  <a:gd name="T35" fmla="*/ 428 h 313"/>
                  <a:gd name="T36" fmla="*/ 934 w 639"/>
                  <a:gd name="T37" fmla="*/ 388 h 313"/>
                  <a:gd name="T38" fmla="*/ 1068 w 639"/>
                  <a:gd name="T39" fmla="*/ 211 h 313"/>
                  <a:gd name="T40" fmla="*/ 1104 w 639"/>
                  <a:gd name="T41" fmla="*/ 110 h 313"/>
                  <a:gd name="T42" fmla="*/ 1113 w 639"/>
                  <a:gd name="T43" fmla="*/ 70 h 313"/>
                  <a:gd name="T44" fmla="*/ 1106 w 639"/>
                  <a:gd name="T45" fmla="*/ 110 h 313"/>
                  <a:gd name="T46" fmla="*/ 1071 w 639"/>
                  <a:gd name="T47" fmla="*/ 214 h 313"/>
                  <a:gd name="T48" fmla="*/ 941 w 639"/>
                  <a:gd name="T49" fmla="*/ 397 h 313"/>
                  <a:gd name="T50" fmla="*/ 859 w 639"/>
                  <a:gd name="T51" fmla="*/ 460 h 313"/>
                  <a:gd name="T52" fmla="*/ 845 w 639"/>
                  <a:gd name="T53" fmla="*/ 468 h 313"/>
                  <a:gd name="T54" fmla="*/ 690 w 639"/>
                  <a:gd name="T55" fmla="*/ 529 h 313"/>
                  <a:gd name="T56" fmla="*/ 615 w 639"/>
                  <a:gd name="T57" fmla="*/ 542 h 313"/>
                  <a:gd name="T58" fmla="*/ 575 w 639"/>
                  <a:gd name="T59" fmla="*/ 543 h 313"/>
                  <a:gd name="T60" fmla="*/ 385 w 639"/>
                  <a:gd name="T61" fmla="*/ 515 h 313"/>
                  <a:gd name="T62" fmla="*/ 331 w 639"/>
                  <a:gd name="T63" fmla="*/ 495 h 313"/>
                  <a:gd name="T64" fmla="*/ 282 w 639"/>
                  <a:gd name="T65" fmla="*/ 468 h 313"/>
                  <a:gd name="T66" fmla="*/ 235 w 639"/>
                  <a:gd name="T67" fmla="*/ 439 h 313"/>
                  <a:gd name="T68" fmla="*/ 193 w 639"/>
                  <a:gd name="T69" fmla="*/ 406 h 313"/>
                  <a:gd name="T70" fmla="*/ 145 w 639"/>
                  <a:gd name="T71" fmla="*/ 355 h 313"/>
                  <a:gd name="T72" fmla="*/ 118 w 639"/>
                  <a:gd name="T73" fmla="*/ 326 h 313"/>
                  <a:gd name="T74" fmla="*/ 113 w 639"/>
                  <a:gd name="T75" fmla="*/ 320 h 313"/>
                  <a:gd name="T76" fmla="*/ 103 w 639"/>
                  <a:gd name="T77" fmla="*/ 305 h 313"/>
                  <a:gd name="T78" fmla="*/ 28 w 639"/>
                  <a:gd name="T79" fmla="*/ 155 h 313"/>
                  <a:gd name="T80" fmla="*/ 3 w 639"/>
                  <a:gd name="T81" fmla="*/ 44 h 313"/>
                  <a:gd name="T82" fmla="*/ 0 w 639"/>
                  <a:gd name="T83" fmla="*/ 2 h 3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39" h="313">
                    <a:moveTo>
                      <a:pt x="29" y="0"/>
                    </a:moveTo>
                    <a:cubicBezTo>
                      <a:pt x="29" y="0"/>
                      <a:pt x="29" y="4"/>
                      <a:pt x="30" y="10"/>
                    </a:cubicBezTo>
                    <a:cubicBezTo>
                      <a:pt x="30" y="14"/>
                      <a:pt x="30" y="18"/>
                      <a:pt x="30" y="22"/>
                    </a:cubicBezTo>
                    <a:cubicBezTo>
                      <a:pt x="31" y="27"/>
                      <a:pt x="31" y="32"/>
                      <a:pt x="32" y="38"/>
                    </a:cubicBezTo>
                    <a:cubicBezTo>
                      <a:pt x="34" y="50"/>
                      <a:pt x="37" y="65"/>
                      <a:pt x="41" y="81"/>
                    </a:cubicBezTo>
                    <a:cubicBezTo>
                      <a:pt x="46" y="97"/>
                      <a:pt x="53" y="115"/>
                      <a:pt x="62" y="134"/>
                    </a:cubicBezTo>
                    <a:cubicBezTo>
                      <a:pt x="67" y="143"/>
                      <a:pt x="73" y="153"/>
                      <a:pt x="79" y="162"/>
                    </a:cubicBezTo>
                    <a:cubicBezTo>
                      <a:pt x="80" y="164"/>
                      <a:pt x="82" y="167"/>
                      <a:pt x="84" y="169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4" y="169"/>
                      <a:pt x="84" y="170"/>
                      <a:pt x="84" y="170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6" y="172"/>
                      <a:pt x="86" y="172"/>
                      <a:pt x="86" y="172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93" y="180"/>
                      <a:pt x="96" y="185"/>
                      <a:pt x="100" y="190"/>
                    </a:cubicBezTo>
                    <a:cubicBezTo>
                      <a:pt x="104" y="195"/>
                      <a:pt x="108" y="199"/>
                      <a:pt x="112" y="204"/>
                    </a:cubicBezTo>
                    <a:cubicBezTo>
                      <a:pt x="117" y="208"/>
                      <a:pt x="121" y="213"/>
                      <a:pt x="125" y="217"/>
                    </a:cubicBezTo>
                    <a:cubicBezTo>
                      <a:pt x="130" y="221"/>
                      <a:pt x="135" y="225"/>
                      <a:pt x="140" y="229"/>
                    </a:cubicBezTo>
                    <a:cubicBezTo>
                      <a:pt x="142" y="231"/>
                      <a:pt x="145" y="234"/>
                      <a:pt x="147" y="236"/>
                    </a:cubicBezTo>
                    <a:cubicBezTo>
                      <a:pt x="150" y="238"/>
                      <a:pt x="153" y="239"/>
                      <a:pt x="155" y="241"/>
                    </a:cubicBezTo>
                    <a:cubicBezTo>
                      <a:pt x="161" y="245"/>
                      <a:pt x="166" y="249"/>
                      <a:pt x="172" y="253"/>
                    </a:cubicBezTo>
                    <a:cubicBezTo>
                      <a:pt x="178" y="256"/>
                      <a:pt x="183" y="259"/>
                      <a:pt x="189" y="262"/>
                    </a:cubicBezTo>
                    <a:cubicBezTo>
                      <a:pt x="192" y="264"/>
                      <a:pt x="195" y="266"/>
                      <a:pt x="198" y="267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14" y="274"/>
                      <a:pt x="220" y="277"/>
                      <a:pt x="227" y="280"/>
                    </a:cubicBezTo>
                    <a:cubicBezTo>
                      <a:pt x="253" y="289"/>
                      <a:pt x="281" y="295"/>
                      <a:pt x="309" y="298"/>
                    </a:cubicBezTo>
                    <a:cubicBezTo>
                      <a:pt x="316" y="298"/>
                      <a:pt x="323" y="298"/>
                      <a:pt x="330" y="298"/>
                    </a:cubicBezTo>
                    <a:cubicBezTo>
                      <a:pt x="334" y="298"/>
                      <a:pt x="337" y="299"/>
                      <a:pt x="341" y="299"/>
                    </a:cubicBezTo>
                    <a:cubicBezTo>
                      <a:pt x="352" y="298"/>
                      <a:pt x="352" y="298"/>
                      <a:pt x="352" y="298"/>
                    </a:cubicBezTo>
                    <a:cubicBezTo>
                      <a:pt x="359" y="297"/>
                      <a:pt x="366" y="297"/>
                      <a:pt x="373" y="296"/>
                    </a:cubicBezTo>
                    <a:cubicBezTo>
                      <a:pt x="380" y="295"/>
                      <a:pt x="387" y="294"/>
                      <a:pt x="393" y="293"/>
                    </a:cubicBezTo>
                    <a:cubicBezTo>
                      <a:pt x="421" y="287"/>
                      <a:pt x="447" y="278"/>
                      <a:pt x="471" y="266"/>
                    </a:cubicBezTo>
                    <a:cubicBezTo>
                      <a:pt x="474" y="264"/>
                      <a:pt x="477" y="263"/>
                      <a:pt x="480" y="261"/>
                    </a:cubicBezTo>
                    <a:cubicBezTo>
                      <a:pt x="485" y="259"/>
                      <a:pt x="485" y="259"/>
                      <a:pt x="485" y="259"/>
                    </a:cubicBezTo>
                    <a:cubicBezTo>
                      <a:pt x="489" y="256"/>
                      <a:pt x="489" y="256"/>
                      <a:pt x="489" y="256"/>
                    </a:cubicBezTo>
                    <a:cubicBezTo>
                      <a:pt x="494" y="253"/>
                      <a:pt x="500" y="249"/>
                      <a:pt x="505" y="246"/>
                    </a:cubicBezTo>
                    <a:cubicBezTo>
                      <a:pt x="511" y="243"/>
                      <a:pt x="516" y="239"/>
                      <a:pt x="521" y="235"/>
                    </a:cubicBezTo>
                    <a:cubicBezTo>
                      <a:pt x="526" y="231"/>
                      <a:pt x="531" y="227"/>
                      <a:pt x="536" y="223"/>
                    </a:cubicBezTo>
                    <a:cubicBezTo>
                      <a:pt x="554" y="207"/>
                      <a:pt x="570" y="189"/>
                      <a:pt x="583" y="172"/>
                    </a:cubicBezTo>
                    <a:cubicBezTo>
                      <a:pt x="595" y="155"/>
                      <a:pt x="605" y="137"/>
                      <a:pt x="613" y="121"/>
                    </a:cubicBezTo>
                    <a:cubicBezTo>
                      <a:pt x="621" y="106"/>
                      <a:pt x="626" y="91"/>
                      <a:pt x="629" y="79"/>
                    </a:cubicBezTo>
                    <a:cubicBezTo>
                      <a:pt x="631" y="73"/>
                      <a:pt x="633" y="67"/>
                      <a:pt x="634" y="63"/>
                    </a:cubicBezTo>
                    <a:cubicBezTo>
                      <a:pt x="635" y="58"/>
                      <a:pt x="636" y="54"/>
                      <a:pt x="637" y="50"/>
                    </a:cubicBezTo>
                    <a:cubicBezTo>
                      <a:pt x="638" y="44"/>
                      <a:pt x="639" y="40"/>
                      <a:pt x="639" y="40"/>
                    </a:cubicBezTo>
                    <a:cubicBezTo>
                      <a:pt x="639" y="40"/>
                      <a:pt x="638" y="44"/>
                      <a:pt x="637" y="50"/>
                    </a:cubicBezTo>
                    <a:cubicBezTo>
                      <a:pt x="637" y="54"/>
                      <a:pt x="636" y="58"/>
                      <a:pt x="635" y="63"/>
                    </a:cubicBezTo>
                    <a:cubicBezTo>
                      <a:pt x="634" y="68"/>
                      <a:pt x="632" y="73"/>
                      <a:pt x="631" y="79"/>
                    </a:cubicBezTo>
                    <a:cubicBezTo>
                      <a:pt x="627" y="92"/>
                      <a:pt x="623" y="106"/>
                      <a:pt x="615" y="123"/>
                    </a:cubicBezTo>
                    <a:cubicBezTo>
                      <a:pt x="608" y="139"/>
                      <a:pt x="599" y="157"/>
                      <a:pt x="586" y="175"/>
                    </a:cubicBezTo>
                    <a:cubicBezTo>
                      <a:pt x="574" y="193"/>
                      <a:pt x="559" y="211"/>
                      <a:pt x="540" y="228"/>
                    </a:cubicBezTo>
                    <a:cubicBezTo>
                      <a:pt x="530" y="237"/>
                      <a:pt x="521" y="245"/>
                      <a:pt x="510" y="253"/>
                    </a:cubicBezTo>
                    <a:cubicBezTo>
                      <a:pt x="504" y="256"/>
                      <a:pt x="499" y="260"/>
                      <a:pt x="493" y="264"/>
                    </a:cubicBezTo>
                    <a:cubicBezTo>
                      <a:pt x="489" y="267"/>
                      <a:pt x="489" y="267"/>
                      <a:pt x="489" y="267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1" y="271"/>
                      <a:pt x="478" y="272"/>
                      <a:pt x="475" y="274"/>
                    </a:cubicBezTo>
                    <a:cubicBezTo>
                      <a:pt x="451" y="288"/>
                      <a:pt x="424" y="297"/>
                      <a:pt x="396" y="304"/>
                    </a:cubicBezTo>
                    <a:cubicBezTo>
                      <a:pt x="389" y="306"/>
                      <a:pt x="382" y="307"/>
                      <a:pt x="374" y="309"/>
                    </a:cubicBezTo>
                    <a:cubicBezTo>
                      <a:pt x="367" y="310"/>
                      <a:pt x="360" y="310"/>
                      <a:pt x="353" y="311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38" y="313"/>
                      <a:pt x="334" y="312"/>
                      <a:pt x="330" y="312"/>
                    </a:cubicBezTo>
                    <a:cubicBezTo>
                      <a:pt x="323" y="312"/>
                      <a:pt x="316" y="313"/>
                      <a:pt x="308" y="312"/>
                    </a:cubicBezTo>
                    <a:cubicBezTo>
                      <a:pt x="278" y="311"/>
                      <a:pt x="249" y="305"/>
                      <a:pt x="221" y="296"/>
                    </a:cubicBezTo>
                    <a:cubicBezTo>
                      <a:pt x="214" y="294"/>
                      <a:pt x="207" y="291"/>
                      <a:pt x="201" y="288"/>
                    </a:cubicBezTo>
                    <a:cubicBezTo>
                      <a:pt x="190" y="284"/>
                      <a:pt x="190" y="284"/>
                      <a:pt x="190" y="284"/>
                    </a:cubicBezTo>
                    <a:cubicBezTo>
                      <a:pt x="187" y="283"/>
                      <a:pt x="184" y="281"/>
                      <a:pt x="181" y="279"/>
                    </a:cubicBezTo>
                    <a:cubicBezTo>
                      <a:pt x="174" y="276"/>
                      <a:pt x="168" y="273"/>
                      <a:pt x="162" y="269"/>
                    </a:cubicBezTo>
                    <a:cubicBezTo>
                      <a:pt x="156" y="265"/>
                      <a:pt x="150" y="262"/>
                      <a:pt x="144" y="258"/>
                    </a:cubicBezTo>
                    <a:cubicBezTo>
                      <a:pt x="141" y="256"/>
                      <a:pt x="138" y="254"/>
                      <a:pt x="135" y="252"/>
                    </a:cubicBezTo>
                    <a:cubicBezTo>
                      <a:pt x="132" y="250"/>
                      <a:pt x="130" y="248"/>
                      <a:pt x="127" y="246"/>
                    </a:cubicBezTo>
                    <a:cubicBezTo>
                      <a:pt x="122" y="241"/>
                      <a:pt x="116" y="237"/>
                      <a:pt x="111" y="233"/>
                    </a:cubicBezTo>
                    <a:cubicBezTo>
                      <a:pt x="106" y="228"/>
                      <a:pt x="101" y="223"/>
                      <a:pt x="96" y="219"/>
                    </a:cubicBezTo>
                    <a:cubicBezTo>
                      <a:pt x="91" y="214"/>
                      <a:pt x="86" y="209"/>
                      <a:pt x="83" y="204"/>
                    </a:cubicBezTo>
                    <a:cubicBezTo>
                      <a:pt x="79" y="200"/>
                      <a:pt x="75" y="195"/>
                      <a:pt x="71" y="190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6" y="185"/>
                      <a:pt x="66" y="185"/>
                      <a:pt x="66" y="185"/>
                    </a:cubicBezTo>
                    <a:cubicBezTo>
                      <a:pt x="65" y="184"/>
                      <a:pt x="65" y="184"/>
                      <a:pt x="65" y="184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3" y="180"/>
                      <a:pt x="61" y="178"/>
                      <a:pt x="59" y="175"/>
                    </a:cubicBezTo>
                    <a:cubicBezTo>
                      <a:pt x="52" y="165"/>
                      <a:pt x="46" y="155"/>
                      <a:pt x="40" y="146"/>
                    </a:cubicBezTo>
                    <a:cubicBezTo>
                      <a:pt x="29" y="126"/>
                      <a:pt x="22" y="106"/>
                      <a:pt x="16" y="89"/>
                    </a:cubicBezTo>
                    <a:cubicBezTo>
                      <a:pt x="10" y="71"/>
                      <a:pt x="6" y="56"/>
                      <a:pt x="4" y="43"/>
                    </a:cubicBezTo>
                    <a:cubicBezTo>
                      <a:pt x="3" y="36"/>
                      <a:pt x="2" y="30"/>
                      <a:pt x="2" y="25"/>
                    </a:cubicBezTo>
                    <a:cubicBezTo>
                      <a:pt x="1" y="20"/>
                      <a:pt x="1" y="15"/>
                      <a:pt x="0" y="12"/>
                    </a:cubicBezTo>
                    <a:cubicBezTo>
                      <a:pt x="0" y="5"/>
                      <a:pt x="0" y="1"/>
                      <a:pt x="0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5" name="Freeform 41134"/>
              <p:cNvSpPr>
                <a:spLocks/>
              </p:cNvSpPr>
              <p:nvPr/>
            </p:nvSpPr>
            <p:spPr bwMode="auto">
              <a:xfrm>
                <a:off x="3438" y="1080"/>
                <a:ext cx="132" cy="167"/>
              </a:xfrm>
              <a:custGeom>
                <a:avLst/>
                <a:gdLst>
                  <a:gd name="T0" fmla="*/ 76 w 132"/>
                  <a:gd name="T1" fmla="*/ 0 h 167"/>
                  <a:gd name="T2" fmla="*/ 0 w 132"/>
                  <a:gd name="T3" fmla="*/ 160 h 167"/>
                  <a:gd name="T4" fmla="*/ 68 w 132"/>
                  <a:gd name="T5" fmla="*/ 125 h 167"/>
                  <a:gd name="T6" fmla="*/ 132 w 132"/>
                  <a:gd name="T7" fmla="*/ 167 h 167"/>
                  <a:gd name="T8" fmla="*/ 76 w 132"/>
                  <a:gd name="T9" fmla="*/ 0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67">
                    <a:moveTo>
                      <a:pt x="76" y="0"/>
                    </a:moveTo>
                    <a:lnTo>
                      <a:pt x="0" y="160"/>
                    </a:lnTo>
                    <a:lnTo>
                      <a:pt x="68" y="125"/>
                    </a:lnTo>
                    <a:lnTo>
                      <a:pt x="132" y="16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3192" name="Group 41144"/>
          <p:cNvGrpSpPr>
            <a:grpSpLocks/>
          </p:cNvGrpSpPr>
          <p:nvPr/>
        </p:nvGrpSpPr>
        <p:grpSpPr bwMode="auto">
          <a:xfrm>
            <a:off x="6081184" y="2735793"/>
            <a:ext cx="1236133" cy="675217"/>
            <a:chOff x="2875" y="1177"/>
            <a:chExt cx="584" cy="319"/>
          </a:xfrm>
        </p:grpSpPr>
        <p:sp>
          <p:nvSpPr>
            <p:cNvPr id="7230" name="Freeform 41137"/>
            <p:cNvSpPr>
              <a:spLocks/>
            </p:cNvSpPr>
            <p:nvPr/>
          </p:nvSpPr>
          <p:spPr bwMode="auto">
            <a:xfrm>
              <a:off x="2875" y="1177"/>
              <a:ext cx="443" cy="319"/>
            </a:xfrm>
            <a:custGeom>
              <a:avLst/>
              <a:gdLst>
                <a:gd name="T0" fmla="*/ 443 w 254"/>
                <a:gd name="T1" fmla="*/ 64 h 183"/>
                <a:gd name="T2" fmla="*/ 431 w 254"/>
                <a:gd name="T3" fmla="*/ 51 h 183"/>
                <a:gd name="T4" fmla="*/ 403 w 254"/>
                <a:gd name="T5" fmla="*/ 24 h 183"/>
                <a:gd name="T6" fmla="*/ 366 w 254"/>
                <a:gd name="T7" fmla="*/ 7 h 183"/>
                <a:gd name="T8" fmla="*/ 324 w 254"/>
                <a:gd name="T9" fmla="*/ 0 h 183"/>
                <a:gd name="T10" fmla="*/ 281 w 254"/>
                <a:gd name="T11" fmla="*/ 5 h 183"/>
                <a:gd name="T12" fmla="*/ 242 w 254"/>
                <a:gd name="T13" fmla="*/ 21 h 183"/>
                <a:gd name="T14" fmla="*/ 211 w 254"/>
                <a:gd name="T15" fmla="*/ 47 h 183"/>
                <a:gd name="T16" fmla="*/ 199 w 254"/>
                <a:gd name="T17" fmla="*/ 61 h 183"/>
                <a:gd name="T18" fmla="*/ 190 w 254"/>
                <a:gd name="T19" fmla="*/ 77 h 183"/>
                <a:gd name="T20" fmla="*/ 185 w 254"/>
                <a:gd name="T21" fmla="*/ 84 h 183"/>
                <a:gd name="T22" fmla="*/ 169 w 254"/>
                <a:gd name="T23" fmla="*/ 82 h 183"/>
                <a:gd name="T24" fmla="*/ 82 w 254"/>
                <a:gd name="T25" fmla="*/ 139 h 183"/>
                <a:gd name="T26" fmla="*/ 5 w 254"/>
                <a:gd name="T27" fmla="*/ 199 h 183"/>
                <a:gd name="T28" fmla="*/ 0 w 254"/>
                <a:gd name="T29" fmla="*/ 228 h 183"/>
                <a:gd name="T30" fmla="*/ 91 w 254"/>
                <a:gd name="T31" fmla="*/ 319 h 183"/>
                <a:gd name="T32" fmla="*/ 101 w 254"/>
                <a:gd name="T33" fmla="*/ 317 h 183"/>
                <a:gd name="T34" fmla="*/ 112 w 254"/>
                <a:gd name="T35" fmla="*/ 319 h 183"/>
                <a:gd name="T36" fmla="*/ 190 w 254"/>
                <a:gd name="T37" fmla="*/ 319 h 183"/>
                <a:gd name="T38" fmla="*/ 443 w 254"/>
                <a:gd name="T39" fmla="*/ 66 h 183"/>
                <a:gd name="T40" fmla="*/ 443 w 254"/>
                <a:gd name="T41" fmla="*/ 64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4" h="183">
                  <a:moveTo>
                    <a:pt x="254" y="37"/>
                  </a:moveTo>
                  <a:cubicBezTo>
                    <a:pt x="252" y="35"/>
                    <a:pt x="250" y="32"/>
                    <a:pt x="247" y="29"/>
                  </a:cubicBezTo>
                  <a:cubicBezTo>
                    <a:pt x="243" y="24"/>
                    <a:pt x="237" y="19"/>
                    <a:pt x="231" y="14"/>
                  </a:cubicBezTo>
                  <a:cubicBezTo>
                    <a:pt x="225" y="10"/>
                    <a:pt x="218" y="7"/>
                    <a:pt x="210" y="4"/>
                  </a:cubicBezTo>
                  <a:cubicBezTo>
                    <a:pt x="202" y="1"/>
                    <a:pt x="193" y="0"/>
                    <a:pt x="186" y="0"/>
                  </a:cubicBezTo>
                  <a:cubicBezTo>
                    <a:pt x="177" y="0"/>
                    <a:pt x="169" y="1"/>
                    <a:pt x="161" y="3"/>
                  </a:cubicBezTo>
                  <a:cubicBezTo>
                    <a:pt x="153" y="5"/>
                    <a:pt x="145" y="8"/>
                    <a:pt x="139" y="12"/>
                  </a:cubicBezTo>
                  <a:cubicBezTo>
                    <a:pt x="132" y="17"/>
                    <a:pt x="126" y="22"/>
                    <a:pt x="121" y="27"/>
                  </a:cubicBezTo>
                  <a:cubicBezTo>
                    <a:pt x="118" y="30"/>
                    <a:pt x="116" y="32"/>
                    <a:pt x="114" y="35"/>
                  </a:cubicBezTo>
                  <a:cubicBezTo>
                    <a:pt x="112" y="38"/>
                    <a:pt x="110" y="41"/>
                    <a:pt x="109" y="44"/>
                  </a:cubicBezTo>
                  <a:cubicBezTo>
                    <a:pt x="108" y="45"/>
                    <a:pt x="107" y="47"/>
                    <a:pt x="106" y="48"/>
                  </a:cubicBezTo>
                  <a:cubicBezTo>
                    <a:pt x="103" y="48"/>
                    <a:pt x="100" y="47"/>
                    <a:pt x="97" y="47"/>
                  </a:cubicBezTo>
                  <a:cubicBezTo>
                    <a:pt x="74" y="47"/>
                    <a:pt x="55" y="61"/>
                    <a:pt x="47" y="80"/>
                  </a:cubicBezTo>
                  <a:cubicBezTo>
                    <a:pt x="26" y="82"/>
                    <a:pt x="9" y="96"/>
                    <a:pt x="3" y="114"/>
                  </a:cubicBezTo>
                  <a:cubicBezTo>
                    <a:pt x="1" y="120"/>
                    <a:pt x="0" y="125"/>
                    <a:pt x="0" y="131"/>
                  </a:cubicBezTo>
                  <a:cubicBezTo>
                    <a:pt x="0" y="160"/>
                    <a:pt x="23" y="183"/>
                    <a:pt x="52" y="183"/>
                  </a:cubicBezTo>
                  <a:cubicBezTo>
                    <a:pt x="54" y="183"/>
                    <a:pt x="56" y="182"/>
                    <a:pt x="58" y="182"/>
                  </a:cubicBezTo>
                  <a:cubicBezTo>
                    <a:pt x="60" y="182"/>
                    <a:pt x="62" y="183"/>
                    <a:pt x="64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254" y="38"/>
                    <a:pt x="254" y="38"/>
                    <a:pt x="254" y="38"/>
                  </a:cubicBezTo>
                  <a:lnTo>
                    <a:pt x="254" y="3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31" name="Freeform 41138"/>
            <p:cNvSpPr>
              <a:spLocks/>
            </p:cNvSpPr>
            <p:nvPr/>
          </p:nvSpPr>
          <p:spPr bwMode="auto">
            <a:xfrm>
              <a:off x="3065" y="1242"/>
              <a:ext cx="394" cy="252"/>
            </a:xfrm>
            <a:custGeom>
              <a:avLst/>
              <a:gdLst>
                <a:gd name="T0" fmla="*/ 392 w 226"/>
                <a:gd name="T1" fmla="*/ 132 h 145"/>
                <a:gd name="T2" fmla="*/ 274 w 226"/>
                <a:gd name="T3" fmla="*/ 14 h 145"/>
                <a:gd name="T4" fmla="*/ 262 w 226"/>
                <a:gd name="T5" fmla="*/ 16 h 145"/>
                <a:gd name="T6" fmla="*/ 260 w 226"/>
                <a:gd name="T7" fmla="*/ 14 h 145"/>
                <a:gd name="T8" fmla="*/ 253 w 226"/>
                <a:gd name="T9" fmla="*/ 0 h 145"/>
                <a:gd name="T10" fmla="*/ 0 w 226"/>
                <a:gd name="T11" fmla="*/ 252 h 145"/>
                <a:gd name="T12" fmla="*/ 277 w 226"/>
                <a:gd name="T13" fmla="*/ 252 h 145"/>
                <a:gd name="T14" fmla="*/ 286 w 226"/>
                <a:gd name="T15" fmla="*/ 250 h 145"/>
                <a:gd name="T16" fmla="*/ 394 w 226"/>
                <a:gd name="T17" fmla="*/ 134 h 145"/>
                <a:gd name="T18" fmla="*/ 392 w 226"/>
                <a:gd name="T19" fmla="*/ 132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45">
                  <a:moveTo>
                    <a:pt x="225" y="76"/>
                  </a:moveTo>
                  <a:cubicBezTo>
                    <a:pt x="225" y="39"/>
                    <a:pt x="195" y="8"/>
                    <a:pt x="157" y="8"/>
                  </a:cubicBezTo>
                  <a:cubicBezTo>
                    <a:pt x="155" y="8"/>
                    <a:pt x="152" y="9"/>
                    <a:pt x="150" y="9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48" y="5"/>
                    <a:pt x="147" y="3"/>
                    <a:pt x="145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61" y="145"/>
                    <a:pt x="162" y="145"/>
                    <a:pt x="164" y="144"/>
                  </a:cubicBezTo>
                  <a:cubicBezTo>
                    <a:pt x="198" y="141"/>
                    <a:pt x="226" y="112"/>
                    <a:pt x="226" y="77"/>
                  </a:cubicBezTo>
                  <a:lnTo>
                    <a:pt x="225" y="76"/>
                  </a:lnTo>
                  <a:close/>
                </a:path>
              </a:pathLst>
            </a:custGeom>
            <a:solidFill>
              <a:srgbClr val="FFD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205" name="Group 41157"/>
          <p:cNvGrpSpPr>
            <a:grpSpLocks/>
          </p:cNvGrpSpPr>
          <p:nvPr/>
        </p:nvGrpSpPr>
        <p:grpSpPr bwMode="auto">
          <a:xfrm>
            <a:off x="7272867" y="1812926"/>
            <a:ext cx="1612900" cy="878417"/>
            <a:chOff x="3438" y="741"/>
            <a:chExt cx="762" cy="415"/>
          </a:xfrm>
        </p:grpSpPr>
        <p:grpSp>
          <p:nvGrpSpPr>
            <p:cNvPr id="7226" name="Group 41141"/>
            <p:cNvGrpSpPr>
              <a:grpSpLocks/>
            </p:cNvGrpSpPr>
            <p:nvPr/>
          </p:nvGrpSpPr>
          <p:grpSpPr bwMode="auto">
            <a:xfrm>
              <a:off x="3438" y="741"/>
              <a:ext cx="762" cy="415"/>
              <a:chOff x="3438" y="741"/>
              <a:chExt cx="762" cy="415"/>
            </a:xfrm>
          </p:grpSpPr>
          <p:sp>
            <p:nvSpPr>
              <p:cNvPr id="7228" name="Freeform 41135"/>
              <p:cNvSpPr>
                <a:spLocks/>
              </p:cNvSpPr>
              <p:nvPr/>
            </p:nvSpPr>
            <p:spPr bwMode="auto">
              <a:xfrm>
                <a:off x="3438" y="741"/>
                <a:ext cx="754" cy="259"/>
              </a:xfrm>
              <a:custGeom>
                <a:avLst/>
                <a:gdLst>
                  <a:gd name="T0" fmla="*/ 656 w 433"/>
                  <a:gd name="T1" fmla="*/ 183 h 149"/>
                  <a:gd name="T2" fmla="*/ 542 w 433"/>
                  <a:gd name="T3" fmla="*/ 110 h 149"/>
                  <a:gd name="T4" fmla="*/ 519 w 433"/>
                  <a:gd name="T5" fmla="*/ 111 h 149"/>
                  <a:gd name="T6" fmla="*/ 514 w 433"/>
                  <a:gd name="T7" fmla="*/ 99 h 149"/>
                  <a:gd name="T8" fmla="*/ 502 w 433"/>
                  <a:gd name="T9" fmla="*/ 80 h 149"/>
                  <a:gd name="T10" fmla="*/ 486 w 433"/>
                  <a:gd name="T11" fmla="*/ 63 h 149"/>
                  <a:gd name="T12" fmla="*/ 446 w 433"/>
                  <a:gd name="T13" fmla="*/ 30 h 149"/>
                  <a:gd name="T14" fmla="*/ 395 w 433"/>
                  <a:gd name="T15" fmla="*/ 7 h 149"/>
                  <a:gd name="T16" fmla="*/ 338 w 433"/>
                  <a:gd name="T17" fmla="*/ 0 h 149"/>
                  <a:gd name="T18" fmla="*/ 284 w 433"/>
                  <a:gd name="T19" fmla="*/ 9 h 149"/>
                  <a:gd name="T20" fmla="*/ 235 w 433"/>
                  <a:gd name="T21" fmla="*/ 33 h 149"/>
                  <a:gd name="T22" fmla="*/ 199 w 433"/>
                  <a:gd name="T23" fmla="*/ 68 h 149"/>
                  <a:gd name="T24" fmla="*/ 185 w 433"/>
                  <a:gd name="T25" fmla="*/ 85 h 149"/>
                  <a:gd name="T26" fmla="*/ 172 w 433"/>
                  <a:gd name="T27" fmla="*/ 104 h 149"/>
                  <a:gd name="T28" fmla="*/ 171 w 433"/>
                  <a:gd name="T29" fmla="*/ 108 h 149"/>
                  <a:gd name="T30" fmla="*/ 155 w 433"/>
                  <a:gd name="T31" fmla="*/ 106 h 149"/>
                  <a:gd name="T32" fmla="*/ 0 w 433"/>
                  <a:gd name="T33" fmla="*/ 259 h 149"/>
                  <a:gd name="T34" fmla="*/ 754 w 433"/>
                  <a:gd name="T35" fmla="*/ 259 h 149"/>
                  <a:gd name="T36" fmla="*/ 656 w 433"/>
                  <a:gd name="T37" fmla="*/ 183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3" h="149">
                    <a:moveTo>
                      <a:pt x="377" y="105"/>
                    </a:moveTo>
                    <a:cubicBezTo>
                      <a:pt x="366" y="80"/>
                      <a:pt x="340" y="63"/>
                      <a:pt x="311" y="63"/>
                    </a:cubicBezTo>
                    <a:cubicBezTo>
                      <a:pt x="307" y="63"/>
                      <a:pt x="302" y="63"/>
                      <a:pt x="298" y="64"/>
                    </a:cubicBezTo>
                    <a:cubicBezTo>
                      <a:pt x="297" y="62"/>
                      <a:pt x="296" y="59"/>
                      <a:pt x="295" y="57"/>
                    </a:cubicBezTo>
                    <a:cubicBezTo>
                      <a:pt x="293" y="54"/>
                      <a:pt x="291" y="50"/>
                      <a:pt x="288" y="46"/>
                    </a:cubicBezTo>
                    <a:cubicBezTo>
                      <a:pt x="285" y="43"/>
                      <a:pt x="283" y="39"/>
                      <a:pt x="279" y="36"/>
                    </a:cubicBezTo>
                    <a:cubicBezTo>
                      <a:pt x="273" y="28"/>
                      <a:pt x="265" y="22"/>
                      <a:pt x="256" y="17"/>
                    </a:cubicBezTo>
                    <a:cubicBezTo>
                      <a:pt x="247" y="11"/>
                      <a:pt x="237" y="7"/>
                      <a:pt x="227" y="4"/>
                    </a:cubicBezTo>
                    <a:cubicBezTo>
                      <a:pt x="216" y="1"/>
                      <a:pt x="206" y="0"/>
                      <a:pt x="194" y="0"/>
                    </a:cubicBezTo>
                    <a:cubicBezTo>
                      <a:pt x="184" y="0"/>
                      <a:pt x="173" y="2"/>
                      <a:pt x="163" y="5"/>
                    </a:cubicBezTo>
                    <a:cubicBezTo>
                      <a:pt x="153" y="9"/>
                      <a:pt x="143" y="13"/>
                      <a:pt x="135" y="19"/>
                    </a:cubicBezTo>
                    <a:cubicBezTo>
                      <a:pt x="127" y="25"/>
                      <a:pt x="119" y="31"/>
                      <a:pt x="114" y="39"/>
                    </a:cubicBezTo>
                    <a:cubicBezTo>
                      <a:pt x="110" y="42"/>
                      <a:pt x="108" y="46"/>
                      <a:pt x="106" y="49"/>
                    </a:cubicBezTo>
                    <a:cubicBezTo>
                      <a:pt x="103" y="53"/>
                      <a:pt x="101" y="57"/>
                      <a:pt x="99" y="60"/>
                    </a:cubicBezTo>
                    <a:cubicBezTo>
                      <a:pt x="99" y="61"/>
                      <a:pt x="99" y="61"/>
                      <a:pt x="98" y="62"/>
                    </a:cubicBezTo>
                    <a:cubicBezTo>
                      <a:pt x="95" y="61"/>
                      <a:pt x="92" y="61"/>
                      <a:pt x="89" y="61"/>
                    </a:cubicBezTo>
                    <a:cubicBezTo>
                      <a:pt x="40" y="61"/>
                      <a:pt x="1" y="100"/>
                      <a:pt x="0" y="149"/>
                    </a:cubicBezTo>
                    <a:cubicBezTo>
                      <a:pt x="433" y="149"/>
                      <a:pt x="433" y="149"/>
                      <a:pt x="433" y="149"/>
                    </a:cubicBezTo>
                    <a:cubicBezTo>
                      <a:pt x="425" y="125"/>
                      <a:pt x="403" y="107"/>
                      <a:pt x="377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29" name="Freeform 41136"/>
              <p:cNvSpPr>
                <a:spLocks/>
              </p:cNvSpPr>
              <p:nvPr/>
            </p:nvSpPr>
            <p:spPr bwMode="auto">
              <a:xfrm>
                <a:off x="3438" y="998"/>
                <a:ext cx="762" cy="158"/>
              </a:xfrm>
              <a:custGeom>
                <a:avLst/>
                <a:gdLst>
                  <a:gd name="T0" fmla="*/ 0 w 438"/>
                  <a:gd name="T1" fmla="*/ 0 h 91"/>
                  <a:gd name="T2" fmla="*/ 0 w 438"/>
                  <a:gd name="T3" fmla="*/ 2 h 91"/>
                  <a:gd name="T4" fmla="*/ 141 w 438"/>
                  <a:gd name="T5" fmla="*/ 156 h 91"/>
                  <a:gd name="T6" fmla="*/ 150 w 438"/>
                  <a:gd name="T7" fmla="*/ 158 h 91"/>
                  <a:gd name="T8" fmla="*/ 616 w 438"/>
                  <a:gd name="T9" fmla="*/ 158 h 91"/>
                  <a:gd name="T10" fmla="*/ 628 w 438"/>
                  <a:gd name="T11" fmla="*/ 156 h 91"/>
                  <a:gd name="T12" fmla="*/ 644 w 438"/>
                  <a:gd name="T13" fmla="*/ 158 h 91"/>
                  <a:gd name="T14" fmla="*/ 762 w 438"/>
                  <a:gd name="T15" fmla="*/ 40 h 91"/>
                  <a:gd name="T16" fmla="*/ 753 w 438"/>
                  <a:gd name="T17" fmla="*/ 0 h 91"/>
                  <a:gd name="T18" fmla="*/ 0 w 438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8" h="9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48"/>
                      <a:pt x="35" y="86"/>
                      <a:pt x="81" y="90"/>
                    </a:cubicBezTo>
                    <a:cubicBezTo>
                      <a:pt x="83" y="90"/>
                      <a:pt x="85" y="91"/>
                      <a:pt x="86" y="91"/>
                    </a:cubicBezTo>
                    <a:cubicBezTo>
                      <a:pt x="354" y="91"/>
                      <a:pt x="354" y="91"/>
                      <a:pt x="354" y="91"/>
                    </a:cubicBezTo>
                    <a:cubicBezTo>
                      <a:pt x="357" y="91"/>
                      <a:pt x="359" y="90"/>
                      <a:pt x="361" y="90"/>
                    </a:cubicBezTo>
                    <a:cubicBezTo>
                      <a:pt x="364" y="90"/>
                      <a:pt x="367" y="91"/>
                      <a:pt x="370" y="91"/>
                    </a:cubicBezTo>
                    <a:cubicBezTo>
                      <a:pt x="407" y="91"/>
                      <a:pt x="438" y="60"/>
                      <a:pt x="438" y="23"/>
                    </a:cubicBezTo>
                    <a:cubicBezTo>
                      <a:pt x="438" y="15"/>
                      <a:pt x="436" y="7"/>
                      <a:pt x="4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7227" name="Freeform 41139"/>
            <p:cNvSpPr>
              <a:spLocks noEditPoints="1"/>
            </p:cNvSpPr>
            <p:nvPr/>
          </p:nvSpPr>
          <p:spPr bwMode="auto">
            <a:xfrm>
              <a:off x="3657" y="845"/>
              <a:ext cx="206" cy="205"/>
            </a:xfrm>
            <a:custGeom>
              <a:avLst/>
              <a:gdLst>
                <a:gd name="T0" fmla="*/ 103 w 118"/>
                <a:gd name="T1" fmla="*/ 50 h 118"/>
                <a:gd name="T2" fmla="*/ 124 w 118"/>
                <a:gd name="T3" fmla="*/ 56 h 118"/>
                <a:gd name="T4" fmla="*/ 140 w 118"/>
                <a:gd name="T5" fmla="*/ 66 h 118"/>
                <a:gd name="T6" fmla="*/ 150 w 118"/>
                <a:gd name="T7" fmla="*/ 82 h 118"/>
                <a:gd name="T8" fmla="*/ 155 w 118"/>
                <a:gd name="T9" fmla="*/ 103 h 118"/>
                <a:gd name="T10" fmla="*/ 155 w 118"/>
                <a:gd name="T11" fmla="*/ 134 h 118"/>
                <a:gd name="T12" fmla="*/ 180 w 118"/>
                <a:gd name="T13" fmla="*/ 134 h 118"/>
                <a:gd name="T14" fmla="*/ 185 w 118"/>
                <a:gd name="T15" fmla="*/ 103 h 118"/>
                <a:gd name="T16" fmla="*/ 180 w 118"/>
                <a:gd name="T17" fmla="*/ 69 h 118"/>
                <a:gd name="T18" fmla="*/ 162 w 118"/>
                <a:gd name="T19" fmla="*/ 43 h 118"/>
                <a:gd name="T20" fmla="*/ 136 w 118"/>
                <a:gd name="T21" fmla="*/ 26 h 118"/>
                <a:gd name="T22" fmla="*/ 103 w 118"/>
                <a:gd name="T23" fmla="*/ 19 h 118"/>
                <a:gd name="T24" fmla="*/ 72 w 118"/>
                <a:gd name="T25" fmla="*/ 26 h 118"/>
                <a:gd name="T26" fmla="*/ 45 w 118"/>
                <a:gd name="T27" fmla="*/ 43 h 118"/>
                <a:gd name="T28" fmla="*/ 28 w 118"/>
                <a:gd name="T29" fmla="*/ 69 h 118"/>
                <a:gd name="T30" fmla="*/ 21 w 118"/>
                <a:gd name="T31" fmla="*/ 103 h 118"/>
                <a:gd name="T32" fmla="*/ 28 w 118"/>
                <a:gd name="T33" fmla="*/ 134 h 118"/>
                <a:gd name="T34" fmla="*/ 45 w 118"/>
                <a:gd name="T35" fmla="*/ 160 h 118"/>
                <a:gd name="T36" fmla="*/ 72 w 118"/>
                <a:gd name="T37" fmla="*/ 177 h 118"/>
                <a:gd name="T38" fmla="*/ 103 w 118"/>
                <a:gd name="T39" fmla="*/ 184 h 118"/>
                <a:gd name="T40" fmla="*/ 136 w 118"/>
                <a:gd name="T41" fmla="*/ 179 h 118"/>
                <a:gd name="T42" fmla="*/ 143 w 118"/>
                <a:gd name="T43" fmla="*/ 196 h 118"/>
                <a:gd name="T44" fmla="*/ 103 w 118"/>
                <a:gd name="T45" fmla="*/ 205 h 118"/>
                <a:gd name="T46" fmla="*/ 63 w 118"/>
                <a:gd name="T47" fmla="*/ 196 h 118"/>
                <a:gd name="T48" fmla="*/ 30 w 118"/>
                <a:gd name="T49" fmla="*/ 175 h 118"/>
                <a:gd name="T50" fmla="*/ 9 w 118"/>
                <a:gd name="T51" fmla="*/ 142 h 118"/>
                <a:gd name="T52" fmla="*/ 0 w 118"/>
                <a:gd name="T53" fmla="*/ 103 h 118"/>
                <a:gd name="T54" fmla="*/ 9 w 118"/>
                <a:gd name="T55" fmla="*/ 63 h 118"/>
                <a:gd name="T56" fmla="*/ 30 w 118"/>
                <a:gd name="T57" fmla="*/ 30 h 118"/>
                <a:gd name="T58" fmla="*/ 63 w 118"/>
                <a:gd name="T59" fmla="*/ 7 h 118"/>
                <a:gd name="T60" fmla="*/ 103 w 118"/>
                <a:gd name="T61" fmla="*/ 0 h 118"/>
                <a:gd name="T62" fmla="*/ 143 w 118"/>
                <a:gd name="T63" fmla="*/ 7 h 118"/>
                <a:gd name="T64" fmla="*/ 176 w 118"/>
                <a:gd name="T65" fmla="*/ 30 h 118"/>
                <a:gd name="T66" fmla="*/ 199 w 118"/>
                <a:gd name="T67" fmla="*/ 63 h 118"/>
                <a:gd name="T68" fmla="*/ 206 w 118"/>
                <a:gd name="T69" fmla="*/ 103 h 118"/>
                <a:gd name="T70" fmla="*/ 192 w 118"/>
                <a:gd name="T71" fmla="*/ 153 h 118"/>
                <a:gd name="T72" fmla="*/ 185 w 118"/>
                <a:gd name="T73" fmla="*/ 153 h 118"/>
                <a:gd name="T74" fmla="*/ 168 w 118"/>
                <a:gd name="T75" fmla="*/ 153 h 118"/>
                <a:gd name="T76" fmla="*/ 155 w 118"/>
                <a:gd name="T77" fmla="*/ 153 h 118"/>
                <a:gd name="T78" fmla="*/ 134 w 118"/>
                <a:gd name="T79" fmla="*/ 153 h 118"/>
                <a:gd name="T80" fmla="*/ 134 w 118"/>
                <a:gd name="T81" fmla="*/ 142 h 118"/>
                <a:gd name="T82" fmla="*/ 103 w 118"/>
                <a:gd name="T83" fmla="*/ 153 h 118"/>
                <a:gd name="T84" fmla="*/ 84 w 118"/>
                <a:gd name="T85" fmla="*/ 149 h 118"/>
                <a:gd name="T86" fmla="*/ 66 w 118"/>
                <a:gd name="T87" fmla="*/ 139 h 118"/>
                <a:gd name="T88" fmla="*/ 56 w 118"/>
                <a:gd name="T89" fmla="*/ 122 h 118"/>
                <a:gd name="T90" fmla="*/ 52 w 118"/>
                <a:gd name="T91" fmla="*/ 103 h 118"/>
                <a:gd name="T92" fmla="*/ 56 w 118"/>
                <a:gd name="T93" fmla="*/ 82 h 118"/>
                <a:gd name="T94" fmla="*/ 66 w 118"/>
                <a:gd name="T95" fmla="*/ 66 h 118"/>
                <a:gd name="T96" fmla="*/ 84 w 118"/>
                <a:gd name="T97" fmla="*/ 56 h 118"/>
                <a:gd name="T98" fmla="*/ 103 w 118"/>
                <a:gd name="T99" fmla="*/ 50 h 118"/>
                <a:gd name="T100" fmla="*/ 134 w 118"/>
                <a:gd name="T101" fmla="*/ 103 h 118"/>
                <a:gd name="T102" fmla="*/ 126 w 118"/>
                <a:gd name="T103" fmla="*/ 80 h 118"/>
                <a:gd name="T104" fmla="*/ 103 w 118"/>
                <a:gd name="T105" fmla="*/ 71 h 118"/>
                <a:gd name="T106" fmla="*/ 82 w 118"/>
                <a:gd name="T107" fmla="*/ 80 h 118"/>
                <a:gd name="T108" fmla="*/ 73 w 118"/>
                <a:gd name="T109" fmla="*/ 103 h 118"/>
                <a:gd name="T110" fmla="*/ 82 w 118"/>
                <a:gd name="T111" fmla="*/ 123 h 118"/>
                <a:gd name="T112" fmla="*/ 103 w 118"/>
                <a:gd name="T113" fmla="*/ 134 h 118"/>
                <a:gd name="T114" fmla="*/ 126 w 118"/>
                <a:gd name="T115" fmla="*/ 123 h 118"/>
                <a:gd name="T116" fmla="*/ 134 w 118"/>
                <a:gd name="T117" fmla="*/ 103 h 1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8" h="118">
                  <a:moveTo>
                    <a:pt x="59" y="29"/>
                  </a:moveTo>
                  <a:cubicBezTo>
                    <a:pt x="63" y="29"/>
                    <a:pt x="67" y="30"/>
                    <a:pt x="71" y="32"/>
                  </a:cubicBezTo>
                  <a:cubicBezTo>
                    <a:pt x="74" y="33"/>
                    <a:pt x="77" y="35"/>
                    <a:pt x="80" y="38"/>
                  </a:cubicBezTo>
                  <a:cubicBezTo>
                    <a:pt x="83" y="41"/>
                    <a:pt x="85" y="44"/>
                    <a:pt x="86" y="47"/>
                  </a:cubicBezTo>
                  <a:cubicBezTo>
                    <a:pt x="88" y="51"/>
                    <a:pt x="89" y="55"/>
                    <a:pt x="89" y="59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05" y="71"/>
                    <a:pt x="106" y="65"/>
                    <a:pt x="106" y="59"/>
                  </a:cubicBezTo>
                  <a:cubicBezTo>
                    <a:pt x="106" y="52"/>
                    <a:pt x="105" y="46"/>
                    <a:pt x="103" y="40"/>
                  </a:cubicBezTo>
                  <a:cubicBezTo>
                    <a:pt x="100" y="35"/>
                    <a:pt x="97" y="30"/>
                    <a:pt x="93" y="25"/>
                  </a:cubicBezTo>
                  <a:cubicBezTo>
                    <a:pt x="88" y="21"/>
                    <a:pt x="83" y="18"/>
                    <a:pt x="78" y="15"/>
                  </a:cubicBezTo>
                  <a:cubicBezTo>
                    <a:pt x="72" y="13"/>
                    <a:pt x="66" y="11"/>
                    <a:pt x="59" y="11"/>
                  </a:cubicBezTo>
                  <a:cubicBezTo>
                    <a:pt x="53" y="11"/>
                    <a:pt x="47" y="13"/>
                    <a:pt x="41" y="15"/>
                  </a:cubicBezTo>
                  <a:cubicBezTo>
                    <a:pt x="35" y="18"/>
                    <a:pt x="30" y="21"/>
                    <a:pt x="26" y="25"/>
                  </a:cubicBezTo>
                  <a:cubicBezTo>
                    <a:pt x="22" y="30"/>
                    <a:pt x="18" y="35"/>
                    <a:pt x="16" y="40"/>
                  </a:cubicBezTo>
                  <a:cubicBezTo>
                    <a:pt x="13" y="46"/>
                    <a:pt x="12" y="52"/>
                    <a:pt x="12" y="59"/>
                  </a:cubicBezTo>
                  <a:cubicBezTo>
                    <a:pt x="12" y="65"/>
                    <a:pt x="13" y="71"/>
                    <a:pt x="16" y="77"/>
                  </a:cubicBezTo>
                  <a:cubicBezTo>
                    <a:pt x="18" y="83"/>
                    <a:pt x="22" y="88"/>
                    <a:pt x="26" y="92"/>
                  </a:cubicBezTo>
                  <a:cubicBezTo>
                    <a:pt x="30" y="97"/>
                    <a:pt x="35" y="100"/>
                    <a:pt x="41" y="102"/>
                  </a:cubicBezTo>
                  <a:cubicBezTo>
                    <a:pt x="47" y="105"/>
                    <a:pt x="53" y="106"/>
                    <a:pt x="59" y="106"/>
                  </a:cubicBezTo>
                  <a:cubicBezTo>
                    <a:pt x="65" y="106"/>
                    <a:pt x="71" y="105"/>
                    <a:pt x="78" y="10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75" y="116"/>
                    <a:pt x="67" y="118"/>
                    <a:pt x="59" y="118"/>
                  </a:cubicBezTo>
                  <a:cubicBezTo>
                    <a:pt x="51" y="118"/>
                    <a:pt x="43" y="116"/>
                    <a:pt x="36" y="113"/>
                  </a:cubicBezTo>
                  <a:cubicBezTo>
                    <a:pt x="29" y="110"/>
                    <a:pt x="23" y="106"/>
                    <a:pt x="17" y="101"/>
                  </a:cubicBezTo>
                  <a:cubicBezTo>
                    <a:pt x="12" y="95"/>
                    <a:pt x="8" y="89"/>
                    <a:pt x="5" y="82"/>
                  </a:cubicBezTo>
                  <a:cubicBezTo>
                    <a:pt x="2" y="75"/>
                    <a:pt x="0" y="67"/>
                    <a:pt x="0" y="59"/>
                  </a:cubicBezTo>
                  <a:cubicBezTo>
                    <a:pt x="0" y="51"/>
                    <a:pt x="2" y="43"/>
                    <a:pt x="5" y="36"/>
                  </a:cubicBezTo>
                  <a:cubicBezTo>
                    <a:pt x="8" y="29"/>
                    <a:pt x="12" y="22"/>
                    <a:pt x="17" y="17"/>
                  </a:cubicBezTo>
                  <a:cubicBezTo>
                    <a:pt x="23" y="12"/>
                    <a:pt x="29" y="7"/>
                    <a:pt x="36" y="4"/>
                  </a:cubicBezTo>
                  <a:cubicBezTo>
                    <a:pt x="43" y="1"/>
                    <a:pt x="51" y="0"/>
                    <a:pt x="59" y="0"/>
                  </a:cubicBezTo>
                  <a:cubicBezTo>
                    <a:pt x="67" y="0"/>
                    <a:pt x="75" y="1"/>
                    <a:pt x="82" y="4"/>
                  </a:cubicBezTo>
                  <a:cubicBezTo>
                    <a:pt x="89" y="7"/>
                    <a:pt x="96" y="12"/>
                    <a:pt x="101" y="17"/>
                  </a:cubicBezTo>
                  <a:cubicBezTo>
                    <a:pt x="106" y="22"/>
                    <a:pt x="110" y="29"/>
                    <a:pt x="114" y="36"/>
                  </a:cubicBezTo>
                  <a:cubicBezTo>
                    <a:pt x="117" y="43"/>
                    <a:pt x="118" y="51"/>
                    <a:pt x="118" y="59"/>
                  </a:cubicBezTo>
                  <a:cubicBezTo>
                    <a:pt x="118" y="70"/>
                    <a:pt x="116" y="80"/>
                    <a:pt x="110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2" y="86"/>
                    <a:pt x="66" y="88"/>
                    <a:pt x="59" y="88"/>
                  </a:cubicBezTo>
                  <a:cubicBezTo>
                    <a:pt x="55" y="88"/>
                    <a:pt x="51" y="88"/>
                    <a:pt x="48" y="86"/>
                  </a:cubicBezTo>
                  <a:cubicBezTo>
                    <a:pt x="44" y="84"/>
                    <a:pt x="41" y="82"/>
                    <a:pt x="38" y="80"/>
                  </a:cubicBezTo>
                  <a:cubicBezTo>
                    <a:pt x="36" y="77"/>
                    <a:pt x="34" y="74"/>
                    <a:pt x="32" y="70"/>
                  </a:cubicBezTo>
                  <a:cubicBezTo>
                    <a:pt x="30" y="67"/>
                    <a:pt x="30" y="63"/>
                    <a:pt x="30" y="59"/>
                  </a:cubicBezTo>
                  <a:cubicBezTo>
                    <a:pt x="30" y="55"/>
                    <a:pt x="30" y="51"/>
                    <a:pt x="32" y="47"/>
                  </a:cubicBezTo>
                  <a:cubicBezTo>
                    <a:pt x="34" y="44"/>
                    <a:pt x="36" y="41"/>
                    <a:pt x="38" y="38"/>
                  </a:cubicBezTo>
                  <a:cubicBezTo>
                    <a:pt x="41" y="35"/>
                    <a:pt x="44" y="33"/>
                    <a:pt x="48" y="32"/>
                  </a:cubicBezTo>
                  <a:cubicBezTo>
                    <a:pt x="51" y="30"/>
                    <a:pt x="55" y="29"/>
                    <a:pt x="59" y="29"/>
                  </a:cubicBezTo>
                  <a:close/>
                  <a:moveTo>
                    <a:pt x="77" y="59"/>
                  </a:moveTo>
                  <a:cubicBezTo>
                    <a:pt x="77" y="54"/>
                    <a:pt x="75" y="50"/>
                    <a:pt x="72" y="46"/>
                  </a:cubicBezTo>
                  <a:cubicBezTo>
                    <a:pt x="68" y="43"/>
                    <a:pt x="64" y="41"/>
                    <a:pt x="59" y="41"/>
                  </a:cubicBezTo>
                  <a:cubicBezTo>
                    <a:pt x="54" y="41"/>
                    <a:pt x="50" y="43"/>
                    <a:pt x="47" y="46"/>
                  </a:cubicBezTo>
                  <a:cubicBezTo>
                    <a:pt x="43" y="50"/>
                    <a:pt x="42" y="54"/>
                    <a:pt x="42" y="59"/>
                  </a:cubicBezTo>
                  <a:cubicBezTo>
                    <a:pt x="42" y="64"/>
                    <a:pt x="43" y="68"/>
                    <a:pt x="47" y="71"/>
                  </a:cubicBezTo>
                  <a:cubicBezTo>
                    <a:pt x="50" y="75"/>
                    <a:pt x="54" y="77"/>
                    <a:pt x="59" y="77"/>
                  </a:cubicBezTo>
                  <a:cubicBezTo>
                    <a:pt x="64" y="77"/>
                    <a:pt x="68" y="75"/>
                    <a:pt x="72" y="71"/>
                  </a:cubicBezTo>
                  <a:cubicBezTo>
                    <a:pt x="75" y="68"/>
                    <a:pt x="77" y="64"/>
                    <a:pt x="77" y="59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pic>
        <p:nvPicPr>
          <p:cNvPr id="32907" name="Picture 30859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167" y="1944159"/>
            <a:ext cx="2150533" cy="29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976" name="Group 30928"/>
          <p:cNvGrpSpPr>
            <a:grpSpLocks/>
          </p:cNvGrpSpPr>
          <p:nvPr/>
        </p:nvGrpSpPr>
        <p:grpSpPr bwMode="auto">
          <a:xfrm>
            <a:off x="10509251" y="3582460"/>
            <a:ext cx="1043516" cy="2783417"/>
            <a:chOff x="2468" y="1211"/>
            <a:chExt cx="412" cy="1099"/>
          </a:xfrm>
        </p:grpSpPr>
        <p:sp>
          <p:nvSpPr>
            <p:cNvPr id="7217" name="Rectangle 3089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8" name="Rectangle 3089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9" name="Freeform 30899"/>
            <p:cNvSpPr>
              <a:spLocks/>
            </p:cNvSpPr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0" name="Freeform 30900"/>
            <p:cNvSpPr>
              <a:spLocks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1" name="Freeform 30909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2" name="Freeform 30910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3" name="Freeform 30911"/>
            <p:cNvSpPr>
              <a:spLocks/>
            </p:cNvSpPr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4" name="Rectangle 30921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25" name="Rectangle 30922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32978" name="Group 30930"/>
          <p:cNvGrpSpPr>
            <a:grpSpLocks/>
          </p:cNvGrpSpPr>
          <p:nvPr/>
        </p:nvGrpSpPr>
        <p:grpSpPr bwMode="auto">
          <a:xfrm>
            <a:off x="6553201" y="2655359"/>
            <a:ext cx="4559300" cy="4176184"/>
            <a:chOff x="658" y="294"/>
            <a:chExt cx="1973" cy="1807"/>
          </a:xfrm>
        </p:grpSpPr>
        <p:sp>
          <p:nvSpPr>
            <p:cNvPr id="7197" name="Oval 30929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8" name="Freeform 30901"/>
            <p:cNvSpPr>
              <a:spLocks/>
            </p:cNvSpPr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9" name="Freeform 30902"/>
            <p:cNvSpPr>
              <a:spLocks/>
            </p:cNvSpPr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0" name="Freeform 30903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1" name="Freeform 30904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2" name="Freeform 30905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3" name="Freeform 30906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4" name="Freeform 30912"/>
            <p:cNvSpPr>
              <a:spLocks/>
            </p:cNvSpPr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5" name="Freeform 30913"/>
            <p:cNvSpPr>
              <a:spLocks/>
            </p:cNvSpPr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6" name="Freeform 30914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7" name="Freeform 30915"/>
            <p:cNvSpPr>
              <a:spLocks/>
            </p:cNvSpPr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8" name="Freeform 30916"/>
            <p:cNvSpPr>
              <a:spLocks/>
            </p:cNvSpPr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9" name="Freeform 30917"/>
            <p:cNvSpPr>
              <a:spLocks/>
            </p:cNvSpPr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0" name="Freeform 30918"/>
            <p:cNvSpPr>
              <a:spLocks/>
            </p:cNvSpPr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1" name="Freeform 30919"/>
            <p:cNvSpPr>
              <a:spLocks/>
            </p:cNvSpPr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2" name="Freeform 30920"/>
            <p:cNvSpPr>
              <a:spLocks/>
            </p:cNvSpPr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3" name="Freeform 30923"/>
            <p:cNvSpPr>
              <a:spLocks/>
            </p:cNvSpPr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4" name="Freeform 30924"/>
            <p:cNvSpPr>
              <a:spLocks/>
            </p:cNvSpPr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5" name="Freeform 30925"/>
            <p:cNvSpPr>
              <a:spLocks/>
            </p:cNvSpPr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6" name="Freeform 30926"/>
            <p:cNvSpPr>
              <a:spLocks/>
            </p:cNvSpPr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187" name="Rectangle 40985"/>
          <p:cNvSpPr>
            <a:spLocks noChangeArrowheads="1"/>
          </p:cNvSpPr>
          <p:nvPr/>
        </p:nvSpPr>
        <p:spPr bwMode="auto">
          <a:xfrm>
            <a:off x="0" y="6118226"/>
            <a:ext cx="12192000" cy="738717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041" name="Group 40993"/>
          <p:cNvGrpSpPr>
            <a:grpSpLocks/>
          </p:cNvGrpSpPr>
          <p:nvPr/>
        </p:nvGrpSpPr>
        <p:grpSpPr bwMode="auto">
          <a:xfrm>
            <a:off x="431801" y="451910"/>
            <a:ext cx="3181351" cy="524933"/>
            <a:chOff x="0" y="236"/>
            <a:chExt cx="1934" cy="319"/>
          </a:xfrm>
        </p:grpSpPr>
        <p:sp>
          <p:nvSpPr>
            <p:cNvPr id="7193" name="Rectangle 40989"/>
            <p:cNvSpPr>
              <a:spLocks noChangeArrowheads="1"/>
            </p:cNvSpPr>
            <p:nvPr/>
          </p:nvSpPr>
          <p:spPr bwMode="auto">
            <a:xfrm>
              <a:off x="0" y="236"/>
              <a:ext cx="1934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4" name="Rectangle 40990"/>
            <p:cNvSpPr>
              <a:spLocks noChangeArrowheads="1"/>
            </p:cNvSpPr>
            <p:nvPr/>
          </p:nvSpPr>
          <p:spPr bwMode="auto">
            <a:xfrm>
              <a:off x="1495" y="236"/>
              <a:ext cx="439" cy="319"/>
            </a:xfrm>
            <a:prstGeom prst="rect">
              <a:avLst/>
            </a:prstGeom>
            <a:solidFill>
              <a:srgbClr val="F1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5" name="Freeform 40991"/>
            <p:cNvSpPr>
              <a:spLocks noEditPoints="1"/>
            </p:cNvSpPr>
            <p:nvPr/>
          </p:nvSpPr>
          <p:spPr bwMode="auto">
            <a:xfrm>
              <a:off x="1618" y="310"/>
              <a:ext cx="148" cy="146"/>
            </a:xfrm>
            <a:custGeom>
              <a:avLst/>
              <a:gdLst>
                <a:gd name="T0" fmla="*/ 21 w 63"/>
                <a:gd name="T1" fmla="*/ 125 h 62"/>
                <a:gd name="T2" fmla="*/ 0 w 63"/>
                <a:gd name="T3" fmla="*/ 73 h 62"/>
                <a:gd name="T4" fmla="*/ 21 w 63"/>
                <a:gd name="T5" fmla="*/ 21 h 62"/>
                <a:gd name="T6" fmla="*/ 75 w 63"/>
                <a:gd name="T7" fmla="*/ 0 h 62"/>
                <a:gd name="T8" fmla="*/ 127 w 63"/>
                <a:gd name="T9" fmla="*/ 21 h 62"/>
                <a:gd name="T10" fmla="*/ 148 w 63"/>
                <a:gd name="T11" fmla="*/ 73 h 62"/>
                <a:gd name="T12" fmla="*/ 127 w 63"/>
                <a:gd name="T13" fmla="*/ 125 h 62"/>
                <a:gd name="T14" fmla="*/ 75 w 63"/>
                <a:gd name="T15" fmla="*/ 146 h 62"/>
                <a:gd name="T16" fmla="*/ 21 w 63"/>
                <a:gd name="T17" fmla="*/ 125 h 62"/>
                <a:gd name="T18" fmla="*/ 42 w 63"/>
                <a:gd name="T19" fmla="*/ 42 h 62"/>
                <a:gd name="T20" fmla="*/ 28 w 63"/>
                <a:gd name="T21" fmla="*/ 73 h 62"/>
                <a:gd name="T22" fmla="*/ 42 w 63"/>
                <a:gd name="T23" fmla="*/ 104 h 62"/>
                <a:gd name="T24" fmla="*/ 75 w 63"/>
                <a:gd name="T25" fmla="*/ 118 h 62"/>
                <a:gd name="T26" fmla="*/ 106 w 63"/>
                <a:gd name="T27" fmla="*/ 104 h 62"/>
                <a:gd name="T28" fmla="*/ 120 w 63"/>
                <a:gd name="T29" fmla="*/ 73 h 62"/>
                <a:gd name="T30" fmla="*/ 106 w 63"/>
                <a:gd name="T31" fmla="*/ 42 h 62"/>
                <a:gd name="T32" fmla="*/ 75 w 63"/>
                <a:gd name="T33" fmla="*/ 31 h 62"/>
                <a:gd name="T34" fmla="*/ 42 w 63"/>
                <a:gd name="T35" fmla="*/ 42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3" h="62">
                  <a:moveTo>
                    <a:pt x="9" y="53"/>
                  </a:moveTo>
                  <a:cubicBezTo>
                    <a:pt x="3" y="47"/>
                    <a:pt x="0" y="40"/>
                    <a:pt x="0" y="31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5" y="4"/>
                    <a:pt x="23" y="0"/>
                    <a:pt x="32" y="0"/>
                  </a:cubicBezTo>
                  <a:cubicBezTo>
                    <a:pt x="40" y="0"/>
                    <a:pt x="48" y="4"/>
                    <a:pt x="54" y="9"/>
                  </a:cubicBezTo>
                  <a:cubicBezTo>
                    <a:pt x="60" y="15"/>
                    <a:pt x="63" y="23"/>
                    <a:pt x="63" y="31"/>
                  </a:cubicBezTo>
                  <a:cubicBezTo>
                    <a:pt x="63" y="40"/>
                    <a:pt x="60" y="47"/>
                    <a:pt x="54" y="53"/>
                  </a:cubicBezTo>
                  <a:cubicBezTo>
                    <a:pt x="48" y="59"/>
                    <a:pt x="40" y="62"/>
                    <a:pt x="32" y="62"/>
                  </a:cubicBezTo>
                  <a:cubicBezTo>
                    <a:pt x="23" y="62"/>
                    <a:pt x="15" y="59"/>
                    <a:pt x="9" y="53"/>
                  </a:cubicBezTo>
                  <a:close/>
                  <a:moveTo>
                    <a:pt x="18" y="18"/>
                  </a:moveTo>
                  <a:cubicBezTo>
                    <a:pt x="14" y="22"/>
                    <a:pt x="12" y="26"/>
                    <a:pt x="12" y="31"/>
                  </a:cubicBezTo>
                  <a:cubicBezTo>
                    <a:pt x="12" y="36"/>
                    <a:pt x="14" y="41"/>
                    <a:pt x="18" y="44"/>
                  </a:cubicBezTo>
                  <a:cubicBezTo>
                    <a:pt x="22" y="48"/>
                    <a:pt x="27" y="50"/>
                    <a:pt x="32" y="50"/>
                  </a:cubicBezTo>
                  <a:cubicBezTo>
                    <a:pt x="37" y="50"/>
                    <a:pt x="42" y="48"/>
                    <a:pt x="45" y="44"/>
                  </a:cubicBezTo>
                  <a:cubicBezTo>
                    <a:pt x="49" y="41"/>
                    <a:pt x="51" y="36"/>
                    <a:pt x="51" y="31"/>
                  </a:cubicBezTo>
                  <a:cubicBezTo>
                    <a:pt x="51" y="26"/>
                    <a:pt x="49" y="22"/>
                    <a:pt x="45" y="18"/>
                  </a:cubicBezTo>
                  <a:cubicBezTo>
                    <a:pt x="42" y="15"/>
                    <a:pt x="37" y="13"/>
                    <a:pt x="32" y="13"/>
                  </a:cubicBezTo>
                  <a:cubicBezTo>
                    <a:pt x="27" y="13"/>
                    <a:pt x="22" y="15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6" name="Freeform 40992"/>
            <p:cNvSpPr>
              <a:spLocks/>
            </p:cNvSpPr>
            <p:nvPr/>
          </p:nvSpPr>
          <p:spPr bwMode="auto">
            <a:xfrm>
              <a:off x="1722" y="411"/>
              <a:ext cx="92" cy="92"/>
            </a:xfrm>
            <a:custGeom>
              <a:avLst/>
              <a:gdLst>
                <a:gd name="T0" fmla="*/ 85 w 39"/>
                <a:gd name="T1" fmla="*/ 85 h 39"/>
                <a:gd name="T2" fmla="*/ 85 w 39"/>
                <a:gd name="T3" fmla="*/ 83 h 39"/>
                <a:gd name="T4" fmla="*/ 85 w 39"/>
                <a:gd name="T5" fmla="*/ 57 h 39"/>
                <a:gd name="T6" fmla="*/ 26 w 39"/>
                <a:gd name="T7" fmla="*/ 0 h 39"/>
                <a:gd name="T8" fmla="*/ 0 w 39"/>
                <a:gd name="T9" fmla="*/ 26 h 39"/>
                <a:gd name="T10" fmla="*/ 59 w 39"/>
                <a:gd name="T11" fmla="*/ 85 h 39"/>
                <a:gd name="T12" fmla="*/ 85 w 39"/>
                <a:gd name="T13" fmla="*/ 85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39">
                  <a:moveTo>
                    <a:pt x="36" y="3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9" y="32"/>
                    <a:pt x="39" y="27"/>
                    <a:pt x="36" y="2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8" y="39"/>
                    <a:pt x="33" y="39"/>
                    <a:pt x="3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3042" name="Text Box 40994"/>
          <p:cNvSpPr txBox="1">
            <a:spLocks noChangeArrowheads="1"/>
          </p:cNvSpPr>
          <p:nvPr/>
        </p:nvSpPr>
        <p:spPr bwMode="auto">
          <a:xfrm>
            <a:off x="317500" y="2879726"/>
            <a:ext cx="5339747" cy="173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5333" b="1" dirty="0">
                <a:solidFill>
                  <a:schemeClr val="bg1"/>
                </a:solidFill>
                <a:ea typeface="微软雅黑" panose="020B0503020204020204" pitchFamily="34" charset="-122"/>
              </a:rPr>
              <a:t>「產業出題</a:t>
            </a:r>
            <a:endParaRPr lang="en-US" altLang="zh-TW" sz="5333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r" eaLnBrk="1" hangingPunct="1">
              <a:buClrTx/>
              <a:buFontTx/>
              <a:buNone/>
            </a:pPr>
            <a:r>
              <a:rPr lang="zh-TW" altLang="en-US" sz="5333" b="1" dirty="0">
                <a:solidFill>
                  <a:schemeClr val="bg1"/>
                </a:solidFill>
                <a:ea typeface="微软雅黑" panose="020B0503020204020204" pitchFamily="34" charset="-122"/>
              </a:rPr>
              <a:t>人才解題」</a:t>
            </a:r>
            <a:endParaRPr lang="zh-CN" altLang="en-US" sz="5333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3043" name="Text Box 40995"/>
          <p:cNvSpPr txBox="1">
            <a:spLocks noChangeArrowheads="1"/>
          </p:cNvSpPr>
          <p:nvPr/>
        </p:nvSpPr>
        <p:spPr bwMode="auto">
          <a:xfrm>
            <a:off x="501652" y="515409"/>
            <a:ext cx="12811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2133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精準農業</a:t>
            </a:r>
            <a:endParaRPr lang="en-US" altLang="zh-CN" sz="2133" dirty="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88" name="Text Box 41140"/>
          <p:cNvSpPr txBox="1">
            <a:spLocks noChangeArrowheads="1"/>
          </p:cNvSpPr>
          <p:nvPr/>
        </p:nvSpPr>
        <p:spPr bwMode="auto">
          <a:xfrm>
            <a:off x="339514" y="4656353"/>
            <a:ext cx="494558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TW" sz="2667" dirty="0">
                <a:solidFill>
                  <a:srgbClr val="2A323B"/>
                </a:solidFill>
                <a:ea typeface="微软雅黑" panose="020B0503020204020204" pitchFamily="34" charset="-122"/>
              </a:rPr>
              <a:t>AI</a:t>
            </a:r>
            <a:r>
              <a:rPr lang="zh-TW" altLang="en-US" sz="2667" dirty="0">
                <a:solidFill>
                  <a:srgbClr val="2A323B"/>
                </a:solidFill>
                <a:ea typeface="微软雅黑" panose="020B0503020204020204" pitchFamily="34" charset="-122"/>
              </a:rPr>
              <a:t>智慧應用新世代人才培育計畫</a:t>
            </a:r>
            <a:endParaRPr lang="zh-CN" altLang="en-US" sz="2667" b="1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43207" name="Rectangle 41159"/>
          <p:cNvSpPr>
            <a:spLocks noChangeArrowheads="1"/>
          </p:cNvSpPr>
          <p:nvPr/>
        </p:nvSpPr>
        <p:spPr bwMode="auto">
          <a:xfrm>
            <a:off x="317501" y="2352676"/>
            <a:ext cx="1622560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3733">
                <a:solidFill>
                  <a:schemeClr val="bg1"/>
                </a:solidFill>
                <a:ea typeface="微软雅黑" panose="020B0503020204020204" pitchFamily="34" charset="-122"/>
              </a:rPr>
              <a:t>農業局</a:t>
            </a:r>
            <a:endParaRPr lang="zh-CN" altLang="en-US" sz="37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6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500000">
                                      <p:cBhvr>
                                        <p:cTn id="40" dur="15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31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432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431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64" dur="150" fill="hold"/>
                                        <p:tgtEl>
                                          <p:spTgt spid="431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432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430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99" dur="500" spd="-100000" fill="hold"/>
                                        <p:tgtEl>
                                          <p:spTgt spid="32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101" dur="500" spd="-100000" fill="hold"/>
                                        <p:tgtEl>
                                          <p:spTgt spid="32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94444E-6 -1.4118E-6 L -0.22691 0.692 " pathEditMode="relative" ptsTypes="AA">
                                      <p:cBhvr>
                                        <p:cTn id="105" dur="500" spd="-100000" fill="hold"/>
                                        <p:tgtEl>
                                          <p:spTgt spid="32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107" dur="3000" fill="hold"/>
                                        <p:tgtEl>
                                          <p:spTgt spid="43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09" grpId="0" animBg="1"/>
      <p:bldP spid="43157" grpId="0" animBg="1"/>
      <p:bldP spid="43157" grpId="1" animBg="1"/>
      <p:bldP spid="43042" grpId="0"/>
      <p:bldP spid="43043" grpId="0"/>
      <p:bldP spid="43188" grpId="0"/>
      <p:bldP spid="43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43">
            <a:extLst>
              <a:ext uri="{FF2B5EF4-FFF2-40B4-BE49-F238E27FC236}">
                <a16:creationId xmlns:a16="http://schemas.microsoft.com/office/drawing/2014/main" id="{E5C82AEB-69D0-42EA-BBFD-EEDB9335E1AE}"/>
              </a:ext>
            </a:extLst>
          </p:cNvPr>
          <p:cNvSpPr txBox="1"/>
          <p:nvPr/>
        </p:nvSpPr>
        <p:spPr>
          <a:xfrm>
            <a:off x="5147063" y="2404865"/>
            <a:ext cx="625492" cy="76944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algn="ctr"/>
            <a:r>
              <a:rPr lang="id-ID" sz="5867" spc="-4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4" name="TextBox 44">
            <a:extLst>
              <a:ext uri="{FF2B5EF4-FFF2-40B4-BE49-F238E27FC236}">
                <a16:creationId xmlns:a16="http://schemas.microsoft.com/office/drawing/2014/main" id="{59A34796-AF46-403E-9181-306BC813E260}"/>
              </a:ext>
            </a:extLst>
          </p:cNvPr>
          <p:cNvSpPr txBox="1"/>
          <p:nvPr/>
        </p:nvSpPr>
        <p:spPr>
          <a:xfrm>
            <a:off x="5112598" y="3846473"/>
            <a:ext cx="694421" cy="76944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algn="ctr"/>
            <a:r>
              <a:rPr lang="id-ID" sz="5867" spc="-400" dirty="0">
                <a:solidFill>
                  <a:schemeClr val="accent4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6" name="TextBox 46">
            <a:extLst>
              <a:ext uri="{FF2B5EF4-FFF2-40B4-BE49-F238E27FC236}">
                <a16:creationId xmlns:a16="http://schemas.microsoft.com/office/drawing/2014/main" id="{8B527EB3-B4B6-43A8-81E5-50C2E5FA0DAC}"/>
              </a:ext>
            </a:extLst>
          </p:cNvPr>
          <p:cNvSpPr txBox="1"/>
          <p:nvPr/>
        </p:nvSpPr>
        <p:spPr>
          <a:xfrm>
            <a:off x="8183016" y="2404865"/>
            <a:ext cx="692817" cy="76944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algn="ctr"/>
            <a:r>
              <a:rPr lang="id-ID" sz="5867" spc="-400" dirty="0">
                <a:solidFill>
                  <a:schemeClr val="accent6"/>
                </a:solidFill>
                <a:latin typeface="Impact" panose="020B0806030902050204" pitchFamily="34" charset="0"/>
              </a:rPr>
              <a:t>0</a:t>
            </a:r>
            <a:r>
              <a:rPr lang="en-US" sz="5867" spc="-400" dirty="0">
                <a:solidFill>
                  <a:schemeClr val="accent6"/>
                </a:solidFill>
                <a:latin typeface="Impact" panose="020B0806030902050204" pitchFamily="34" charset="0"/>
              </a:rPr>
              <a:t>3</a:t>
            </a:r>
            <a:endParaRPr lang="id-ID" sz="5867" spc="-400" dirty="0">
              <a:solidFill>
                <a:schemeClr val="accent6"/>
              </a:solidFill>
              <a:latin typeface="Impact" panose="020B0806030902050204" pitchFamily="34" charset="0"/>
            </a:endParaRPr>
          </a:p>
        </p:txBody>
      </p:sp>
      <p:sp>
        <p:nvSpPr>
          <p:cNvPr id="117" name="TextBox 47">
            <a:extLst>
              <a:ext uri="{FF2B5EF4-FFF2-40B4-BE49-F238E27FC236}">
                <a16:creationId xmlns:a16="http://schemas.microsoft.com/office/drawing/2014/main" id="{80B26321-924F-458C-964E-E434D17276D1}"/>
              </a:ext>
            </a:extLst>
          </p:cNvPr>
          <p:cNvSpPr txBox="1"/>
          <p:nvPr/>
        </p:nvSpPr>
        <p:spPr>
          <a:xfrm>
            <a:off x="8172596" y="3846473"/>
            <a:ext cx="713657" cy="76944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algn="ctr"/>
            <a:r>
              <a:rPr lang="id-ID" sz="5867" spc="-400" dirty="0">
                <a:solidFill>
                  <a:schemeClr val="accent5"/>
                </a:solidFill>
                <a:latin typeface="Impact" panose="020B0806030902050204" pitchFamily="34" charset="0"/>
              </a:rPr>
              <a:t>0</a:t>
            </a:r>
            <a:r>
              <a:rPr lang="en-US" sz="5867" spc="-400" dirty="0">
                <a:solidFill>
                  <a:schemeClr val="accent5"/>
                </a:solidFill>
                <a:latin typeface="Impact" panose="020B0806030902050204" pitchFamily="34" charset="0"/>
              </a:rPr>
              <a:t>4</a:t>
            </a:r>
            <a:endParaRPr lang="id-ID" sz="5867" spc="-4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pSp>
        <p:nvGrpSpPr>
          <p:cNvPr id="119" name="Group 57">
            <a:extLst>
              <a:ext uri="{FF2B5EF4-FFF2-40B4-BE49-F238E27FC236}">
                <a16:creationId xmlns:a16="http://schemas.microsoft.com/office/drawing/2014/main" id="{05BAADB1-5B6E-4B2B-9DCF-580960475930}"/>
              </a:ext>
            </a:extLst>
          </p:cNvPr>
          <p:cNvGrpSpPr/>
          <p:nvPr/>
        </p:nvGrpSpPr>
        <p:grpSpPr>
          <a:xfrm>
            <a:off x="5903980" y="2500159"/>
            <a:ext cx="2294929" cy="1076523"/>
            <a:chOff x="719668" y="1675964"/>
            <a:chExt cx="2501622" cy="1076522"/>
          </a:xfrm>
        </p:grpSpPr>
        <p:sp>
          <p:nvSpPr>
            <p:cNvPr id="135" name="TextBox 58">
              <a:extLst>
                <a:ext uri="{FF2B5EF4-FFF2-40B4-BE49-F238E27FC236}">
                  <a16:creationId xmlns:a16="http://schemas.microsoft.com/office/drawing/2014/main" id="{303EE45C-AD8E-4857-AC5C-9C2AEAB29EED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種植登記</a:t>
              </a:r>
              <a:endPara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TextBox 59">
              <a:extLst>
                <a:ext uri="{FF2B5EF4-FFF2-40B4-BE49-F238E27FC236}">
                  <a16:creationId xmlns:a16="http://schemas.microsoft.com/office/drawing/2014/main" id="{6274B5AB-4C89-4BBB-80C6-CA000BFD4863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fontScale="77500" lnSpcReduction="20000"/>
            </a:bodyPr>
            <a:lstStyle/>
            <a:p>
              <a:pPr defTabSz="1219139">
                <a:lnSpc>
                  <a:spcPct val="120000"/>
                </a:lnSpc>
              </a:pPr>
              <a:r>
                <a:rPr lang="zh-TW" altLang="en-US" sz="1500" dirty="0">
                  <a:ea typeface="微软雅黑" panose="020B0503020204020204" pitchFamily="34" charset="-122"/>
                </a:rPr>
                <a:t>鼓勵農民線上種植登記，並提供產銷預測模型作為誘因；農民提供</a:t>
              </a:r>
              <a:r>
                <a:rPr lang="zh-TW" altLang="en-US" sz="1400" dirty="0">
                  <a:ea typeface="微软雅黑" panose="020B0503020204020204" pitchFamily="34" charset="-122"/>
                </a:rPr>
                <a:t>長期作之種植、開花、收穫；短期作之種植、收穫</a:t>
              </a:r>
              <a:endParaRPr lang="en-US" altLang="zh-TW" sz="15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Group 60">
            <a:extLst>
              <a:ext uri="{FF2B5EF4-FFF2-40B4-BE49-F238E27FC236}">
                <a16:creationId xmlns:a16="http://schemas.microsoft.com/office/drawing/2014/main" id="{E0155E41-8871-4728-91E7-7FEEF3DD50FF}"/>
              </a:ext>
            </a:extLst>
          </p:cNvPr>
          <p:cNvGrpSpPr/>
          <p:nvPr/>
        </p:nvGrpSpPr>
        <p:grpSpPr>
          <a:xfrm>
            <a:off x="5903980" y="3905856"/>
            <a:ext cx="2294929" cy="1076523"/>
            <a:chOff x="719668" y="1675964"/>
            <a:chExt cx="2501622" cy="1076522"/>
          </a:xfrm>
        </p:grpSpPr>
        <p:sp>
          <p:nvSpPr>
            <p:cNvPr id="133" name="TextBox 61">
              <a:extLst>
                <a:ext uri="{FF2B5EF4-FFF2-40B4-BE49-F238E27FC236}">
                  <a16:creationId xmlns:a16="http://schemas.microsoft.com/office/drawing/2014/main" id="{71E0D9CE-2CF7-42CE-9089-72829608A823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b="1" dirty="0">
                  <a:solidFill>
                    <a:schemeClr val="accent4"/>
                  </a:solidFill>
                  <a:ea typeface="微软雅黑" panose="020B0503020204020204" pitchFamily="34" charset="-122"/>
                </a:rPr>
                <a:t>作物屬性彙整</a:t>
              </a:r>
              <a:endParaRPr lang="zh-CN" altLang="en-US" sz="2400" b="1" dirty="0">
                <a:solidFill>
                  <a:schemeClr val="accent4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TextBox 62">
              <a:extLst>
                <a:ext uri="{FF2B5EF4-FFF2-40B4-BE49-F238E27FC236}">
                  <a16:creationId xmlns:a16="http://schemas.microsoft.com/office/drawing/2014/main" id="{65F50AEB-2D2F-480E-9E8E-EB4A77644C91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defTabSz="1219139">
                <a:lnSpc>
                  <a:spcPct val="120000"/>
                </a:lnSpc>
              </a:pPr>
              <a:r>
                <a:rPr lang="zh-TW" altLang="en-US" sz="1500" dirty="0">
                  <a:ea typeface="微软雅黑" panose="020B0503020204020204" pitchFamily="34" charset="-122"/>
                </a:rPr>
                <a:t>將作物依長短期作、替代性進行分類分群</a:t>
              </a:r>
            </a:p>
          </p:txBody>
        </p:sp>
      </p:grpSp>
      <p:grpSp>
        <p:nvGrpSpPr>
          <p:cNvPr id="122" name="Group 66">
            <a:extLst>
              <a:ext uri="{FF2B5EF4-FFF2-40B4-BE49-F238E27FC236}">
                <a16:creationId xmlns:a16="http://schemas.microsoft.com/office/drawing/2014/main" id="{CA669F25-1610-4797-B681-E3FCD3A3C179}"/>
              </a:ext>
            </a:extLst>
          </p:cNvPr>
          <p:cNvGrpSpPr/>
          <p:nvPr/>
        </p:nvGrpSpPr>
        <p:grpSpPr>
          <a:xfrm>
            <a:off x="8928316" y="2500159"/>
            <a:ext cx="2294929" cy="1076523"/>
            <a:chOff x="719668" y="1675964"/>
            <a:chExt cx="2501622" cy="1076522"/>
          </a:xfrm>
        </p:grpSpPr>
        <p:sp>
          <p:nvSpPr>
            <p:cNvPr id="129" name="TextBox 67">
              <a:extLst>
                <a:ext uri="{FF2B5EF4-FFF2-40B4-BE49-F238E27FC236}">
                  <a16:creationId xmlns:a16="http://schemas.microsoft.com/office/drawing/2014/main" id="{F0C211D1-BB91-4AA4-850A-618F29D1BC0F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b="1" dirty="0">
                  <a:solidFill>
                    <a:schemeClr val="accent6"/>
                  </a:solidFill>
                  <a:ea typeface="微软雅黑" panose="020B0503020204020204" pitchFamily="34" charset="-122"/>
                </a:rPr>
                <a:t>價量預測模型</a:t>
              </a:r>
              <a:endParaRPr lang="zh-CN" altLang="en-US" sz="2400" b="1" dirty="0">
                <a:solidFill>
                  <a:schemeClr val="accent6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0" name="TextBox 68">
              <a:extLst>
                <a:ext uri="{FF2B5EF4-FFF2-40B4-BE49-F238E27FC236}">
                  <a16:creationId xmlns:a16="http://schemas.microsoft.com/office/drawing/2014/main" id="{BFF10583-2505-4213-A288-BB7EA55A7A2E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fontScale="92500" lnSpcReduction="20000"/>
            </a:bodyPr>
            <a:lstStyle/>
            <a:p>
              <a:pPr defTabSz="1219139">
                <a:lnSpc>
                  <a:spcPct val="120000"/>
                </a:lnSpc>
              </a:pPr>
              <a:r>
                <a:rPr lang="zh-TW" altLang="en-US" sz="1600" dirty="0">
                  <a:ea typeface="微软雅黑" panose="020B0503020204020204" pitchFamily="34" charset="-122"/>
                </a:rPr>
                <a:t>建立</a:t>
              </a:r>
              <a:r>
                <a:rPr lang="en-US" altLang="zh-TW" sz="1600" dirty="0">
                  <a:ea typeface="微软雅黑" panose="020B0503020204020204" pitchFamily="34" charset="-122"/>
                </a:rPr>
                <a:t>3</a:t>
              </a:r>
              <a:r>
                <a:rPr lang="zh-TW" altLang="en-US" sz="1600" dirty="0">
                  <a:ea typeface="微软雅黑" panose="020B0503020204020204" pitchFamily="34" charset="-122"/>
                </a:rPr>
                <a:t>個月之價量預測模型，長期作為開花後；短期作為種植後之收穫時之價量預測</a:t>
              </a:r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Group 69">
            <a:extLst>
              <a:ext uri="{FF2B5EF4-FFF2-40B4-BE49-F238E27FC236}">
                <a16:creationId xmlns:a16="http://schemas.microsoft.com/office/drawing/2014/main" id="{3F414CA8-B87F-40AC-80C8-5D065B5A49B0}"/>
              </a:ext>
            </a:extLst>
          </p:cNvPr>
          <p:cNvGrpSpPr/>
          <p:nvPr/>
        </p:nvGrpSpPr>
        <p:grpSpPr>
          <a:xfrm>
            <a:off x="8928316" y="3905856"/>
            <a:ext cx="2294929" cy="1076523"/>
            <a:chOff x="719668" y="1675964"/>
            <a:chExt cx="2501622" cy="1076522"/>
          </a:xfrm>
        </p:grpSpPr>
        <p:sp>
          <p:nvSpPr>
            <p:cNvPr id="127" name="TextBox 70">
              <a:extLst>
                <a:ext uri="{FF2B5EF4-FFF2-40B4-BE49-F238E27FC236}">
                  <a16:creationId xmlns:a16="http://schemas.microsoft.com/office/drawing/2014/main" id="{F9900CFE-5E82-449A-BAEE-C3183D19BFC7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b="1" dirty="0">
                  <a:solidFill>
                    <a:schemeClr val="accent5"/>
                  </a:solidFill>
                  <a:ea typeface="微软雅黑" panose="020B0503020204020204" pitchFamily="34" charset="-122"/>
                </a:rPr>
                <a:t>最適作物推薦</a:t>
              </a:r>
              <a:endParaRPr lang="zh-CN" altLang="en-US" sz="2400" b="1" dirty="0">
                <a:solidFill>
                  <a:schemeClr val="accent5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8" name="TextBox 71">
              <a:extLst>
                <a:ext uri="{FF2B5EF4-FFF2-40B4-BE49-F238E27FC236}">
                  <a16:creationId xmlns:a16="http://schemas.microsoft.com/office/drawing/2014/main" id="{930C9BA4-22EF-49D9-BE93-03F581D9FF40}"/>
                </a:ext>
              </a:extLst>
            </p:cNvPr>
            <p:cNvSpPr txBox="1">
              <a:spLocks/>
            </p:cNvSpPr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defTabSz="1219139">
                <a:lnSpc>
                  <a:spcPct val="120000"/>
                </a:lnSpc>
              </a:pPr>
              <a:r>
                <a:rPr lang="zh-TW" altLang="en-US" sz="1500" dirty="0">
                  <a:ea typeface="微软雅黑" panose="020B0503020204020204" pitchFamily="34" charset="-122"/>
                </a:rPr>
                <a:t>依替代性於種植時提供不同選擇</a:t>
              </a:r>
              <a:endParaRPr lang="zh-CN" altLang="en-US" sz="15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60A838E8-BE13-4897-B9D5-33A082ADAAAC}"/>
              </a:ext>
            </a:extLst>
          </p:cNvPr>
          <p:cNvGrpSpPr/>
          <p:nvPr/>
        </p:nvGrpSpPr>
        <p:grpSpPr>
          <a:xfrm>
            <a:off x="632843" y="1940658"/>
            <a:ext cx="3660875" cy="4917341"/>
            <a:chOff x="4265562" y="1940657"/>
            <a:chExt cx="3660875" cy="4917341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4B41A351-1C8B-4FBB-AADE-61FF0935EE24}"/>
                </a:ext>
              </a:extLst>
            </p:cNvPr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2" name="Freeform: Shape 92">
                <a:extLst>
                  <a:ext uri="{FF2B5EF4-FFF2-40B4-BE49-F238E27FC236}">
                    <a16:creationId xmlns:a16="http://schemas.microsoft.com/office/drawing/2014/main" id="{B487F70B-1C5C-4FC6-A2A0-447F3F7BC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3" name="Freeform: Shape 93">
                <a:extLst>
                  <a:ext uri="{FF2B5EF4-FFF2-40B4-BE49-F238E27FC236}">
                    <a16:creationId xmlns:a16="http://schemas.microsoft.com/office/drawing/2014/main" id="{0B41BA89-A009-440E-AC14-D822A557E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rgbClr val="5895C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4" name="Freeform: Shape 94">
                <a:extLst>
                  <a:ext uri="{FF2B5EF4-FFF2-40B4-BE49-F238E27FC236}">
                    <a16:creationId xmlns:a16="http://schemas.microsoft.com/office/drawing/2014/main" id="{44DE1E25-B9BD-4782-890A-ADCF5559E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5" name="Freeform: Shape 95">
                <a:extLst>
                  <a:ext uri="{FF2B5EF4-FFF2-40B4-BE49-F238E27FC236}">
                    <a16:creationId xmlns:a16="http://schemas.microsoft.com/office/drawing/2014/main" id="{5E1C2443-7B12-4515-B28E-F1DE4BA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6" name="Freeform: Shape 96">
                <a:extLst>
                  <a:ext uri="{FF2B5EF4-FFF2-40B4-BE49-F238E27FC236}">
                    <a16:creationId xmlns:a16="http://schemas.microsoft.com/office/drawing/2014/main" id="{279B8F52-7652-49C9-BCD2-44D4B873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7" name="Straight Connector 97">
                <a:extLst>
                  <a:ext uri="{FF2B5EF4-FFF2-40B4-BE49-F238E27FC236}">
                    <a16:creationId xmlns:a16="http://schemas.microsoft.com/office/drawing/2014/main" id="{2B19336E-87F3-434D-B6D3-AC8FA2C1A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8" name="Freeform: Shape 98">
                <a:extLst>
                  <a:ext uri="{FF2B5EF4-FFF2-40B4-BE49-F238E27FC236}">
                    <a16:creationId xmlns:a16="http://schemas.microsoft.com/office/drawing/2014/main" id="{839E6D11-52AF-4796-9DF3-C4828BC7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9" name="Freeform: Shape 99">
                <a:extLst>
                  <a:ext uri="{FF2B5EF4-FFF2-40B4-BE49-F238E27FC236}">
                    <a16:creationId xmlns:a16="http://schemas.microsoft.com/office/drawing/2014/main" id="{FC0C2FC8-5886-44F8-A5B1-85FF87955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0" name="Freeform: Shape 100">
                <a:extLst>
                  <a:ext uri="{FF2B5EF4-FFF2-40B4-BE49-F238E27FC236}">
                    <a16:creationId xmlns:a16="http://schemas.microsoft.com/office/drawing/2014/main" id="{DE643AA3-0FB3-4320-B1D6-2B6EA43B7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1" name="Oval 101">
                <a:extLst>
                  <a:ext uri="{FF2B5EF4-FFF2-40B4-BE49-F238E27FC236}">
                    <a16:creationId xmlns:a16="http://schemas.microsoft.com/office/drawing/2014/main" id="{8C8AE2ED-FE83-4307-A598-17B0DF0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2" name="Freeform: Shape 102">
                <a:extLst>
                  <a:ext uri="{FF2B5EF4-FFF2-40B4-BE49-F238E27FC236}">
                    <a16:creationId xmlns:a16="http://schemas.microsoft.com/office/drawing/2014/main" id="{DB52641C-2A85-4280-BDAC-52E397B2A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3" name="Freeform: Shape 103">
                <a:extLst>
                  <a:ext uri="{FF2B5EF4-FFF2-40B4-BE49-F238E27FC236}">
                    <a16:creationId xmlns:a16="http://schemas.microsoft.com/office/drawing/2014/main" id="{104D9034-387F-44CC-9A36-8D6FD5927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4" name="Freeform: Shape 104">
                <a:extLst>
                  <a:ext uri="{FF2B5EF4-FFF2-40B4-BE49-F238E27FC236}">
                    <a16:creationId xmlns:a16="http://schemas.microsoft.com/office/drawing/2014/main" id="{A2923F40-BBDB-465E-ABA9-197E13675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Oval 105">
                <a:extLst>
                  <a:ext uri="{FF2B5EF4-FFF2-40B4-BE49-F238E27FC236}">
                    <a16:creationId xmlns:a16="http://schemas.microsoft.com/office/drawing/2014/main" id="{10EB022C-D4CF-47C4-B687-BFA3D6B4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6" name="Oval 106">
                <a:extLst>
                  <a:ext uri="{FF2B5EF4-FFF2-40B4-BE49-F238E27FC236}">
                    <a16:creationId xmlns:a16="http://schemas.microsoft.com/office/drawing/2014/main" id="{7372A94C-2D8C-400A-9437-EA0825196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7" name="Oval 107">
                <a:extLst>
                  <a:ext uri="{FF2B5EF4-FFF2-40B4-BE49-F238E27FC236}">
                    <a16:creationId xmlns:a16="http://schemas.microsoft.com/office/drawing/2014/main" id="{DEDAF844-48FB-47B7-B373-DDCBD3293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8" name="Oval 108">
                <a:extLst>
                  <a:ext uri="{FF2B5EF4-FFF2-40B4-BE49-F238E27FC236}">
                    <a16:creationId xmlns:a16="http://schemas.microsoft.com/office/drawing/2014/main" id="{68FA9113-3FF4-4557-88FE-43FADDB53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9" name="Oval 109">
                <a:extLst>
                  <a:ext uri="{FF2B5EF4-FFF2-40B4-BE49-F238E27FC236}">
                    <a16:creationId xmlns:a16="http://schemas.microsoft.com/office/drawing/2014/main" id="{D313F9C2-F2BF-408D-B8F6-05CBA158E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0" name="Oval 110">
                <a:extLst>
                  <a:ext uri="{FF2B5EF4-FFF2-40B4-BE49-F238E27FC236}">
                    <a16:creationId xmlns:a16="http://schemas.microsoft.com/office/drawing/2014/main" id="{AFCF08F8-D28F-4C69-B688-BE175156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1" name="Oval 111">
                <a:extLst>
                  <a:ext uri="{FF2B5EF4-FFF2-40B4-BE49-F238E27FC236}">
                    <a16:creationId xmlns:a16="http://schemas.microsoft.com/office/drawing/2014/main" id="{6D29DB5A-4398-4292-A920-B6703876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2" name="Oval 112">
                <a:extLst>
                  <a:ext uri="{FF2B5EF4-FFF2-40B4-BE49-F238E27FC236}">
                    <a16:creationId xmlns:a16="http://schemas.microsoft.com/office/drawing/2014/main" id="{9C47D4B6-D987-434A-89EE-EE273292B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3" name="Oval 113">
                <a:extLst>
                  <a:ext uri="{FF2B5EF4-FFF2-40B4-BE49-F238E27FC236}">
                    <a16:creationId xmlns:a16="http://schemas.microsoft.com/office/drawing/2014/main" id="{36B6530F-9C34-4CB9-8CFE-C47858AC5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4" name="Freeform: Shape 114">
                <a:extLst>
                  <a:ext uri="{FF2B5EF4-FFF2-40B4-BE49-F238E27FC236}">
                    <a16:creationId xmlns:a16="http://schemas.microsoft.com/office/drawing/2014/main" id="{BD871A3C-368B-405C-8FEF-C6C8F42B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5" name="Oval 115">
                <a:extLst>
                  <a:ext uri="{FF2B5EF4-FFF2-40B4-BE49-F238E27FC236}">
                    <a16:creationId xmlns:a16="http://schemas.microsoft.com/office/drawing/2014/main" id="{8D0A0E1B-43B0-4B4A-9ABC-4C331CCF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6" name="Freeform: Shape 116">
                <a:extLst>
                  <a:ext uri="{FF2B5EF4-FFF2-40B4-BE49-F238E27FC236}">
                    <a16:creationId xmlns:a16="http://schemas.microsoft.com/office/drawing/2014/main" id="{66D8ADC3-B904-4922-A03F-67D1486A5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7" name="Freeform: Shape 117">
                <a:extLst>
                  <a:ext uri="{FF2B5EF4-FFF2-40B4-BE49-F238E27FC236}">
                    <a16:creationId xmlns:a16="http://schemas.microsoft.com/office/drawing/2014/main" id="{69AFD632-1AD0-4468-8624-B895706B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8" name="Freeform: Shape 118">
                <a:extLst>
                  <a:ext uri="{FF2B5EF4-FFF2-40B4-BE49-F238E27FC236}">
                    <a16:creationId xmlns:a16="http://schemas.microsoft.com/office/drawing/2014/main" id="{66F6E6EC-C743-4EEA-860C-4CCA8DE9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079A209-8D1F-4FEA-B07F-F7C89A30B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0" name="Oval 120">
                <a:extLst>
                  <a:ext uri="{FF2B5EF4-FFF2-40B4-BE49-F238E27FC236}">
                    <a16:creationId xmlns:a16="http://schemas.microsoft.com/office/drawing/2014/main" id="{973F898D-5F52-4159-9468-B8A4C25C2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1" name="Oval 121">
                <a:extLst>
                  <a:ext uri="{FF2B5EF4-FFF2-40B4-BE49-F238E27FC236}">
                    <a16:creationId xmlns:a16="http://schemas.microsoft.com/office/drawing/2014/main" id="{8EC083A8-AF6E-4B58-9081-AA086CAC1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2" name="Freeform: Shape 122">
                <a:extLst>
                  <a:ext uri="{FF2B5EF4-FFF2-40B4-BE49-F238E27FC236}">
                    <a16:creationId xmlns:a16="http://schemas.microsoft.com/office/drawing/2014/main" id="{636EF59B-3DD9-4162-8166-A11B7E6A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3" name="Freeform: Shape 123">
                <a:extLst>
                  <a:ext uri="{FF2B5EF4-FFF2-40B4-BE49-F238E27FC236}">
                    <a16:creationId xmlns:a16="http://schemas.microsoft.com/office/drawing/2014/main" id="{1396FBA5-1B72-4A62-B169-BC47EA27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4" name="Freeform: Shape 124">
                <a:extLst>
                  <a:ext uri="{FF2B5EF4-FFF2-40B4-BE49-F238E27FC236}">
                    <a16:creationId xmlns:a16="http://schemas.microsoft.com/office/drawing/2014/main" id="{C5582990-15A3-4A88-944F-9041E4929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5" name="Rectangle 125">
                <a:extLst>
                  <a:ext uri="{FF2B5EF4-FFF2-40B4-BE49-F238E27FC236}">
                    <a16:creationId xmlns:a16="http://schemas.microsoft.com/office/drawing/2014/main" id="{9C3CDAC5-09D7-4790-930E-0F04133F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6" name="Freeform: Shape 126">
                <a:extLst>
                  <a:ext uri="{FF2B5EF4-FFF2-40B4-BE49-F238E27FC236}">
                    <a16:creationId xmlns:a16="http://schemas.microsoft.com/office/drawing/2014/main" id="{3603947B-6967-4301-BCEE-EA44AEC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7" name="Freeform: Shape 127">
                <a:extLst>
                  <a:ext uri="{FF2B5EF4-FFF2-40B4-BE49-F238E27FC236}">
                    <a16:creationId xmlns:a16="http://schemas.microsoft.com/office/drawing/2014/main" id="{F2C083EE-6405-4590-BBD3-330392905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8" name="Freeform: Shape 128">
                <a:extLst>
                  <a:ext uri="{FF2B5EF4-FFF2-40B4-BE49-F238E27FC236}">
                    <a16:creationId xmlns:a16="http://schemas.microsoft.com/office/drawing/2014/main" id="{564B10EF-FE73-4345-927E-836568200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9" name="Oval 129">
                <a:extLst>
                  <a:ext uri="{FF2B5EF4-FFF2-40B4-BE49-F238E27FC236}">
                    <a16:creationId xmlns:a16="http://schemas.microsoft.com/office/drawing/2014/main" id="{0810DD73-6432-4B0A-813C-D2BBC894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0" name="Freeform: Shape 130">
                <a:extLst>
                  <a:ext uri="{FF2B5EF4-FFF2-40B4-BE49-F238E27FC236}">
                    <a16:creationId xmlns:a16="http://schemas.microsoft.com/office/drawing/2014/main" id="{319BC14D-2BA9-4C13-8C52-68C8B6C0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1" name="Freeform: Shape 131">
                <a:extLst>
                  <a:ext uri="{FF2B5EF4-FFF2-40B4-BE49-F238E27FC236}">
                    <a16:creationId xmlns:a16="http://schemas.microsoft.com/office/drawing/2014/main" id="{7C166F6B-9A54-4203-90A8-42CC2E083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2" name="Freeform: Shape 132">
                <a:extLst>
                  <a:ext uri="{FF2B5EF4-FFF2-40B4-BE49-F238E27FC236}">
                    <a16:creationId xmlns:a16="http://schemas.microsoft.com/office/drawing/2014/main" id="{A02206CB-8CCF-4297-9B44-91A31534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3" name="Freeform: Shape 133">
                <a:extLst>
                  <a:ext uri="{FF2B5EF4-FFF2-40B4-BE49-F238E27FC236}">
                    <a16:creationId xmlns:a16="http://schemas.microsoft.com/office/drawing/2014/main" id="{8977054C-617F-4AC0-B370-60A0A7238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4" name="Freeform: Shape 134">
                <a:extLst>
                  <a:ext uri="{FF2B5EF4-FFF2-40B4-BE49-F238E27FC236}">
                    <a16:creationId xmlns:a16="http://schemas.microsoft.com/office/drawing/2014/main" id="{26DE3EDD-2D05-462D-A24F-EC7ECFAEA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5" name="Freeform: Shape 135">
                <a:extLst>
                  <a:ext uri="{FF2B5EF4-FFF2-40B4-BE49-F238E27FC236}">
                    <a16:creationId xmlns:a16="http://schemas.microsoft.com/office/drawing/2014/main" id="{C43ECD84-4620-4C32-9069-3746599D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6" name="Freeform: Shape 136">
                <a:extLst>
                  <a:ext uri="{FF2B5EF4-FFF2-40B4-BE49-F238E27FC236}">
                    <a16:creationId xmlns:a16="http://schemas.microsoft.com/office/drawing/2014/main" id="{A9F07B4A-B93E-4294-8BEB-DF9C335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7" name="Freeform: Shape 137">
                <a:extLst>
                  <a:ext uri="{FF2B5EF4-FFF2-40B4-BE49-F238E27FC236}">
                    <a16:creationId xmlns:a16="http://schemas.microsoft.com/office/drawing/2014/main" id="{2F00108B-9551-4E6D-AF0F-C56B5232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8" name="Freeform: Shape 138">
                <a:extLst>
                  <a:ext uri="{FF2B5EF4-FFF2-40B4-BE49-F238E27FC236}">
                    <a16:creationId xmlns:a16="http://schemas.microsoft.com/office/drawing/2014/main" id="{70EA2F7E-BFAC-4B16-B4CB-B53058F7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9" name="Freeform: Shape 139">
                <a:extLst>
                  <a:ext uri="{FF2B5EF4-FFF2-40B4-BE49-F238E27FC236}">
                    <a16:creationId xmlns:a16="http://schemas.microsoft.com/office/drawing/2014/main" id="{AF4457F7-752A-48A3-8621-FC514922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0" name="Freeform: Shape 140">
                <a:extLst>
                  <a:ext uri="{FF2B5EF4-FFF2-40B4-BE49-F238E27FC236}">
                    <a16:creationId xmlns:a16="http://schemas.microsoft.com/office/drawing/2014/main" id="{5E709A26-E906-4D8F-814E-2986945A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1" name="Freeform: Shape 141">
                <a:extLst>
                  <a:ext uri="{FF2B5EF4-FFF2-40B4-BE49-F238E27FC236}">
                    <a16:creationId xmlns:a16="http://schemas.microsoft.com/office/drawing/2014/main" id="{4C728AEA-525F-40F8-8BDA-585B29AA0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2" name="Freeform: Shape 142">
                <a:extLst>
                  <a:ext uri="{FF2B5EF4-FFF2-40B4-BE49-F238E27FC236}">
                    <a16:creationId xmlns:a16="http://schemas.microsoft.com/office/drawing/2014/main" id="{C89F0F4C-0488-4FC6-AFCE-DCB1BD2F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3" name="Freeform: Shape 143">
                <a:extLst>
                  <a:ext uri="{FF2B5EF4-FFF2-40B4-BE49-F238E27FC236}">
                    <a16:creationId xmlns:a16="http://schemas.microsoft.com/office/drawing/2014/main" id="{A80A4DE2-90DA-49BA-95E8-54092565B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4" name="Freeform: Shape 144">
                <a:extLst>
                  <a:ext uri="{FF2B5EF4-FFF2-40B4-BE49-F238E27FC236}">
                    <a16:creationId xmlns:a16="http://schemas.microsoft.com/office/drawing/2014/main" id="{0E3CCFEE-7AE0-44D1-BCFA-C9A2FF1A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5" name="Rectangle 145">
                <a:extLst>
                  <a:ext uri="{FF2B5EF4-FFF2-40B4-BE49-F238E27FC236}">
                    <a16:creationId xmlns:a16="http://schemas.microsoft.com/office/drawing/2014/main" id="{3E3E085D-A6A5-41CB-A392-7E8D90FE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6" name="Freeform: Shape 146">
                <a:extLst>
                  <a:ext uri="{FF2B5EF4-FFF2-40B4-BE49-F238E27FC236}">
                    <a16:creationId xmlns:a16="http://schemas.microsoft.com/office/drawing/2014/main" id="{A60B92FE-7E46-4941-9C76-E1A51CF2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7" name="Freeform: Shape 147">
                <a:extLst>
                  <a:ext uri="{FF2B5EF4-FFF2-40B4-BE49-F238E27FC236}">
                    <a16:creationId xmlns:a16="http://schemas.microsoft.com/office/drawing/2014/main" id="{5B9D34A2-BA58-46AB-984B-35AD69DCE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8" name="Freeform: Shape 148">
                <a:extLst>
                  <a:ext uri="{FF2B5EF4-FFF2-40B4-BE49-F238E27FC236}">
                    <a16:creationId xmlns:a16="http://schemas.microsoft.com/office/drawing/2014/main" id="{977CA6A6-BD73-4908-9E23-0AA688F0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9" name="Freeform: Shape 149">
                <a:extLst>
                  <a:ext uri="{FF2B5EF4-FFF2-40B4-BE49-F238E27FC236}">
                    <a16:creationId xmlns:a16="http://schemas.microsoft.com/office/drawing/2014/main" id="{231FF624-BD12-4F7F-9F87-6E04C2EB8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0" name="Freeform: Shape 150">
                <a:extLst>
                  <a:ext uri="{FF2B5EF4-FFF2-40B4-BE49-F238E27FC236}">
                    <a16:creationId xmlns:a16="http://schemas.microsoft.com/office/drawing/2014/main" id="{5472888B-1312-4902-A4C1-6B111328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1" name="Oval 151">
                <a:extLst>
                  <a:ext uri="{FF2B5EF4-FFF2-40B4-BE49-F238E27FC236}">
                    <a16:creationId xmlns:a16="http://schemas.microsoft.com/office/drawing/2014/main" id="{10E681C3-B1F1-4219-907F-C53FDE68D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2" name="Freeform: Shape 152">
                <a:extLst>
                  <a:ext uri="{FF2B5EF4-FFF2-40B4-BE49-F238E27FC236}">
                    <a16:creationId xmlns:a16="http://schemas.microsoft.com/office/drawing/2014/main" id="{DF230C58-4EC5-4B08-A544-1A21A557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3" name="Oval 153">
                <a:extLst>
                  <a:ext uri="{FF2B5EF4-FFF2-40B4-BE49-F238E27FC236}">
                    <a16:creationId xmlns:a16="http://schemas.microsoft.com/office/drawing/2014/main" id="{70E9AEF7-F4EA-424D-A53F-A7E68B059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4" name="Freeform: Shape 154">
                <a:extLst>
                  <a:ext uri="{FF2B5EF4-FFF2-40B4-BE49-F238E27FC236}">
                    <a16:creationId xmlns:a16="http://schemas.microsoft.com/office/drawing/2014/main" id="{56A68D74-949C-4E58-A499-72CF577A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5" name="Freeform: Shape 155">
                <a:extLst>
                  <a:ext uri="{FF2B5EF4-FFF2-40B4-BE49-F238E27FC236}">
                    <a16:creationId xmlns:a16="http://schemas.microsoft.com/office/drawing/2014/main" id="{493CB404-6A40-452B-B242-632191052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6" name="Freeform: Shape 156">
                <a:extLst>
                  <a:ext uri="{FF2B5EF4-FFF2-40B4-BE49-F238E27FC236}">
                    <a16:creationId xmlns:a16="http://schemas.microsoft.com/office/drawing/2014/main" id="{6A187280-54A7-41A3-9F38-73B659C1F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7" name="Oval 157">
                <a:extLst>
                  <a:ext uri="{FF2B5EF4-FFF2-40B4-BE49-F238E27FC236}">
                    <a16:creationId xmlns:a16="http://schemas.microsoft.com/office/drawing/2014/main" id="{68A6F0A2-1511-4D9E-9D8D-96A6983F4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589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8" name="Freeform: Shape 158">
                <a:extLst>
                  <a:ext uri="{FF2B5EF4-FFF2-40B4-BE49-F238E27FC236}">
                    <a16:creationId xmlns:a16="http://schemas.microsoft.com/office/drawing/2014/main" id="{4AAC1707-80EC-4641-8B77-5760C07F9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E2A03802-FA1B-4BFB-8727-E0369DBF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0" name="Freeform: Shape 160">
                <a:extLst>
                  <a:ext uri="{FF2B5EF4-FFF2-40B4-BE49-F238E27FC236}">
                    <a16:creationId xmlns:a16="http://schemas.microsoft.com/office/drawing/2014/main" id="{54049049-DF61-4028-9B1E-4C0827EE6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1" name="Rectangle 161">
                <a:extLst>
                  <a:ext uri="{FF2B5EF4-FFF2-40B4-BE49-F238E27FC236}">
                    <a16:creationId xmlns:a16="http://schemas.microsoft.com/office/drawing/2014/main" id="{708B210B-7EA4-4D48-9C85-EC46F4C8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2" name="Freeform: Shape 162">
                <a:extLst>
                  <a:ext uri="{FF2B5EF4-FFF2-40B4-BE49-F238E27FC236}">
                    <a16:creationId xmlns:a16="http://schemas.microsoft.com/office/drawing/2014/main" id="{65E93AD2-D487-4645-9D4C-6F5918933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3" name="Freeform: Shape 163">
                <a:extLst>
                  <a:ext uri="{FF2B5EF4-FFF2-40B4-BE49-F238E27FC236}">
                    <a16:creationId xmlns:a16="http://schemas.microsoft.com/office/drawing/2014/main" id="{6EAD5ED5-D2BB-430E-A569-E3E810F71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4" name="Freeform: Shape 164">
                <a:extLst>
                  <a:ext uri="{FF2B5EF4-FFF2-40B4-BE49-F238E27FC236}">
                    <a16:creationId xmlns:a16="http://schemas.microsoft.com/office/drawing/2014/main" id="{F47706C8-4E70-40E6-893B-BC535847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5" name="Freeform: Shape 165">
                <a:extLst>
                  <a:ext uri="{FF2B5EF4-FFF2-40B4-BE49-F238E27FC236}">
                    <a16:creationId xmlns:a16="http://schemas.microsoft.com/office/drawing/2014/main" id="{6D7D8010-A930-4A67-AA59-340D6BAD9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6" name="Rectangle 166">
                <a:extLst>
                  <a:ext uri="{FF2B5EF4-FFF2-40B4-BE49-F238E27FC236}">
                    <a16:creationId xmlns:a16="http://schemas.microsoft.com/office/drawing/2014/main" id="{B8A2287D-27E3-46DB-9BD5-F8BEEB7A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7" name="Freeform: Shape 167">
                <a:extLst>
                  <a:ext uri="{FF2B5EF4-FFF2-40B4-BE49-F238E27FC236}">
                    <a16:creationId xmlns:a16="http://schemas.microsoft.com/office/drawing/2014/main" id="{FF9FDE05-B95C-4BB4-BCC7-B3677A729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8" name="Freeform: Shape 168">
                <a:extLst>
                  <a:ext uri="{FF2B5EF4-FFF2-40B4-BE49-F238E27FC236}">
                    <a16:creationId xmlns:a16="http://schemas.microsoft.com/office/drawing/2014/main" id="{1C03AD06-64EE-49B8-BEE9-1D360071B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9" name="Oval 169">
                <a:extLst>
                  <a:ext uri="{FF2B5EF4-FFF2-40B4-BE49-F238E27FC236}">
                    <a16:creationId xmlns:a16="http://schemas.microsoft.com/office/drawing/2014/main" id="{A0F7D1BA-FFEB-413B-BF7C-55D829AC8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0" name="Oval 170">
                <a:extLst>
                  <a:ext uri="{FF2B5EF4-FFF2-40B4-BE49-F238E27FC236}">
                    <a16:creationId xmlns:a16="http://schemas.microsoft.com/office/drawing/2014/main" id="{B92129D4-219F-4523-A620-D2DCB912E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1" name="Freeform: Shape 171">
                <a:extLst>
                  <a:ext uri="{FF2B5EF4-FFF2-40B4-BE49-F238E27FC236}">
                    <a16:creationId xmlns:a16="http://schemas.microsoft.com/office/drawing/2014/main" id="{3D1DD4BB-3605-4EAA-A87E-A8F6DABA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2" name="Freeform: Shape 172">
                <a:extLst>
                  <a:ext uri="{FF2B5EF4-FFF2-40B4-BE49-F238E27FC236}">
                    <a16:creationId xmlns:a16="http://schemas.microsoft.com/office/drawing/2014/main" id="{078A584F-46D4-4A8C-970E-EAAD6D9C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3" name="Rectangle 173">
                <a:extLst>
                  <a:ext uri="{FF2B5EF4-FFF2-40B4-BE49-F238E27FC236}">
                    <a16:creationId xmlns:a16="http://schemas.microsoft.com/office/drawing/2014/main" id="{AC343E29-9133-4834-ADCA-60381F1AF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4" name="Rectangle 174">
                <a:extLst>
                  <a:ext uri="{FF2B5EF4-FFF2-40B4-BE49-F238E27FC236}">
                    <a16:creationId xmlns:a16="http://schemas.microsoft.com/office/drawing/2014/main" id="{2474ED32-DAF0-4C61-9946-844554E3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5" name="Freeform: Shape 175">
                <a:extLst>
                  <a:ext uri="{FF2B5EF4-FFF2-40B4-BE49-F238E27FC236}">
                    <a16:creationId xmlns:a16="http://schemas.microsoft.com/office/drawing/2014/main" id="{D2488EAA-F9D9-4850-964D-1A3B50A3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6" name="Freeform: Shape 176">
                <a:extLst>
                  <a:ext uri="{FF2B5EF4-FFF2-40B4-BE49-F238E27FC236}">
                    <a16:creationId xmlns:a16="http://schemas.microsoft.com/office/drawing/2014/main" id="{FE2CD67B-1CB2-4029-81D2-44AC74677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7" name="Freeform: Shape 177">
                <a:extLst>
                  <a:ext uri="{FF2B5EF4-FFF2-40B4-BE49-F238E27FC236}">
                    <a16:creationId xmlns:a16="http://schemas.microsoft.com/office/drawing/2014/main" id="{AE4A85B8-4B70-45E6-89B4-46327A92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:a16="http://schemas.microsoft.com/office/drawing/2014/main" id="{2E11D4BE-AF97-441D-B1E3-E08EC0E18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:a16="http://schemas.microsoft.com/office/drawing/2014/main" id="{124872B5-6AD3-4A4C-8123-906F5F4E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:a16="http://schemas.microsoft.com/office/drawing/2014/main" id="{ACF900BE-CD4A-4391-8084-A6AC0EB4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:a16="http://schemas.microsoft.com/office/drawing/2014/main" id="{AC724C74-5021-4C23-8507-49A4E109E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:a16="http://schemas.microsoft.com/office/drawing/2014/main" id="{5E0EA42A-44B4-467B-BA4C-B0ECBCD7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7F8A0D5B-3FEF-4D8F-9ADB-F0EE79DAA1BD}"/>
                </a:ext>
              </a:extLst>
            </p:cNvPr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8" name="Freeform: Shape 78">
                <a:extLst>
                  <a:ext uri="{FF2B5EF4-FFF2-40B4-BE49-F238E27FC236}">
                    <a16:creationId xmlns:a16="http://schemas.microsoft.com/office/drawing/2014/main" id="{1695226E-E2BA-4617-8D92-51132A1B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9" name="Freeform: Shape 79">
                <a:extLst>
                  <a:ext uri="{FF2B5EF4-FFF2-40B4-BE49-F238E27FC236}">
                    <a16:creationId xmlns:a16="http://schemas.microsoft.com/office/drawing/2014/main" id="{D9250FDF-B7F8-4819-8799-F272E784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0" name="Freeform: Shape 80">
                <a:extLst>
                  <a:ext uri="{FF2B5EF4-FFF2-40B4-BE49-F238E27FC236}">
                    <a16:creationId xmlns:a16="http://schemas.microsoft.com/office/drawing/2014/main" id="{E5BA761E-2D39-402F-8A85-F3AE47A2A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1" name="Freeform: Shape 81">
                <a:extLst>
                  <a:ext uri="{FF2B5EF4-FFF2-40B4-BE49-F238E27FC236}">
                    <a16:creationId xmlns:a16="http://schemas.microsoft.com/office/drawing/2014/main" id="{DEC29BD2-1AD0-41A5-81E6-73422A708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2" name="Freeform: Shape 82">
                <a:extLst>
                  <a:ext uri="{FF2B5EF4-FFF2-40B4-BE49-F238E27FC236}">
                    <a16:creationId xmlns:a16="http://schemas.microsoft.com/office/drawing/2014/main" id="{B84F4CDD-847A-4643-883E-375BED66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3" name="Freeform: Shape 83">
                <a:extLst>
                  <a:ext uri="{FF2B5EF4-FFF2-40B4-BE49-F238E27FC236}">
                    <a16:creationId xmlns:a16="http://schemas.microsoft.com/office/drawing/2014/main" id="{20B5059F-F77C-4134-B692-DD0A7C0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4" name="Freeform: Shape 84">
                <a:extLst>
                  <a:ext uri="{FF2B5EF4-FFF2-40B4-BE49-F238E27FC236}">
                    <a16:creationId xmlns:a16="http://schemas.microsoft.com/office/drawing/2014/main" id="{0D9754B0-628D-47AD-BAA7-968FA026E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5" name="Oval 85">
                <a:extLst>
                  <a:ext uri="{FF2B5EF4-FFF2-40B4-BE49-F238E27FC236}">
                    <a16:creationId xmlns:a16="http://schemas.microsoft.com/office/drawing/2014/main" id="{5A9C3AC5-ED4A-466E-8D5C-FFD0601C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6" name="Freeform: Shape 86">
                <a:extLst>
                  <a:ext uri="{FF2B5EF4-FFF2-40B4-BE49-F238E27FC236}">
                    <a16:creationId xmlns:a16="http://schemas.microsoft.com/office/drawing/2014/main" id="{CB74DD50-C377-46EA-B6A4-F4F00CEC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7" name="Freeform: Shape 87">
                <a:extLst>
                  <a:ext uri="{FF2B5EF4-FFF2-40B4-BE49-F238E27FC236}">
                    <a16:creationId xmlns:a16="http://schemas.microsoft.com/office/drawing/2014/main" id="{E6A9ADC6-8779-4065-B694-F34D4076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8" name="Freeform: Shape 88">
                <a:extLst>
                  <a:ext uri="{FF2B5EF4-FFF2-40B4-BE49-F238E27FC236}">
                    <a16:creationId xmlns:a16="http://schemas.microsoft.com/office/drawing/2014/main" id="{BD4969DE-F921-4801-B593-AEEC4C3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19" name="Freeform: Shape 89">
                <a:extLst>
                  <a:ext uri="{FF2B5EF4-FFF2-40B4-BE49-F238E27FC236}">
                    <a16:creationId xmlns:a16="http://schemas.microsoft.com/office/drawing/2014/main" id="{34E9BF9E-D6AA-47B0-AA9D-2FB79BB85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0" name="Freeform: Shape 90">
                <a:extLst>
                  <a:ext uri="{FF2B5EF4-FFF2-40B4-BE49-F238E27FC236}">
                    <a16:creationId xmlns:a16="http://schemas.microsoft.com/office/drawing/2014/main" id="{12068408-820C-495A-9210-09C0A9F7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1" name="Freeform: Shape 91">
                <a:extLst>
                  <a:ext uri="{FF2B5EF4-FFF2-40B4-BE49-F238E27FC236}">
                    <a16:creationId xmlns:a16="http://schemas.microsoft.com/office/drawing/2014/main" id="{A4FF340F-93A7-4DC4-80E5-01E0AF596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6E8EC4E-8481-4260-99BC-28B24D68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我要種甚麼</a:t>
            </a:r>
            <a:r>
              <a:rPr lang="en-US" altLang="zh-TW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zh-TW" altLang="en-US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7268E30-71D4-4E1F-B2EF-BE203719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775794"/>
            <a:ext cx="1902264" cy="1902264"/>
          </a:xfrm>
          <a:prstGeom prst="rect">
            <a:avLst/>
          </a:prstGeom>
        </p:spPr>
      </p:pic>
      <p:grpSp>
        <p:nvGrpSpPr>
          <p:cNvPr id="48" name="群組 47">
            <a:extLst>
              <a:ext uri="{FF2B5EF4-FFF2-40B4-BE49-F238E27FC236}">
                <a16:creationId xmlns:a16="http://schemas.microsoft.com/office/drawing/2014/main" id="{64EDB66F-8879-40BD-B739-BBB6DC893D05}"/>
              </a:ext>
            </a:extLst>
          </p:cNvPr>
          <p:cNvGrpSpPr/>
          <p:nvPr/>
        </p:nvGrpSpPr>
        <p:grpSpPr>
          <a:xfrm>
            <a:off x="0" y="527752"/>
            <a:ext cx="4512289" cy="3029355"/>
            <a:chOff x="0" y="527752"/>
            <a:chExt cx="4512289" cy="302935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89AA33-192E-497A-B603-D5925790F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51" t="7541" r="25608" b="22138"/>
            <a:stretch/>
          </p:blipFill>
          <p:spPr>
            <a:xfrm>
              <a:off x="1987809" y="527752"/>
              <a:ext cx="1235839" cy="176131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D9C034B-C122-46A6-ACAB-54CF60D1D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47" b="30398"/>
            <a:stretch/>
          </p:blipFill>
          <p:spPr>
            <a:xfrm>
              <a:off x="192108" y="994489"/>
              <a:ext cx="1772663" cy="94758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24B76A8-D7C2-458C-957B-8218DC1C6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498"/>
            <a:stretch/>
          </p:blipFill>
          <p:spPr>
            <a:xfrm>
              <a:off x="0" y="2079610"/>
              <a:ext cx="2156881" cy="147749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406C033-116D-4AC3-B3BD-336D65A60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228" y="2498517"/>
              <a:ext cx="1040999" cy="1040999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F1FBD3B-5AD9-44F9-9A4D-16337DFE0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41" r="11256" b="23822"/>
            <a:stretch/>
          </p:blipFill>
          <p:spPr>
            <a:xfrm>
              <a:off x="3458170" y="2354195"/>
              <a:ext cx="1054119" cy="1095454"/>
            </a:xfrm>
            <a:prstGeom prst="rect">
              <a:avLst/>
            </a:prstGeom>
          </p:spPr>
        </p:pic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8B1F5BF2-8C27-49E6-BE5C-3183C065E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66" y="2258919"/>
            <a:ext cx="1207468" cy="120746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E6E439E-EED3-4CC5-86C4-526D9AAE94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97" y="429681"/>
            <a:ext cx="1129615" cy="1129615"/>
          </a:xfrm>
          <a:prstGeom prst="rect">
            <a:avLst/>
          </a:prstGeom>
        </p:spPr>
      </p:pic>
      <p:pic>
        <p:nvPicPr>
          <p:cNvPr id="18" name="Picture 2" descr="ãwax apple iconãçåçæå°çµæ">
            <a:extLst>
              <a:ext uri="{FF2B5EF4-FFF2-40B4-BE49-F238E27FC236}">
                <a16:creationId xmlns:a16="http://schemas.microsoft.com/office/drawing/2014/main" id="{BDF19364-A4D2-4549-8202-57CDFC1B1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t="2730" r="18346" b="15933"/>
          <a:stretch/>
        </p:blipFill>
        <p:spPr bwMode="auto">
          <a:xfrm>
            <a:off x="10584573" y="1498325"/>
            <a:ext cx="1129615" cy="15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6C6A42F-A62C-43DA-A6EC-B56C149566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39" y="3114873"/>
            <a:ext cx="996716" cy="99671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46C4228-8DAF-4AD3-BE65-B2D5815548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17" y="4120745"/>
            <a:ext cx="1366560" cy="1366560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BC610006-A6D5-45F5-9CB0-600E7DA13FC3}"/>
              </a:ext>
            </a:extLst>
          </p:cNvPr>
          <p:cNvGrpSpPr/>
          <p:nvPr/>
        </p:nvGrpSpPr>
        <p:grpSpPr>
          <a:xfrm>
            <a:off x="4635491" y="426052"/>
            <a:ext cx="3625524" cy="3032051"/>
            <a:chOff x="-40001" y="151810"/>
            <a:chExt cx="3625524" cy="303205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9871461-6352-431E-AD77-6C0DA205C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15" y="151810"/>
              <a:ext cx="1407779" cy="140777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A1D93CC-444E-4F38-951B-EA6069FBC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498"/>
            <a:stretch/>
          </p:blipFill>
          <p:spPr>
            <a:xfrm>
              <a:off x="-40001" y="1706364"/>
              <a:ext cx="2156881" cy="1477497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730444D-ACD5-4A5C-A1AE-4C4C03065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47" b="30398"/>
            <a:stretch/>
          </p:blipFill>
          <p:spPr>
            <a:xfrm>
              <a:off x="152107" y="469974"/>
              <a:ext cx="1772663" cy="947589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FF0CCF5D-208B-476E-8073-B8898051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880" y="1706364"/>
              <a:ext cx="1468643" cy="1468643"/>
            </a:xfrm>
            <a:prstGeom prst="rect">
              <a:avLst/>
            </a:prstGeom>
          </p:spPr>
        </p:pic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A44988FF-81E8-4DDB-B68E-01A99A38C22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9460" b="13616"/>
          <a:stretch/>
        </p:blipFill>
        <p:spPr>
          <a:xfrm>
            <a:off x="8843341" y="673388"/>
            <a:ext cx="1054118" cy="1160443"/>
          </a:xfrm>
          <a:prstGeom prst="rect">
            <a:avLst/>
          </a:prstGeom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CFB38E7-881F-4D44-9541-37E4682A7EB8}"/>
              </a:ext>
            </a:extLst>
          </p:cNvPr>
          <p:cNvCxnSpPr>
            <a:cxnSpLocks/>
          </p:cNvCxnSpPr>
          <p:nvPr/>
        </p:nvCxnSpPr>
        <p:spPr>
          <a:xfrm>
            <a:off x="10314985" y="951666"/>
            <a:ext cx="0" cy="435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EDACEEC-394A-4C94-8701-BCFBB1955FC1}"/>
              </a:ext>
            </a:extLst>
          </p:cNvPr>
          <p:cNvCxnSpPr>
            <a:cxnSpLocks/>
          </p:cNvCxnSpPr>
          <p:nvPr/>
        </p:nvCxnSpPr>
        <p:spPr>
          <a:xfrm>
            <a:off x="4635491" y="318601"/>
            <a:ext cx="0" cy="322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DDE0D5D-0D8F-4793-8A1B-865468D476FA}"/>
              </a:ext>
            </a:extLst>
          </p:cNvPr>
          <p:cNvCxnSpPr>
            <a:cxnSpLocks/>
          </p:cNvCxnSpPr>
          <p:nvPr/>
        </p:nvCxnSpPr>
        <p:spPr>
          <a:xfrm>
            <a:off x="8536931" y="336192"/>
            <a:ext cx="0" cy="322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A1F0E64-AD5C-4951-A7A8-68C1FD17065C}"/>
              </a:ext>
            </a:extLst>
          </p:cNvPr>
          <p:cNvSpPr txBox="1"/>
          <p:nvPr/>
        </p:nvSpPr>
        <p:spPr>
          <a:xfrm>
            <a:off x="359206" y="3525342"/>
            <a:ext cx="226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種植推薦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03A03BA-8341-4274-8146-508AF9811074}"/>
              </a:ext>
            </a:extLst>
          </p:cNvPr>
          <p:cNvSpPr txBox="1"/>
          <p:nvPr/>
        </p:nvSpPr>
        <p:spPr>
          <a:xfrm>
            <a:off x="4758694" y="3494684"/>
            <a:ext cx="226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價格趨勢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F5F9FF-0E2B-4825-A982-2B338E5043BA}"/>
              </a:ext>
            </a:extLst>
          </p:cNvPr>
          <p:cNvSpPr txBox="1"/>
          <p:nvPr/>
        </p:nvSpPr>
        <p:spPr>
          <a:xfrm>
            <a:off x="10059962" y="5604510"/>
            <a:ext cx="226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產期調節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FB001F-03DD-42CC-B567-C8FE4E9C1A3B}"/>
              </a:ext>
            </a:extLst>
          </p:cNvPr>
          <p:cNvSpPr txBox="1"/>
          <p:nvPr/>
        </p:nvSpPr>
        <p:spPr>
          <a:xfrm>
            <a:off x="8147032" y="3674312"/>
            <a:ext cx="226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市場選擇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4E7BB49-E4FB-49BE-8AA0-871E2409180C}"/>
              </a:ext>
            </a:extLst>
          </p:cNvPr>
          <p:cNvSpPr txBox="1"/>
          <p:nvPr/>
        </p:nvSpPr>
        <p:spPr>
          <a:xfrm>
            <a:off x="2370421" y="5054883"/>
            <a:ext cx="226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種植登記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6663329-8687-4909-8140-19BE8521BE89}"/>
              </a:ext>
            </a:extLst>
          </p:cNvPr>
          <p:cNvSpPr txBox="1"/>
          <p:nvPr/>
        </p:nvSpPr>
        <p:spPr>
          <a:xfrm>
            <a:off x="7715726" y="4815892"/>
            <a:ext cx="1841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分析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6275344-82A9-4BDB-A511-D63C6F572956}"/>
              </a:ext>
            </a:extLst>
          </p:cNvPr>
          <p:cNvSpPr txBox="1"/>
          <p:nvPr/>
        </p:nvSpPr>
        <p:spPr>
          <a:xfrm>
            <a:off x="5514175" y="5408826"/>
            <a:ext cx="2265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產銷策略建議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5BBDD7B-EBDA-49E3-9F7A-24D0F9E0F65D}"/>
              </a:ext>
            </a:extLst>
          </p:cNvPr>
          <p:cNvSpPr txBox="1"/>
          <p:nvPr/>
        </p:nvSpPr>
        <p:spPr>
          <a:xfrm>
            <a:off x="4822428" y="4301971"/>
            <a:ext cx="226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生產資訊</a:t>
            </a:r>
            <a:endParaRPr lang="en-US" altLang="zh-TW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88F46CD7-4563-4426-8FD4-6057F8A82BB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8"/>
          <a:stretch/>
        </p:blipFill>
        <p:spPr>
          <a:xfrm rot="802000">
            <a:off x="3578787" y="4229565"/>
            <a:ext cx="1459080" cy="1081933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D777BCE7-93B2-4B22-AEC2-EA2CF91A82E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8"/>
          <a:stretch/>
        </p:blipFill>
        <p:spPr>
          <a:xfrm rot="4449046">
            <a:off x="7062183" y="4114947"/>
            <a:ext cx="1459080" cy="108193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819D590D-30F9-4378-B802-9FEFDF0F150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8"/>
          <a:stretch/>
        </p:blipFill>
        <p:spPr>
          <a:xfrm rot="11055219">
            <a:off x="7157276" y="5630928"/>
            <a:ext cx="1459080" cy="1081933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D98848DC-163C-47E2-8216-C49A2637D3A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8"/>
          <a:stretch/>
        </p:blipFill>
        <p:spPr>
          <a:xfrm rot="14870726">
            <a:off x="3832556" y="5682956"/>
            <a:ext cx="1459080" cy="10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F42C389-98AF-4AFE-92A1-B906CCB61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r="6970"/>
          <a:stretch/>
        </p:blipFill>
        <p:spPr>
          <a:xfrm>
            <a:off x="1048328" y="1"/>
            <a:ext cx="5999019" cy="34250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E03B02-09F7-4B0C-ACB6-CC4CDC12C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5555" r="8465"/>
          <a:stretch/>
        </p:blipFill>
        <p:spPr>
          <a:xfrm>
            <a:off x="1186874" y="3425053"/>
            <a:ext cx="5860473" cy="32156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DA3232-A690-456F-8958-B03320BD1A8D}"/>
              </a:ext>
            </a:extLst>
          </p:cNvPr>
          <p:cNvSpPr txBox="1"/>
          <p:nvPr/>
        </p:nvSpPr>
        <p:spPr>
          <a:xfrm>
            <a:off x="7148946" y="440014"/>
            <a:ext cx="47887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現有價格分析模型目前以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STOCKER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進行修改分析。（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https://github.com/WillKoehrsen/Data-Analysis/tree/master/stocker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部分作物有預測價格低於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之不合理現象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優化預測模型，或許可導入交易量、農情面積等資訊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目標為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個月交易價量預測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6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03807C-18A4-44D8-A1F0-BF5C41491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80" y="873190"/>
            <a:ext cx="1077182" cy="10771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F06D38-FB3A-4804-998C-3DB29D2D8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5" y="1041511"/>
            <a:ext cx="908861" cy="9088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48361D-9516-4CFA-9BD8-DEBCBE572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99" y="5380871"/>
            <a:ext cx="1390379" cy="13903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AE201A-25F4-45BD-AC36-AC07C8900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58" y="2898858"/>
            <a:ext cx="1060282" cy="10602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91EA468-5714-4F35-A2E3-0845601D9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79" y="2857500"/>
            <a:ext cx="1142999" cy="11429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AB8935F-FC0B-4DAA-90E0-0A58E2863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92" y="2512178"/>
            <a:ext cx="1625591" cy="162559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4221B3E-E485-4F10-A60A-98BEE42F00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9460" b="13616"/>
          <a:stretch/>
        </p:blipFill>
        <p:spPr>
          <a:xfrm>
            <a:off x="3422042" y="3004150"/>
            <a:ext cx="1054118" cy="116044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3860513-41AF-4376-855F-AB353F6F60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94"/>
          <a:stretch/>
        </p:blipFill>
        <p:spPr>
          <a:xfrm>
            <a:off x="6104621" y="4487355"/>
            <a:ext cx="2192292" cy="189864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32BE441-C54A-4F56-9655-A4FC4E6403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27"/>
          <a:stretch/>
        </p:blipFill>
        <p:spPr>
          <a:xfrm>
            <a:off x="9800663" y="4232156"/>
            <a:ext cx="2199523" cy="163585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CDA9875-00CF-4EEF-B424-2D822A695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11" y="4267971"/>
            <a:ext cx="1261629" cy="126162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99F5BAA-1706-43FD-BA19-AC46D2D216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0" y="4921968"/>
            <a:ext cx="1040999" cy="104099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0F4D601-DA1A-4422-9381-0E1A4EA1C8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95" y="4663634"/>
            <a:ext cx="1337036" cy="133703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5F577EA2-2C98-49E4-A4C0-03E522B791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97" y="5211522"/>
            <a:ext cx="1261629" cy="1261629"/>
          </a:xfrm>
          <a:prstGeom prst="rect">
            <a:avLst/>
          </a:prstGeom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9A606F5-9C43-4918-AA46-23C1D26A7099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087382" y="1494455"/>
            <a:ext cx="11414" cy="503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DA88DFE-047F-4556-B3A7-2E75219352D6}"/>
              </a:ext>
            </a:extLst>
          </p:cNvPr>
          <p:cNvCxnSpPr>
            <a:cxnSpLocks/>
          </p:cNvCxnSpPr>
          <p:nvPr/>
        </p:nvCxnSpPr>
        <p:spPr>
          <a:xfrm>
            <a:off x="302004" y="4164593"/>
            <a:ext cx="11526473" cy="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91D3C27-9591-4FFD-ADD9-9443E1DFD7C8}"/>
              </a:ext>
            </a:extLst>
          </p:cNvPr>
          <p:cNvSpPr txBox="1"/>
          <p:nvPr/>
        </p:nvSpPr>
        <p:spPr>
          <a:xfrm>
            <a:off x="2819382" y="1974467"/>
            <a:ext cx="18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草本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AC04E7B-A30E-4220-B3FC-33002B38531B}"/>
              </a:ext>
            </a:extLst>
          </p:cNvPr>
          <p:cNvSpPr txBox="1"/>
          <p:nvPr/>
        </p:nvSpPr>
        <p:spPr>
          <a:xfrm>
            <a:off x="104910" y="0"/>
            <a:ext cx="4067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一次性採收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F3F2DB-8DE9-4F28-BCA9-AFF3FC019A94}"/>
              </a:ext>
            </a:extLst>
          </p:cNvPr>
          <p:cNvSpPr txBox="1"/>
          <p:nvPr/>
        </p:nvSpPr>
        <p:spPr>
          <a:xfrm>
            <a:off x="10270892" y="3123241"/>
            <a:ext cx="18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木本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F95B47-8227-4D29-8824-78F93171798A}"/>
              </a:ext>
            </a:extLst>
          </p:cNvPr>
          <p:cNvSpPr txBox="1"/>
          <p:nvPr/>
        </p:nvSpPr>
        <p:spPr>
          <a:xfrm>
            <a:off x="87621" y="5842337"/>
            <a:ext cx="18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草本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B36DD65-06B2-48E3-BE24-8FF1CC32119E}"/>
              </a:ext>
            </a:extLst>
          </p:cNvPr>
          <p:cNvSpPr txBox="1"/>
          <p:nvPr/>
        </p:nvSpPr>
        <p:spPr>
          <a:xfrm>
            <a:off x="10441034" y="5844879"/>
            <a:ext cx="18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草本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E1BFAC-D55F-4CA0-A7E3-CC37E99ADCEB}"/>
              </a:ext>
            </a:extLst>
          </p:cNvPr>
          <p:cNvSpPr txBox="1"/>
          <p:nvPr/>
        </p:nvSpPr>
        <p:spPr>
          <a:xfrm>
            <a:off x="8019567" y="86750"/>
            <a:ext cx="4067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持續性採收</a:t>
            </a: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DA32EDEC-C034-4D58-B165-EDD636ECB62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1" t="7541" r="25608" b="22138"/>
          <a:stretch/>
        </p:blipFill>
        <p:spPr>
          <a:xfrm>
            <a:off x="2631567" y="4921968"/>
            <a:ext cx="1235839" cy="1761312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252A55D3-E5B3-4186-AF31-A6F40A4135E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r="11256" b="23822"/>
          <a:stretch/>
        </p:blipFill>
        <p:spPr>
          <a:xfrm>
            <a:off x="3778399" y="4284694"/>
            <a:ext cx="1054119" cy="1095454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D18F6020-5BC9-4374-82BB-9C58619B0097}"/>
              </a:ext>
            </a:extLst>
          </p:cNvPr>
          <p:cNvSpPr/>
          <p:nvPr/>
        </p:nvSpPr>
        <p:spPr>
          <a:xfrm>
            <a:off x="4313692" y="725014"/>
            <a:ext cx="3570208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TW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微软雅黑" panose="020B0503020204020204" pitchFamily="34" charset="-122"/>
              </a:rPr>
              <a:t>作物屬性彙整</a:t>
            </a:r>
            <a:endParaRPr lang="zh-CN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49399AA-EE0B-4FE6-BA93-2AB2F9BFF64F}"/>
              </a:ext>
            </a:extLst>
          </p:cNvPr>
          <p:cNvCxnSpPr>
            <a:cxnSpLocks/>
          </p:cNvCxnSpPr>
          <p:nvPr/>
        </p:nvCxnSpPr>
        <p:spPr>
          <a:xfrm>
            <a:off x="1008681" y="3087612"/>
            <a:ext cx="3531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4A75CCD-4A65-4E4A-8610-06F14AAE3168}"/>
              </a:ext>
            </a:extLst>
          </p:cNvPr>
          <p:cNvSpPr txBox="1"/>
          <p:nvPr/>
        </p:nvSpPr>
        <p:spPr>
          <a:xfrm>
            <a:off x="797077" y="3075259"/>
            <a:ext cx="18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木本</a:t>
            </a:r>
          </a:p>
        </p:txBody>
      </p:sp>
      <p:pic>
        <p:nvPicPr>
          <p:cNvPr id="1026" name="Picture 2" descr="ãwax apple iconãçåçæå°çµæ">
            <a:extLst>
              <a:ext uri="{FF2B5EF4-FFF2-40B4-BE49-F238E27FC236}">
                <a16:creationId xmlns:a16="http://schemas.microsoft.com/office/drawing/2014/main" id="{7F6F4540-C64E-486E-8F88-B75728F17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t="2730" r="18346" b="15933"/>
          <a:stretch/>
        </p:blipFill>
        <p:spPr bwMode="auto">
          <a:xfrm>
            <a:off x="6253865" y="2512178"/>
            <a:ext cx="1232785" cy="16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572C339-5D96-4D65-9899-639135A9AF6A}"/>
              </a:ext>
            </a:extLst>
          </p:cNvPr>
          <p:cNvCxnSpPr>
            <a:cxnSpLocks/>
          </p:cNvCxnSpPr>
          <p:nvPr/>
        </p:nvCxnSpPr>
        <p:spPr>
          <a:xfrm>
            <a:off x="8313147" y="2630412"/>
            <a:ext cx="3531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31E8C06-EB37-47FA-8E3C-7A403D33F941}"/>
              </a:ext>
            </a:extLst>
          </p:cNvPr>
          <p:cNvSpPr txBox="1"/>
          <p:nvPr/>
        </p:nvSpPr>
        <p:spPr>
          <a:xfrm>
            <a:off x="6376405" y="1564819"/>
            <a:ext cx="18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草本</a:t>
            </a: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0C2270F2-C5A8-4177-B2F0-2183478A3457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4373" y="5652914"/>
            <a:ext cx="1337036" cy="1218714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33BC2502-2802-4C4C-BBA6-4CFAF3A902CE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7183" y="1166751"/>
            <a:ext cx="1066909" cy="146293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92F42E40-9815-4313-99F4-FA7B3FD726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3" y="2191528"/>
            <a:ext cx="669258" cy="669258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D594C1-CAEC-4B90-86DA-C44BA9D35B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20" y="2140550"/>
            <a:ext cx="682331" cy="682331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EFF244B0-2FD8-4E74-B5F3-9764F9E950A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50" y="2175208"/>
            <a:ext cx="667247" cy="6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8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2AC04E7B-A30E-4220-B3FC-33002B38531B}"/>
              </a:ext>
            </a:extLst>
          </p:cNvPr>
          <p:cNvSpPr txBox="1"/>
          <p:nvPr/>
        </p:nvSpPr>
        <p:spPr>
          <a:xfrm>
            <a:off x="4938410" y="1910726"/>
            <a:ext cx="126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一次性採收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E1BFAC-D55F-4CA0-A7E3-CC37E99ADCEB}"/>
              </a:ext>
            </a:extLst>
          </p:cNvPr>
          <p:cNvSpPr txBox="1"/>
          <p:nvPr/>
        </p:nvSpPr>
        <p:spPr>
          <a:xfrm>
            <a:off x="6956430" y="1904036"/>
            <a:ext cx="124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持續性採收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91D3C27-9591-4FFD-ADD9-9443E1DFD7C8}"/>
              </a:ext>
            </a:extLst>
          </p:cNvPr>
          <p:cNvSpPr txBox="1"/>
          <p:nvPr/>
        </p:nvSpPr>
        <p:spPr>
          <a:xfrm>
            <a:off x="6832215" y="840966"/>
            <a:ext cx="70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草本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97BE72-8528-4E1C-88FC-FAC4BE24A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3" y="301272"/>
            <a:ext cx="1256820" cy="12568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03807C-18A4-44D8-A1F0-BF5C41491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00" y="3860146"/>
            <a:ext cx="667247" cy="6672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F06D38-FB3A-4804-998C-3DB29D2D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85" y="3181094"/>
            <a:ext cx="556678" cy="5566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48361D-9516-4CFA-9BD8-DEBCBE572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92" y="3093930"/>
            <a:ext cx="686964" cy="68696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3860513-41AF-4376-855F-AB353F6F60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94"/>
          <a:stretch/>
        </p:blipFill>
        <p:spPr>
          <a:xfrm>
            <a:off x="7669995" y="2957184"/>
            <a:ext cx="903774" cy="78271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32BE441-C54A-4F56-9655-A4FC4E6403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27"/>
          <a:stretch/>
        </p:blipFill>
        <p:spPr>
          <a:xfrm>
            <a:off x="7764413" y="4432687"/>
            <a:ext cx="1099762" cy="81792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CDA9875-00CF-4EEF-B424-2D822A695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00" y="5311785"/>
            <a:ext cx="667248" cy="66724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99F5BAA-1706-43FD-BA19-AC46D2D21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92" y="3203478"/>
            <a:ext cx="556678" cy="55667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0F4D601-DA1A-4422-9381-0E1A4EA1C8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27" y="5454770"/>
            <a:ext cx="667248" cy="667248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5F577EA2-2C98-49E4-A4C0-03E522B791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72" y="6072970"/>
            <a:ext cx="667248" cy="667248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DA32EDEC-C034-4D58-B165-EDD636ECB62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1" t="7541" r="25608" b="22138"/>
          <a:stretch/>
        </p:blipFill>
        <p:spPr>
          <a:xfrm>
            <a:off x="5865694" y="4527392"/>
            <a:ext cx="550375" cy="78439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252A55D3-E5B3-4186-AF31-A6F40A4135E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r="11256" b="23822"/>
          <a:stretch/>
        </p:blipFill>
        <p:spPr>
          <a:xfrm>
            <a:off x="5761139" y="3745770"/>
            <a:ext cx="753184" cy="78271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0C2270F2-C5A8-4177-B2F0-2183478A345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8591" y="3850504"/>
            <a:ext cx="753184" cy="68653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33BC2502-2802-4C4C-BBA6-4CFAF3A902CE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6141" y="3840883"/>
            <a:ext cx="550375" cy="754669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AA756488-4D2F-4EBB-A172-E1BF6B8FDE94}"/>
              </a:ext>
            </a:extLst>
          </p:cNvPr>
          <p:cNvGrpSpPr/>
          <p:nvPr/>
        </p:nvGrpSpPr>
        <p:grpSpPr>
          <a:xfrm>
            <a:off x="7020972" y="1393740"/>
            <a:ext cx="991312" cy="556678"/>
            <a:chOff x="2265430" y="2320277"/>
            <a:chExt cx="991312" cy="5566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3D637C-9895-4177-945F-FAFFA4B0D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430" y="2320277"/>
              <a:ext cx="556678" cy="556678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FF57E3-F542-4077-BC7D-1A712F43A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903" y="2320277"/>
              <a:ext cx="556678" cy="556678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A50CB0FF-D100-43D6-B31A-439B60992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064" y="2320277"/>
              <a:ext cx="556678" cy="556678"/>
            </a:xfrm>
            <a:prstGeom prst="rect">
              <a:avLst/>
            </a:prstGeom>
          </p:spPr>
        </p:pic>
      </p:grpSp>
      <p:pic>
        <p:nvPicPr>
          <p:cNvPr id="55" name="圖片 54">
            <a:extLst>
              <a:ext uri="{FF2B5EF4-FFF2-40B4-BE49-F238E27FC236}">
                <a16:creationId xmlns:a16="http://schemas.microsoft.com/office/drawing/2014/main" id="{497C8905-7A74-436E-B25D-70CBEAF9C4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50" y="1397777"/>
            <a:ext cx="556678" cy="55667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61688BD-F91D-4720-897C-E949BDCB32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41" y="4581813"/>
            <a:ext cx="669258" cy="66925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6FD16BC-C9FC-4A0E-B63D-8CFA05CB4B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3" y="5345379"/>
            <a:ext cx="682331" cy="682331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87B96113-3FAE-44EF-B672-17C69A4723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27" y="6122018"/>
            <a:ext cx="667247" cy="667247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915BEAA8-5329-49C3-B339-ED17D1727C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81" y="2300162"/>
            <a:ext cx="626558" cy="626558"/>
          </a:xfrm>
          <a:prstGeom prst="rect">
            <a:avLst/>
          </a:prstGeom>
        </p:spPr>
      </p:pic>
      <p:pic>
        <p:nvPicPr>
          <p:cNvPr id="1025" name="圖片 1024">
            <a:extLst>
              <a:ext uri="{FF2B5EF4-FFF2-40B4-BE49-F238E27FC236}">
                <a16:creationId xmlns:a16="http://schemas.microsoft.com/office/drawing/2014/main" id="{E22C873F-F734-4915-B465-5F13599453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10" y="2299122"/>
            <a:ext cx="628638" cy="628638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359AA032-64BC-4D5B-B524-99428CE0BC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95" y="2299122"/>
            <a:ext cx="628638" cy="628638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D863D089-28F8-4194-8F9D-5C96591E83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48" y="2299122"/>
            <a:ext cx="548868" cy="6265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AE201A-25F4-45BD-AC36-AC07C8900A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500" y="3825286"/>
            <a:ext cx="689622" cy="6896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91EA468-5714-4F35-A2E3-0845601D966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422" y="4594608"/>
            <a:ext cx="761777" cy="7617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AB8935F-FC0B-4DAA-90E0-0A58E28630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78" y="3780894"/>
            <a:ext cx="782718" cy="7827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4221B3E-E485-4F10-A60A-98BEE42F000A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9460" b="13616"/>
          <a:stretch/>
        </p:blipFill>
        <p:spPr>
          <a:xfrm>
            <a:off x="9506080" y="3054822"/>
            <a:ext cx="620375" cy="68295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C4A75CCD-4A65-4E4A-8610-06F14AAE3168}"/>
              </a:ext>
            </a:extLst>
          </p:cNvPr>
          <p:cNvSpPr txBox="1"/>
          <p:nvPr/>
        </p:nvSpPr>
        <p:spPr>
          <a:xfrm>
            <a:off x="10110263" y="845327"/>
            <a:ext cx="7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木本</a:t>
            </a:r>
          </a:p>
        </p:txBody>
      </p:sp>
      <p:pic>
        <p:nvPicPr>
          <p:cNvPr id="1026" name="Picture 2" descr="ãwax apple iconãçåçæå°çµæ">
            <a:extLst>
              <a:ext uri="{FF2B5EF4-FFF2-40B4-BE49-F238E27FC236}">
                <a16:creationId xmlns:a16="http://schemas.microsoft.com/office/drawing/2014/main" id="{7F6F4540-C64E-486E-8F88-B75728F17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t="2730" r="18346" b="15933"/>
          <a:stretch/>
        </p:blipFill>
        <p:spPr bwMode="auto">
          <a:xfrm>
            <a:off x="10579835" y="2831909"/>
            <a:ext cx="770838" cy="106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FB8CC9-84F5-4A75-A7BD-C88BBFFFF5C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41" y="128769"/>
            <a:ext cx="1126494" cy="1126494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8922DA7C-9AF8-46C2-BCE3-BC2981A44E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20" y="2267618"/>
            <a:ext cx="628638" cy="628638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496F46BA-1B68-4A9E-8ED3-151B12AA516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47" y="2275231"/>
            <a:ext cx="628638" cy="628638"/>
          </a:xfrm>
          <a:prstGeom prst="rect">
            <a:avLst/>
          </a:prstGeom>
        </p:spPr>
      </p:pic>
      <p:cxnSp>
        <p:nvCxnSpPr>
          <p:cNvPr id="1033" name="直線接點 1032">
            <a:extLst>
              <a:ext uri="{FF2B5EF4-FFF2-40B4-BE49-F238E27FC236}">
                <a16:creationId xmlns:a16="http://schemas.microsoft.com/office/drawing/2014/main" id="{E88556E1-6FE4-4F1B-BD22-0079BEAA3858}"/>
              </a:ext>
            </a:extLst>
          </p:cNvPr>
          <p:cNvCxnSpPr>
            <a:cxnSpLocks/>
          </p:cNvCxnSpPr>
          <p:nvPr/>
        </p:nvCxnSpPr>
        <p:spPr>
          <a:xfrm>
            <a:off x="4899535" y="2259745"/>
            <a:ext cx="6887304" cy="2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F5E4940F-EA44-4AF6-9A29-9D8E82F1DEBB}"/>
              </a:ext>
            </a:extLst>
          </p:cNvPr>
          <p:cNvCxnSpPr>
            <a:cxnSpLocks/>
          </p:cNvCxnSpPr>
          <p:nvPr/>
        </p:nvCxnSpPr>
        <p:spPr>
          <a:xfrm flipV="1">
            <a:off x="4938410" y="1245545"/>
            <a:ext cx="6848429" cy="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F060C30-32C8-4BF2-BAFC-237BEB32CBA9}"/>
              </a:ext>
            </a:extLst>
          </p:cNvPr>
          <p:cNvCxnSpPr>
            <a:cxnSpLocks/>
          </p:cNvCxnSpPr>
          <p:nvPr/>
        </p:nvCxnSpPr>
        <p:spPr>
          <a:xfrm>
            <a:off x="4938410" y="3030858"/>
            <a:ext cx="6848429" cy="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線接點 1034">
            <a:extLst>
              <a:ext uri="{FF2B5EF4-FFF2-40B4-BE49-F238E27FC236}">
                <a16:creationId xmlns:a16="http://schemas.microsoft.com/office/drawing/2014/main" id="{0D33A98A-92CB-4467-AD06-B461D6C67FCC}"/>
              </a:ext>
            </a:extLst>
          </p:cNvPr>
          <p:cNvCxnSpPr/>
          <p:nvPr/>
        </p:nvCxnSpPr>
        <p:spPr>
          <a:xfrm>
            <a:off x="8953383" y="468351"/>
            <a:ext cx="0" cy="584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線接點 1036">
            <a:extLst>
              <a:ext uri="{FF2B5EF4-FFF2-40B4-BE49-F238E27FC236}">
                <a16:creationId xmlns:a16="http://schemas.microsoft.com/office/drawing/2014/main" id="{E7EBDA1C-B18A-4BDA-9CC4-34FFDC2F366B}"/>
              </a:ext>
            </a:extLst>
          </p:cNvPr>
          <p:cNvCxnSpPr/>
          <p:nvPr/>
        </p:nvCxnSpPr>
        <p:spPr>
          <a:xfrm>
            <a:off x="6668429" y="2289609"/>
            <a:ext cx="0" cy="3999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B4FB27F3-E91A-4007-9E9B-3DABE7151A05}"/>
              </a:ext>
            </a:extLst>
          </p:cNvPr>
          <p:cNvCxnSpPr/>
          <p:nvPr/>
        </p:nvCxnSpPr>
        <p:spPr>
          <a:xfrm>
            <a:off x="10419161" y="2291681"/>
            <a:ext cx="0" cy="3999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矩形 1038">
            <a:extLst>
              <a:ext uri="{FF2B5EF4-FFF2-40B4-BE49-F238E27FC236}">
                <a16:creationId xmlns:a16="http://schemas.microsoft.com/office/drawing/2014/main" id="{15CA6F5A-5075-4E49-899D-F60734A83DD2}"/>
              </a:ext>
            </a:extLst>
          </p:cNvPr>
          <p:cNvSpPr/>
          <p:nvPr/>
        </p:nvSpPr>
        <p:spPr>
          <a:xfrm>
            <a:off x="343881" y="1237873"/>
            <a:ext cx="4294324" cy="34386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依分類、採收特性及蔬菜水果分類分群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推薦屬性相近之作物交易價量預測分析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木本果樹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一次性採收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市場選擇參考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持續性採收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產期調節參考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相近屬性作物種植選擇</a:t>
            </a: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7EB00630-4202-48B9-A0B7-EE24B337B6A1}"/>
              </a:ext>
            </a:extLst>
          </p:cNvPr>
          <p:cNvSpPr txBox="1"/>
          <p:nvPr/>
        </p:nvSpPr>
        <p:spPr>
          <a:xfrm>
            <a:off x="9102894" y="1898457"/>
            <a:ext cx="126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一次性採收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BB13AEA6-D114-4536-A160-7EBB54B32E20}"/>
              </a:ext>
            </a:extLst>
          </p:cNvPr>
          <p:cNvSpPr txBox="1"/>
          <p:nvPr/>
        </p:nvSpPr>
        <p:spPr>
          <a:xfrm>
            <a:off x="10422223" y="1898355"/>
            <a:ext cx="124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持續性採收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2CF8519A-03F9-48CA-8D41-A287529711B2}"/>
              </a:ext>
            </a:extLst>
          </p:cNvPr>
          <p:cNvGrpSpPr/>
          <p:nvPr/>
        </p:nvGrpSpPr>
        <p:grpSpPr>
          <a:xfrm>
            <a:off x="10486765" y="1388059"/>
            <a:ext cx="991312" cy="556678"/>
            <a:chOff x="2265430" y="2320277"/>
            <a:chExt cx="991312" cy="556678"/>
          </a:xfrm>
        </p:grpSpPr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95E00513-E9CD-4584-8F1A-7C1737070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430" y="2320277"/>
              <a:ext cx="556678" cy="556678"/>
            </a:xfrm>
            <a:prstGeom prst="rect">
              <a:avLst/>
            </a:prstGeom>
          </p:spPr>
        </p:pic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6311CD51-B7E2-4714-AEFC-75464FFF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903" y="2320277"/>
              <a:ext cx="556678" cy="556678"/>
            </a:xfrm>
            <a:prstGeom prst="rect">
              <a:avLst/>
            </a:prstGeom>
          </p:spPr>
        </p:pic>
        <p:pic>
          <p:nvPicPr>
            <p:cNvPr id="102" name="圖片 101">
              <a:extLst>
                <a:ext uri="{FF2B5EF4-FFF2-40B4-BE49-F238E27FC236}">
                  <a16:creationId xmlns:a16="http://schemas.microsoft.com/office/drawing/2014/main" id="{93E67A16-A3FB-4F8B-A072-2A1E514B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064" y="2320277"/>
              <a:ext cx="556678" cy="556678"/>
            </a:xfrm>
            <a:prstGeom prst="rect">
              <a:avLst/>
            </a:prstGeom>
          </p:spPr>
        </p:pic>
      </p:grpSp>
      <p:pic>
        <p:nvPicPr>
          <p:cNvPr id="103" name="圖片 102">
            <a:extLst>
              <a:ext uri="{FF2B5EF4-FFF2-40B4-BE49-F238E27FC236}">
                <a16:creationId xmlns:a16="http://schemas.microsoft.com/office/drawing/2014/main" id="{CF170EB1-4191-4297-8EF7-70E9CE1F4D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34" y="1385508"/>
            <a:ext cx="556678" cy="5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9E3B480-6A87-4020-AC3C-E64D7DF9F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12" y="0"/>
            <a:ext cx="6756388" cy="33781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6B60D2C-439A-41D7-B8BA-1787CAFF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14" y="3428999"/>
            <a:ext cx="6756387" cy="337819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AC70598-864C-4F46-BE64-45D9403680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7"/>
          <a:stretch/>
        </p:blipFill>
        <p:spPr>
          <a:xfrm>
            <a:off x="4822724" y="323334"/>
            <a:ext cx="858779" cy="74682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B1134B2-FD5D-4FF1-8CB1-AB46E0E486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2"/>
          <a:stretch/>
        </p:blipFill>
        <p:spPr>
          <a:xfrm>
            <a:off x="4738421" y="3782874"/>
            <a:ext cx="1027386" cy="8636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805FDE9-F60A-4954-AD9E-070AF8676B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7" b="30398"/>
          <a:stretch/>
        </p:blipFill>
        <p:spPr>
          <a:xfrm>
            <a:off x="4365780" y="4644301"/>
            <a:ext cx="1772663" cy="94758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E8CF28C-80FF-45C8-8CD2-3AD31B6D57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98"/>
          <a:stretch/>
        </p:blipFill>
        <p:spPr>
          <a:xfrm>
            <a:off x="4173672" y="957891"/>
            <a:ext cx="2156881" cy="147749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72946E4-470B-437A-A400-5EF8EB123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2" y="4511634"/>
            <a:ext cx="1902264" cy="1902264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9790B0-0A2B-443E-B6C7-8DFB1013B187}"/>
              </a:ext>
            </a:extLst>
          </p:cNvPr>
          <p:cNvSpPr txBox="1"/>
          <p:nvPr/>
        </p:nvSpPr>
        <p:spPr>
          <a:xfrm rot="20272778">
            <a:off x="2908746" y="3614509"/>
            <a:ext cx="1109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737EF3E8-2276-417E-97E8-D55229D63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431" y="3428999"/>
            <a:ext cx="1261629" cy="126162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138466FE-34B7-475C-B5B3-A987BEA8FB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r="11256" b="23822"/>
          <a:stretch/>
        </p:blipFill>
        <p:spPr>
          <a:xfrm>
            <a:off x="11025941" y="-137563"/>
            <a:ext cx="1054119" cy="109545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34B7C5-2258-40B6-BD88-CA2AB4AA6C81}"/>
              </a:ext>
            </a:extLst>
          </p:cNvPr>
          <p:cNvSpPr txBox="1"/>
          <p:nvPr/>
        </p:nvSpPr>
        <p:spPr>
          <a:xfrm>
            <a:off x="151108" y="1918252"/>
            <a:ext cx="3980577" cy="16312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短期作</a:t>
            </a:r>
            <a:endParaRPr lang="en-US" altLang="zh-TW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zh-TW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</a:t>
            </a:r>
            <a:r>
              <a:rPr lang="zh-TW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同屬性價量預測</a:t>
            </a:r>
            <a:endParaRPr lang="en-US" altLang="zh-TW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zh-TW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</a:t>
            </a:r>
            <a:r>
              <a:rPr lang="zh-TW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適當作物推薦</a:t>
            </a:r>
          </a:p>
        </p:txBody>
      </p:sp>
    </p:spTree>
    <p:extLst>
      <p:ext uri="{BB962C8B-B14F-4D97-AF65-F5344CB8AC3E}">
        <p14:creationId xmlns:p14="http://schemas.microsoft.com/office/powerpoint/2010/main" val="31442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2FB2F1-98C6-4202-9709-A3438D7FE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1" y="0"/>
            <a:ext cx="6929129" cy="34645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60FA43-4291-400F-B637-F57F3DD5D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1" y="3429000"/>
            <a:ext cx="6929129" cy="34645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B28F42-DA38-43B7-94D2-C5FF7A7275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9460" b="13616"/>
          <a:stretch/>
        </p:blipFill>
        <p:spPr>
          <a:xfrm>
            <a:off x="151108" y="611255"/>
            <a:ext cx="1054118" cy="11604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B61EA1-6BE1-4A3F-9167-46251BE96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2" y="4511634"/>
            <a:ext cx="1902264" cy="19022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8EC0B07-7279-49FD-9701-113737529D12}"/>
              </a:ext>
            </a:extLst>
          </p:cNvPr>
          <p:cNvSpPr txBox="1"/>
          <p:nvPr/>
        </p:nvSpPr>
        <p:spPr>
          <a:xfrm rot="20272778">
            <a:off x="2908746" y="3614509"/>
            <a:ext cx="1109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73B76B-B42F-490E-BD50-22A98C874365}"/>
              </a:ext>
            </a:extLst>
          </p:cNvPr>
          <p:cNvSpPr txBox="1"/>
          <p:nvPr/>
        </p:nvSpPr>
        <p:spPr>
          <a:xfrm>
            <a:off x="151108" y="1918252"/>
            <a:ext cx="5386092" cy="16312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一次性採收果樹</a:t>
            </a:r>
            <a:endParaRPr lang="en-US" altLang="zh-TW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zh-TW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</a:t>
            </a:r>
            <a:r>
              <a:rPr lang="zh-TW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各市場及全台價格預測</a:t>
            </a:r>
            <a:endParaRPr lang="en-US" altLang="zh-TW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zh-TW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</a:t>
            </a:r>
            <a:r>
              <a:rPr lang="zh-TW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各市場交易分析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B54EE0-9D77-4515-A98A-270589A4A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69" y="374492"/>
            <a:ext cx="1468643" cy="14686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C389E31-24DD-4FE9-829E-C35A489FC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95" y="437196"/>
            <a:ext cx="1407779" cy="140777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99DAB73-5F47-4307-ABE9-AF7EBBEB26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03" y="303054"/>
            <a:ext cx="1468644" cy="146864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30D1549-FB1C-4BFA-ABCC-B77F18D2B57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7"/>
          <a:stretch/>
        </p:blipFill>
        <p:spPr>
          <a:xfrm>
            <a:off x="9689579" y="5240774"/>
            <a:ext cx="858779" cy="74682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DB850EF-96AB-468A-8F61-8C7A8ADBDBC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2"/>
          <a:stretch/>
        </p:blipFill>
        <p:spPr>
          <a:xfrm>
            <a:off x="6224212" y="5240774"/>
            <a:ext cx="1027386" cy="863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7A035F0-DEDD-4F8C-BC7A-73B802A0BB7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2"/>
          <a:stretch/>
        </p:blipFill>
        <p:spPr>
          <a:xfrm>
            <a:off x="7700049" y="5240774"/>
            <a:ext cx="1027386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5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296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等线</vt:lpstr>
      <vt:lpstr>Microsoft YaHei</vt:lpstr>
      <vt:lpstr>Microsoft YaHei</vt:lpstr>
      <vt:lpstr>黑体</vt:lpstr>
      <vt:lpstr>微軟正黑體</vt:lpstr>
      <vt:lpstr>新細明體</vt:lpstr>
      <vt:lpstr>Arial</vt:lpstr>
      <vt:lpstr>Calibri</vt:lpstr>
      <vt:lpstr>Calibri Light</vt:lpstr>
      <vt:lpstr>Impact</vt:lpstr>
      <vt:lpstr>Wingdings</vt:lpstr>
      <vt:lpstr>Office 佈景主題</vt:lpstr>
      <vt:lpstr>PowerPoint 簡報</vt:lpstr>
      <vt:lpstr>我要種甚麼?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42</cp:revision>
  <cp:lastPrinted>2019-04-23T06:25:09Z</cp:lastPrinted>
  <dcterms:created xsi:type="dcterms:W3CDTF">2019-01-24T00:23:35Z</dcterms:created>
  <dcterms:modified xsi:type="dcterms:W3CDTF">2019-04-30T01:29:44Z</dcterms:modified>
</cp:coreProperties>
</file>