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2" r:id="rId19"/>
    <p:sldId id="28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2DCE31-0F38-4507-93B9-247EADBB461B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69E38A-ABF1-41C9-9C14-860DFAAB196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137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CE31-0F38-4507-93B9-247EADBB461B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E38A-ABF1-41C9-9C14-860DFAAB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58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CE31-0F38-4507-93B9-247EADBB461B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E38A-ABF1-41C9-9C14-860DFAAB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71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CE31-0F38-4507-93B9-247EADBB461B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E38A-ABF1-41C9-9C14-860DFAAB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53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C2DCE31-0F38-4507-93B9-247EADBB461B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69E38A-ABF1-41C9-9C14-860DFAAB1967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88696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CE31-0F38-4507-93B9-247EADBB461B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E38A-ABF1-41C9-9C14-860DFAAB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2385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CE31-0F38-4507-93B9-247EADBB461B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E38A-ABF1-41C9-9C14-860DFAAB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1026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CE31-0F38-4507-93B9-247EADBB461B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E38A-ABF1-41C9-9C14-860DFAAB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42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CE31-0F38-4507-93B9-247EADBB461B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E38A-ABF1-41C9-9C14-860DFAAB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67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C2DCE31-0F38-4507-93B9-247EADBB461B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869E38A-ABF1-41C9-9C14-860DFAAB196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93469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C2DCE31-0F38-4507-93B9-247EADBB461B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869E38A-ABF1-41C9-9C14-860DFAAB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26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2DCE31-0F38-4507-93B9-247EADBB461B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69E38A-ABF1-41C9-9C14-860DFAAB196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501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F8540-2559-4ADD-83FA-808B16691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雲端資料監控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BDCF10-0DA0-490A-8B7E-29713105D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297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9F181-4E54-41E7-854A-FF7ECE46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修改及增加</a:t>
            </a:r>
            <a:r>
              <a:rPr lang="en-US" altLang="zh-TW" dirty="0" err="1"/>
              <a:t>panneL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45A10A7-6D15-4059-B955-19E58427C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236" y="2285999"/>
            <a:ext cx="9022477" cy="4313583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85247BB6-8737-496D-A91F-3B78AFF71B93}"/>
              </a:ext>
            </a:extLst>
          </p:cNvPr>
          <p:cNvSpPr/>
          <p:nvPr/>
        </p:nvSpPr>
        <p:spPr>
          <a:xfrm>
            <a:off x="4094922" y="4671391"/>
            <a:ext cx="457200" cy="4969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96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44CB0-3D1A-472A-9B3F-3B4336B0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設定</a:t>
            </a:r>
            <a:r>
              <a:rPr lang="en-US" altLang="zh-TW" dirty="0"/>
              <a:t>pane title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F01201F-A4F5-447C-9DE5-DFFE0385B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503" y="2286000"/>
            <a:ext cx="9245943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9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D1E48-DA7F-40DA-BB86-CD7974A7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設定 </a:t>
            </a:r>
            <a:r>
              <a:rPr lang="en-US" altLang="zh-TW" dirty="0"/>
              <a:t>type &amp; data source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A9B7FA6-DAF1-41EF-B383-0A8F3D4AE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192" y="2286000"/>
            <a:ext cx="8116565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65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87130B-B536-4A05-9FFD-41F21DF2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70E7A19-7DEB-447A-ADFE-FF298C57E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319" y="1997765"/>
            <a:ext cx="8338312" cy="438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9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CD670-2B67-42C3-860D-A51440CD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7E7A3F2-B829-4032-9583-95DE2216E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056" y="1874517"/>
            <a:ext cx="9097565" cy="414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53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29F4AD-2217-47F1-BE7D-207269E6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AB84746-A309-4158-B61C-69B64BD4D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7296" y="474163"/>
            <a:ext cx="5039220" cy="576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47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C2B94E-8349-4A22-8130-AB0EFBA1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Export to </a:t>
            </a:r>
            <a:r>
              <a:rPr lang="en-US" altLang="zh-TW" dirty="0" err="1"/>
              <a:t>json</a:t>
            </a:r>
            <a:r>
              <a:rPr lang="en-US" altLang="zh-TW" dirty="0"/>
              <a:t>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3931FA-BA68-4EF6-BE16-474308BD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1843"/>
            <a:ext cx="10178322" cy="5218044"/>
          </a:xfrm>
        </p:spPr>
        <p:txBody>
          <a:bodyPr numCol="2">
            <a:normAutofit fontScale="85000" lnSpcReduction="20000"/>
          </a:bodyPr>
          <a:lstStyle/>
          <a:p>
            <a:r>
              <a:rPr lang="en-US" altLang="zh-TW" dirty="0"/>
              <a:t>{</a:t>
            </a:r>
          </a:p>
          <a:p>
            <a:r>
              <a:rPr lang="en-US" altLang="zh-TW" dirty="0"/>
              <a:t>"version":1,</a:t>
            </a:r>
          </a:p>
          <a:p>
            <a:r>
              <a:rPr lang="en-US" altLang="zh-TW" dirty="0"/>
              <a:t>"</a:t>
            </a:r>
            <a:r>
              <a:rPr lang="en-US" altLang="zh-TW" dirty="0" err="1"/>
              <a:t>allow_edit":true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"plugins":["/plugins/all"],</a:t>
            </a:r>
          </a:p>
          <a:p>
            <a:r>
              <a:rPr lang="en-US" altLang="zh-TW" dirty="0"/>
              <a:t>"panes":[</a:t>
            </a:r>
          </a:p>
          <a:p>
            <a:r>
              <a:rPr lang="en-US" altLang="zh-TW" dirty="0"/>
              <a:t>  {"title":"</a:t>
            </a:r>
            <a:r>
              <a:rPr lang="zh-TW" altLang="en-US" dirty="0"/>
              <a:t>目前實驗室濕度</a:t>
            </a:r>
            <a:r>
              <a:rPr lang="en-US" altLang="zh-TW" dirty="0"/>
              <a:t>#1",</a:t>
            </a:r>
          </a:p>
          <a:p>
            <a:r>
              <a:rPr lang="en-US" altLang="zh-TW" dirty="0"/>
              <a:t>   "width":1,"row":{"3":1},"col":{"3":2},"col_width":1,</a:t>
            </a:r>
          </a:p>
          <a:p>
            <a:r>
              <a:rPr lang="en-US" altLang="zh-TW" dirty="0"/>
              <a:t>   "widgets":</a:t>
            </a:r>
          </a:p>
          <a:p>
            <a:r>
              <a:rPr lang="en-US" altLang="zh-TW" dirty="0"/>
              <a:t>    [</a:t>
            </a:r>
          </a:p>
          <a:p>
            <a:r>
              <a:rPr lang="en-US" altLang="zh-TW" dirty="0"/>
              <a:t>	 {"type":"</a:t>
            </a:r>
            <a:r>
              <a:rPr lang="en-US" altLang="zh-TW" dirty="0" err="1"/>
              <a:t>text_widget</a:t>
            </a:r>
            <a:r>
              <a:rPr lang="en-US" altLang="zh-TW" dirty="0"/>
              <a:t>",</a:t>
            </a:r>
          </a:p>
          <a:p>
            <a:r>
              <a:rPr lang="en-US" altLang="zh-TW" dirty="0"/>
              <a:t>	  "settings":</a:t>
            </a:r>
          </a:p>
          <a:p>
            <a:r>
              <a:rPr lang="en-US" altLang="zh-TW" dirty="0"/>
              <a:t>	    {"</a:t>
            </a:r>
            <a:r>
              <a:rPr lang="en-US" altLang="zh-TW" dirty="0" err="1"/>
              <a:t>title":"Humidity</a:t>
            </a:r>
            <a:r>
              <a:rPr lang="en-US" altLang="zh-TW" dirty="0"/>
              <a:t> </a:t>
            </a:r>
            <a:r>
              <a:rPr lang="zh-TW" altLang="en-US" dirty="0"/>
              <a:t>濕度</a:t>
            </a:r>
            <a:r>
              <a:rPr lang="en-US" altLang="zh-TW" dirty="0"/>
              <a:t>",</a:t>
            </a:r>
          </a:p>
          <a:p>
            <a:r>
              <a:rPr lang="en-US" altLang="zh-TW" dirty="0"/>
              <a:t>		 "</a:t>
            </a:r>
            <a:r>
              <a:rPr lang="en-US" altLang="zh-TW" dirty="0" err="1"/>
              <a:t>size":"regular</a:t>
            </a:r>
            <a:r>
              <a:rPr lang="en-US" altLang="zh-TW" dirty="0"/>
              <a:t>",</a:t>
            </a:r>
          </a:p>
          <a:p>
            <a:r>
              <a:rPr lang="en-US" altLang="zh-TW" dirty="0"/>
              <a:t>		 "value":</a:t>
            </a:r>
          </a:p>
          <a:p>
            <a:r>
              <a:rPr lang="en-US" altLang="zh-TW" dirty="0"/>
              <a:t>		   "</a:t>
            </a:r>
            <a:r>
              <a:rPr lang="en-US" altLang="zh-TW" dirty="0" err="1"/>
              <a:t>datasources</a:t>
            </a:r>
            <a:r>
              <a:rPr lang="en-US" altLang="zh-TW" dirty="0"/>
              <a:t>[\"</a:t>
            </a:r>
            <a:r>
              <a:rPr lang="zh-TW" altLang="en-US" dirty="0"/>
              <a:t>實驗室溫濕度</a:t>
            </a:r>
            <a:r>
              <a:rPr lang="en-US" altLang="zh-TW" dirty="0"/>
              <a:t>#1\"][\"humi1\"]",</a:t>
            </a:r>
          </a:p>
          <a:p>
            <a:r>
              <a:rPr lang="en-US" altLang="zh-TW" dirty="0"/>
              <a:t>		   "</a:t>
            </a:r>
            <a:r>
              <a:rPr lang="en-US" altLang="zh-TW" dirty="0" err="1"/>
              <a:t>animate":true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		   "units":"%"}},</a:t>
            </a:r>
          </a:p>
          <a:p>
            <a:r>
              <a:rPr lang="en-US" altLang="zh-TW" dirty="0"/>
              <a:t>		  {"type":"</a:t>
            </a:r>
            <a:r>
              <a:rPr lang="en-US" altLang="zh-TW" dirty="0" err="1"/>
              <a:t>gauge_widget</a:t>
            </a:r>
            <a:r>
              <a:rPr lang="en-US" altLang="zh-TW" dirty="0"/>
              <a:t>",</a:t>
            </a:r>
          </a:p>
          <a:p>
            <a:r>
              <a:rPr lang="en-US" altLang="zh-TW" dirty="0"/>
              <a:t>		   "settings":</a:t>
            </a:r>
          </a:p>
          <a:p>
            <a:r>
              <a:rPr lang="en-US" altLang="zh-TW" dirty="0"/>
              <a:t>		     {"title":"</a:t>
            </a:r>
            <a:r>
              <a:rPr lang="zh-TW" altLang="en-US" dirty="0"/>
              <a:t>目前實驗室濕度</a:t>
            </a:r>
            <a:r>
              <a:rPr lang="en-US" altLang="zh-TW" dirty="0"/>
              <a:t>#1",</a:t>
            </a:r>
          </a:p>
          <a:p>
            <a:r>
              <a:rPr lang="en-US" altLang="zh-TW" dirty="0"/>
              <a:t>			  "value":"</a:t>
            </a:r>
            <a:r>
              <a:rPr lang="en-US" altLang="zh-TW" dirty="0" err="1"/>
              <a:t>datasources</a:t>
            </a:r>
            <a:r>
              <a:rPr lang="en-US" altLang="zh-TW" dirty="0"/>
              <a:t>[\"</a:t>
            </a:r>
            <a:r>
              <a:rPr lang="zh-TW" altLang="en-US" dirty="0"/>
              <a:t>實驗室溫濕度</a:t>
            </a:r>
            <a:r>
              <a:rPr lang="en-US" altLang="zh-TW" dirty="0"/>
              <a:t>#1\"][\"humi1\"]",</a:t>
            </a:r>
          </a:p>
          <a:p>
            <a:r>
              <a:rPr lang="en-US" altLang="zh-TW" dirty="0"/>
              <a:t>			  "units":"%",</a:t>
            </a:r>
          </a:p>
          <a:p>
            <a:r>
              <a:rPr lang="en-US" altLang="zh-TW" dirty="0"/>
              <a:t>			  "min_value":0,</a:t>
            </a:r>
          </a:p>
          <a:p>
            <a:r>
              <a:rPr lang="en-US" altLang="zh-TW" dirty="0"/>
              <a:t>			  "max_value":100}},</a:t>
            </a:r>
          </a:p>
          <a:p>
            <a:r>
              <a:rPr lang="en-US" altLang="zh-TW" dirty="0"/>
              <a:t>		  {"type":"</a:t>
            </a:r>
            <a:r>
              <a:rPr lang="en-US" altLang="zh-TW" dirty="0" err="1"/>
              <a:t>sparkline_widget</a:t>
            </a:r>
            <a:r>
              <a:rPr lang="en-US" altLang="zh-TW" dirty="0"/>
              <a:t>",</a:t>
            </a:r>
          </a:p>
          <a:p>
            <a:r>
              <a:rPr lang="en-US" altLang="zh-TW" dirty="0"/>
              <a:t>		   "settings":{"title":"</a:t>
            </a:r>
            <a:r>
              <a:rPr lang="zh-TW" altLang="en-US" dirty="0"/>
              <a:t>實驗室濕度</a:t>
            </a:r>
            <a:r>
              <a:rPr lang="en-US" altLang="zh-TW" dirty="0"/>
              <a:t>#1",</a:t>
            </a:r>
          </a:p>
          <a:p>
            <a:r>
              <a:rPr lang="en-US" altLang="zh-TW" dirty="0"/>
              <a:t>		    "value":["</a:t>
            </a:r>
            <a:r>
              <a:rPr lang="en-US" altLang="zh-TW" dirty="0" err="1"/>
              <a:t>datasources</a:t>
            </a:r>
            <a:r>
              <a:rPr lang="en-US" altLang="zh-TW" dirty="0"/>
              <a:t>[\"</a:t>
            </a:r>
            <a:r>
              <a:rPr lang="zh-TW" altLang="en-US" dirty="0"/>
              <a:t>實驗室溫濕度</a:t>
            </a:r>
            <a:r>
              <a:rPr lang="en-US" altLang="zh-TW" dirty="0"/>
              <a:t>#1\"][\"humi1\"]"],</a:t>
            </a:r>
          </a:p>
          <a:p>
            <a:r>
              <a:rPr lang="en-US" altLang="zh-TW" dirty="0"/>
              <a:t>			"legend":"</a:t>
            </a:r>
            <a:r>
              <a:rPr lang="zh-TW" altLang="en-US" dirty="0"/>
              <a:t>濕度</a:t>
            </a:r>
            <a:r>
              <a:rPr lang="en-US" altLang="zh-TW" dirty="0"/>
              <a:t>"}}]},</a:t>
            </a:r>
          </a:p>
          <a:p>
            <a:r>
              <a:rPr lang="en-US" altLang="zh-TW" dirty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1859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D8687-126C-4853-A4E8-65E9F7F36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ThingSpeak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1985B1C-5E81-4905-B282-9CD41BFDB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018" y="1521372"/>
            <a:ext cx="10156600" cy="43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0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2D5EFB-91E6-4A68-A9B0-9B0331F0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991" y="194444"/>
            <a:ext cx="10178322" cy="879885"/>
          </a:xfrm>
        </p:spPr>
        <p:txBody>
          <a:bodyPr/>
          <a:lstStyle/>
          <a:p>
            <a:pPr algn="ctr"/>
            <a:r>
              <a:rPr lang="zh-TW" altLang="en-US" dirty="0"/>
              <a:t>架構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D80A7EB-68DC-4924-A7D7-3DE500263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20" y="2820888"/>
            <a:ext cx="1294356" cy="1094990"/>
          </a:xfr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25595699-254B-4691-8165-DBD9A8FE8282}"/>
              </a:ext>
            </a:extLst>
          </p:cNvPr>
          <p:cNvGrpSpPr/>
          <p:nvPr/>
        </p:nvGrpSpPr>
        <p:grpSpPr>
          <a:xfrm>
            <a:off x="4891735" y="2618731"/>
            <a:ext cx="2544417" cy="1904114"/>
            <a:chOff x="4204252" y="1590261"/>
            <a:chExt cx="3657600" cy="333954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180EC708-5143-4313-80D5-2AA1A342C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6972" y="4035148"/>
              <a:ext cx="1457325" cy="61912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196501E-E0DF-4CCD-B205-BC7FA8D4C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2852" y="1820871"/>
              <a:ext cx="3213652" cy="1922453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0A9E4CD-89DB-4933-92FB-17F98ED73AAB}"/>
                </a:ext>
              </a:extLst>
            </p:cNvPr>
            <p:cNvSpPr/>
            <p:nvPr/>
          </p:nvSpPr>
          <p:spPr>
            <a:xfrm>
              <a:off x="4204252" y="1590261"/>
              <a:ext cx="3657600" cy="333954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B15A348-ACB7-4128-9B1F-70E39FED2AEA}"/>
              </a:ext>
            </a:extLst>
          </p:cNvPr>
          <p:cNvCxnSpPr/>
          <p:nvPr/>
        </p:nvCxnSpPr>
        <p:spPr>
          <a:xfrm>
            <a:off x="4024212" y="1828800"/>
            <a:ext cx="35475" cy="399553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29DB2C59-6726-47D5-8DE2-EFC8DBFB7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9329" y="1901826"/>
            <a:ext cx="73158" cy="402370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BC7C16A-A37B-4FBB-B982-537ADD529813}"/>
              </a:ext>
            </a:extLst>
          </p:cNvPr>
          <p:cNvSpPr/>
          <p:nvPr/>
        </p:nvSpPr>
        <p:spPr>
          <a:xfrm>
            <a:off x="4517225" y="5154605"/>
            <a:ext cx="2709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Storage</a:t>
            </a:r>
            <a:endParaRPr lang="zh-TW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E4C59D-F109-4121-9D84-2AA2746DB35F}"/>
              </a:ext>
            </a:extLst>
          </p:cNvPr>
          <p:cNvSpPr/>
          <p:nvPr/>
        </p:nvSpPr>
        <p:spPr>
          <a:xfrm>
            <a:off x="1564336" y="5154605"/>
            <a:ext cx="19239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Local</a:t>
            </a:r>
            <a:endParaRPr lang="zh-TW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6FC5ADE-E949-46BB-9E84-1646A299C687}"/>
              </a:ext>
            </a:extLst>
          </p:cNvPr>
          <p:cNvSpPr/>
          <p:nvPr/>
        </p:nvSpPr>
        <p:spPr>
          <a:xfrm>
            <a:off x="8894354" y="5130923"/>
            <a:ext cx="2563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Output</a:t>
            </a:r>
            <a:endParaRPr lang="zh-TW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8E79DB0-6F5C-4E1B-991B-B47180EAD2D9}"/>
              </a:ext>
            </a:extLst>
          </p:cNvPr>
          <p:cNvSpPr/>
          <p:nvPr/>
        </p:nvSpPr>
        <p:spPr>
          <a:xfrm>
            <a:off x="6642693" y="1790021"/>
            <a:ext cx="5219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https://thingspeak.com/channels/360692/private_show</a:t>
            </a:r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C5B32D81-CA52-409E-B88F-178606444FED}"/>
              </a:ext>
            </a:extLst>
          </p:cNvPr>
          <p:cNvCxnSpPr/>
          <p:nvPr/>
        </p:nvCxnSpPr>
        <p:spPr>
          <a:xfrm>
            <a:off x="4293704" y="1901826"/>
            <a:ext cx="3250096" cy="402370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3FAC451F-DF32-44B9-A8B0-D6431C51546F}"/>
              </a:ext>
            </a:extLst>
          </p:cNvPr>
          <p:cNvCxnSpPr/>
          <p:nvPr/>
        </p:nvCxnSpPr>
        <p:spPr>
          <a:xfrm flipH="1">
            <a:off x="4383157" y="2287076"/>
            <a:ext cx="3341051" cy="35372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7D314DF3-20FB-4753-AD3E-BD9E5BB221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8016" y="2516069"/>
            <a:ext cx="3031844" cy="2310377"/>
          </a:xfrm>
          <a:prstGeom prst="rect">
            <a:avLst/>
          </a:prstGeom>
        </p:spPr>
      </p:pic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5CA4B835-2EF1-4415-BC3A-1ADB08C2BA96}"/>
              </a:ext>
            </a:extLst>
          </p:cNvPr>
          <p:cNvSpPr/>
          <p:nvPr/>
        </p:nvSpPr>
        <p:spPr>
          <a:xfrm>
            <a:off x="3743456" y="4678782"/>
            <a:ext cx="4840974" cy="50805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52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1A549-556E-4752-9A10-CA6D99A7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9215"/>
          </a:xfrm>
        </p:spPr>
        <p:txBody>
          <a:bodyPr/>
          <a:lstStyle/>
          <a:p>
            <a:pPr algn="ctr"/>
            <a:r>
              <a:rPr lang="zh-TW" altLang="en-US" dirty="0"/>
              <a:t>建置程序</a:t>
            </a:r>
            <a:r>
              <a:rPr lang="en-US" altLang="zh-TW" dirty="0"/>
              <a:t>—Local</a:t>
            </a:r>
            <a:r>
              <a:rPr lang="zh-TW" altLang="en-US" dirty="0"/>
              <a:t>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06B0B6-8473-4342-B6AE-4B0294456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Local </a:t>
            </a:r>
            <a:r>
              <a:rPr lang="zh-TW" altLang="en-US" sz="2400" dirty="0"/>
              <a:t>端</a:t>
            </a:r>
            <a:r>
              <a:rPr lang="en-US" altLang="zh-TW" sz="2400" dirty="0"/>
              <a:t>:</a:t>
            </a:r>
          </a:p>
          <a:p>
            <a:pPr lvl="1"/>
            <a:r>
              <a:rPr lang="zh-TW" altLang="en-US" sz="2400" dirty="0"/>
              <a:t>設置</a:t>
            </a:r>
            <a:r>
              <a:rPr lang="en-US" altLang="zh-TW" sz="2400" dirty="0"/>
              <a:t>ESP8266+DHT11 </a:t>
            </a:r>
            <a:r>
              <a:rPr lang="zh-TW" altLang="en-US" sz="2400" dirty="0"/>
              <a:t>使用 </a:t>
            </a:r>
            <a:r>
              <a:rPr lang="en-US" altLang="zh-TW" sz="2400" dirty="0"/>
              <a:t>ThingSpeak_DHT11.ino </a:t>
            </a:r>
          </a:p>
          <a:p>
            <a:pPr lvl="1"/>
            <a:r>
              <a:rPr lang="zh-TW" altLang="en-US" sz="2400" dirty="0"/>
              <a:t>修改 </a:t>
            </a:r>
            <a:endParaRPr lang="en-US" altLang="zh-TW" sz="2400" dirty="0"/>
          </a:p>
          <a:p>
            <a:pPr lvl="2"/>
            <a:r>
              <a:rPr lang="zh-TW" altLang="en-US" sz="2400" dirty="0"/>
              <a:t>        </a:t>
            </a:r>
            <a:r>
              <a:rPr lang="en-US" altLang="zh-TW" sz="2400" dirty="0" err="1"/>
              <a:t>const</a:t>
            </a:r>
            <a:r>
              <a:rPr lang="en-US" altLang="zh-TW" sz="2400" dirty="0"/>
              <a:t> char* </a:t>
            </a:r>
            <a:r>
              <a:rPr lang="en-US" altLang="zh-TW" sz="2400" dirty="0" err="1"/>
              <a:t>ssid</a:t>
            </a:r>
            <a:r>
              <a:rPr lang="en-US" altLang="zh-TW" sz="2400" dirty="0"/>
              <a:t> = “CVLAB";</a:t>
            </a:r>
          </a:p>
          <a:p>
            <a:pPr lvl="2"/>
            <a:r>
              <a:rPr lang="zh-TW" altLang="en-US" sz="2400" dirty="0"/>
              <a:t>        </a:t>
            </a:r>
            <a:r>
              <a:rPr lang="en-US" altLang="zh-TW" sz="2400" dirty="0" err="1"/>
              <a:t>const</a:t>
            </a:r>
            <a:r>
              <a:rPr lang="en-US" altLang="zh-TW" sz="2400" dirty="0"/>
              <a:t> char* password = “1234567890";</a:t>
            </a:r>
          </a:p>
          <a:p>
            <a:pPr lvl="2"/>
            <a:r>
              <a:rPr lang="en-US" altLang="zh-TW" sz="2400" dirty="0" err="1"/>
              <a:t>const</a:t>
            </a:r>
            <a:r>
              <a:rPr lang="en-US" altLang="zh-TW" sz="2400" dirty="0"/>
              <a:t> char* </a:t>
            </a:r>
            <a:r>
              <a:rPr lang="en-US" altLang="zh-TW" sz="2400" dirty="0" err="1"/>
              <a:t>privateKey</a:t>
            </a:r>
            <a:r>
              <a:rPr lang="en-US" altLang="zh-TW" sz="2400" dirty="0"/>
              <a:t> = “U5PW627NKOE6J9SF”; </a:t>
            </a:r>
            <a:r>
              <a:rPr lang="en-US" altLang="zh-TW" sz="2400" dirty="0">
                <a:sym typeface="Wingdings" panose="05000000000000000000" pitchFamily="2" charset="2"/>
              </a:rPr>
              <a:t> </a:t>
            </a:r>
            <a:r>
              <a:rPr lang="zh-TW" altLang="en-US" sz="2400" dirty="0">
                <a:sym typeface="Wingdings" panose="05000000000000000000" pitchFamily="2" charset="2"/>
              </a:rPr>
              <a:t>改成你的</a:t>
            </a:r>
            <a:endParaRPr lang="en-US" altLang="zh-TW" sz="2400" dirty="0"/>
          </a:p>
          <a:p>
            <a:pPr lvl="2"/>
            <a:r>
              <a:rPr lang="zh-TW" altLang="en-US" sz="2400" dirty="0">
                <a:sym typeface="Wingdings" panose="05000000000000000000" pitchFamily="2" charset="2"/>
              </a:rPr>
              <a:t>燒錄、並測試 </a:t>
            </a:r>
            <a:r>
              <a:rPr lang="en-US" altLang="zh-TW" sz="2400" dirty="0"/>
              <a:t>https://thingspeak.com/channels/xxxxxx/private_show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966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E103B-97FF-48FF-8F53-C4D2DBD3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0189"/>
          </a:xfrm>
        </p:spPr>
        <p:txBody>
          <a:bodyPr/>
          <a:lstStyle/>
          <a:p>
            <a:pPr algn="ctr"/>
            <a:r>
              <a:rPr lang="en-US" altLang="zh-TW" dirty="0"/>
              <a:t>Freeboard.io &amp; DWEET.io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188DC02-7410-4069-A189-F10DCAD6F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6096" y="3330254"/>
            <a:ext cx="6254128" cy="310554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890E3A5-4914-416B-9614-934CC1D7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68" y="1212574"/>
            <a:ext cx="4812707" cy="286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25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26999-8A4A-4217-81FD-CBC5CEBF1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1A6297B-3412-4201-8C92-C4EBBE9AF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014" y="558791"/>
            <a:ext cx="9261456" cy="539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41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36233-CC27-4EEE-A4E6-5FE8F0410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BE5E5E0-24C0-4D60-AD32-A5D7B8819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053" y="748999"/>
            <a:ext cx="9467571" cy="57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9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754F8-3D26-4423-8B98-E5CAC32B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7F4C5E5-BECA-416C-BF0C-FBD493E70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903" y="382385"/>
            <a:ext cx="9355922" cy="60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78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424FC5-A3BA-40AD-9CFA-4B346DF5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A96FC3B-013E-4C7D-9BDC-A97AF3170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312" y="577133"/>
            <a:ext cx="9673053" cy="565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0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022583-5EAB-4917-AF24-82D9D7C5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688F183-949E-4652-A781-2B637923C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641" y="480216"/>
            <a:ext cx="10397359" cy="61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44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D202F6-4D87-493A-8639-CDAF528B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0BA0E59-75EA-4103-9F4D-BD4B14C7E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96" y="382385"/>
            <a:ext cx="11687795" cy="6264141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C42FBF1F-2404-4D36-B4A8-765F9C28138A}"/>
              </a:ext>
            </a:extLst>
          </p:cNvPr>
          <p:cNvSpPr/>
          <p:nvPr/>
        </p:nvSpPr>
        <p:spPr>
          <a:xfrm>
            <a:off x="5817476" y="2892972"/>
            <a:ext cx="1261241" cy="87498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24A6724-927A-4A96-8CC5-5B82228CDDDF}"/>
              </a:ext>
            </a:extLst>
          </p:cNvPr>
          <p:cNvSpPr/>
          <p:nvPr/>
        </p:nvSpPr>
        <p:spPr>
          <a:xfrm>
            <a:off x="1251678" y="4540469"/>
            <a:ext cx="4794398" cy="97746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409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F078F-D4F2-4C6F-9890-E3D13D0F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A023077-8F39-4301-9D74-DB0FDD39B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217" y="159080"/>
            <a:ext cx="8648998" cy="659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8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2D5EFB-91E6-4A68-A9B0-9B0331F0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991" y="194444"/>
            <a:ext cx="10178322" cy="879885"/>
          </a:xfrm>
        </p:spPr>
        <p:txBody>
          <a:bodyPr/>
          <a:lstStyle/>
          <a:p>
            <a:pPr algn="ctr"/>
            <a:r>
              <a:rPr lang="zh-TW" altLang="en-US" dirty="0"/>
              <a:t>架構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D80A7EB-68DC-4924-A7D7-3DE500263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20" y="2820888"/>
            <a:ext cx="1294356" cy="1094990"/>
          </a:xfr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25595699-254B-4691-8165-DBD9A8FE8282}"/>
              </a:ext>
            </a:extLst>
          </p:cNvPr>
          <p:cNvGrpSpPr/>
          <p:nvPr/>
        </p:nvGrpSpPr>
        <p:grpSpPr>
          <a:xfrm>
            <a:off x="4891735" y="2618731"/>
            <a:ext cx="2544417" cy="1904114"/>
            <a:chOff x="4204252" y="1590261"/>
            <a:chExt cx="3657600" cy="333954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180EC708-5143-4313-80D5-2AA1A342C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6972" y="4035148"/>
              <a:ext cx="1457325" cy="61912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196501E-E0DF-4CCD-B205-BC7FA8D4C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2852" y="1820871"/>
              <a:ext cx="3213652" cy="1922453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0A9E4CD-89DB-4933-92FB-17F98ED73AAB}"/>
                </a:ext>
              </a:extLst>
            </p:cNvPr>
            <p:cNvSpPr/>
            <p:nvPr/>
          </p:nvSpPr>
          <p:spPr>
            <a:xfrm>
              <a:off x="4204252" y="1590261"/>
              <a:ext cx="3657600" cy="333954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0A43F5E3-0186-4314-A58E-E7C94B29C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572" y="2911838"/>
            <a:ext cx="2653547" cy="1319015"/>
          </a:xfrm>
          <a:prstGeom prst="rect">
            <a:avLst/>
          </a:prstGeom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B15A348-ACB7-4128-9B1F-70E39FED2AEA}"/>
              </a:ext>
            </a:extLst>
          </p:cNvPr>
          <p:cNvCxnSpPr/>
          <p:nvPr/>
        </p:nvCxnSpPr>
        <p:spPr>
          <a:xfrm>
            <a:off x="4024212" y="1828800"/>
            <a:ext cx="35475" cy="399553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29DB2C59-6726-47D5-8DE2-EFC8DBFB7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329" y="1901826"/>
            <a:ext cx="73158" cy="402370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BC7C16A-A37B-4FBB-B982-537ADD529813}"/>
              </a:ext>
            </a:extLst>
          </p:cNvPr>
          <p:cNvSpPr/>
          <p:nvPr/>
        </p:nvSpPr>
        <p:spPr>
          <a:xfrm>
            <a:off x="4517225" y="5154605"/>
            <a:ext cx="2709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Storage</a:t>
            </a:r>
            <a:endParaRPr lang="zh-TW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E4C59D-F109-4121-9D84-2AA2746DB35F}"/>
              </a:ext>
            </a:extLst>
          </p:cNvPr>
          <p:cNvSpPr/>
          <p:nvPr/>
        </p:nvSpPr>
        <p:spPr>
          <a:xfrm>
            <a:off x="1564336" y="5154605"/>
            <a:ext cx="19239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Local</a:t>
            </a:r>
            <a:endParaRPr lang="zh-TW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6FC5ADE-E949-46BB-9E84-1646A299C687}"/>
              </a:ext>
            </a:extLst>
          </p:cNvPr>
          <p:cNvSpPr/>
          <p:nvPr/>
        </p:nvSpPr>
        <p:spPr>
          <a:xfrm>
            <a:off x="8894354" y="5130923"/>
            <a:ext cx="2563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Output</a:t>
            </a:r>
            <a:endParaRPr lang="zh-TW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5CA4B835-2EF1-4415-BC3A-1ADB08C2BA96}"/>
              </a:ext>
            </a:extLst>
          </p:cNvPr>
          <p:cNvSpPr/>
          <p:nvPr/>
        </p:nvSpPr>
        <p:spPr>
          <a:xfrm>
            <a:off x="3607904" y="3190461"/>
            <a:ext cx="909321" cy="380327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8230D1BF-25FB-4BB3-A437-67C3F7CA4C89}"/>
              </a:ext>
            </a:extLst>
          </p:cNvPr>
          <p:cNvSpPr/>
          <p:nvPr/>
        </p:nvSpPr>
        <p:spPr>
          <a:xfrm>
            <a:off x="7724208" y="3234714"/>
            <a:ext cx="909321" cy="380327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87FC7CC-F4E9-4EE1-833D-CE53CBC917C4}"/>
              </a:ext>
            </a:extLst>
          </p:cNvPr>
          <p:cNvSpPr txBox="1"/>
          <p:nvPr/>
        </p:nvSpPr>
        <p:spPr>
          <a:xfrm>
            <a:off x="4517225" y="1274066"/>
            <a:ext cx="647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https://dweet.io:443/get/latest/dweet/for/csu_iotcvlab{json}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8E79DB0-6F5C-4E1B-991B-B47180EAD2D9}"/>
              </a:ext>
            </a:extLst>
          </p:cNvPr>
          <p:cNvSpPr/>
          <p:nvPr/>
        </p:nvSpPr>
        <p:spPr>
          <a:xfrm>
            <a:off x="9434988" y="2287076"/>
            <a:ext cx="1952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http://freeboard.io/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0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1A549-556E-4752-9A10-CA6D99A7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9215"/>
          </a:xfrm>
        </p:spPr>
        <p:txBody>
          <a:bodyPr/>
          <a:lstStyle/>
          <a:p>
            <a:pPr algn="ctr"/>
            <a:r>
              <a:rPr lang="zh-TW" altLang="en-US" dirty="0"/>
              <a:t>建置程序</a:t>
            </a:r>
            <a:r>
              <a:rPr lang="en-US" altLang="zh-TW" dirty="0"/>
              <a:t>—Local</a:t>
            </a:r>
            <a:r>
              <a:rPr lang="zh-TW" altLang="en-US" dirty="0"/>
              <a:t>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06B0B6-8473-4342-B6AE-4B0294456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Local </a:t>
            </a:r>
            <a:r>
              <a:rPr lang="zh-TW" altLang="en-US" sz="2400" dirty="0"/>
              <a:t>端</a:t>
            </a:r>
            <a:r>
              <a:rPr lang="en-US" altLang="zh-TW" sz="2400" dirty="0"/>
              <a:t>:</a:t>
            </a:r>
          </a:p>
          <a:p>
            <a:pPr lvl="1"/>
            <a:r>
              <a:rPr lang="zh-TW" altLang="en-US" sz="2400" dirty="0"/>
              <a:t>設置</a:t>
            </a:r>
            <a:r>
              <a:rPr lang="en-US" altLang="zh-TW" sz="2400" dirty="0"/>
              <a:t>ESP8266+DHT11 </a:t>
            </a:r>
            <a:r>
              <a:rPr lang="zh-TW" altLang="en-US" sz="2400" dirty="0"/>
              <a:t>使用 </a:t>
            </a:r>
            <a:r>
              <a:rPr lang="en-US" altLang="zh-TW" sz="2400" dirty="0" err="1"/>
              <a:t>cloud_data_logger.ino</a:t>
            </a:r>
            <a:r>
              <a:rPr lang="en-US" altLang="zh-TW" sz="2400" dirty="0"/>
              <a:t> </a:t>
            </a:r>
          </a:p>
          <a:p>
            <a:pPr lvl="1"/>
            <a:r>
              <a:rPr lang="zh-TW" altLang="en-US" sz="2400" dirty="0"/>
              <a:t>修改 </a:t>
            </a:r>
            <a:endParaRPr lang="en-US" altLang="zh-TW" sz="2400" dirty="0"/>
          </a:p>
          <a:p>
            <a:pPr lvl="2"/>
            <a:r>
              <a:rPr lang="zh-TW" altLang="en-US" sz="2400" dirty="0"/>
              <a:t>        </a:t>
            </a:r>
            <a:r>
              <a:rPr lang="en-US" altLang="zh-TW" sz="2400" dirty="0" err="1"/>
              <a:t>const</a:t>
            </a:r>
            <a:r>
              <a:rPr lang="en-US" altLang="zh-TW" sz="2400" dirty="0"/>
              <a:t> char* </a:t>
            </a:r>
            <a:r>
              <a:rPr lang="en-US" altLang="zh-TW" sz="2400" dirty="0" err="1"/>
              <a:t>ssid</a:t>
            </a:r>
            <a:r>
              <a:rPr lang="en-US" altLang="zh-TW" sz="2400" dirty="0"/>
              <a:t> = “CVLAB";</a:t>
            </a:r>
          </a:p>
          <a:p>
            <a:pPr lvl="2"/>
            <a:r>
              <a:rPr lang="zh-TW" altLang="en-US" sz="2400" dirty="0"/>
              <a:t>        </a:t>
            </a:r>
            <a:r>
              <a:rPr lang="en-US" altLang="zh-TW" sz="2400" dirty="0" err="1"/>
              <a:t>const</a:t>
            </a:r>
            <a:r>
              <a:rPr lang="en-US" altLang="zh-TW" sz="2400" dirty="0"/>
              <a:t> char* password = “1234567890";</a:t>
            </a:r>
          </a:p>
          <a:p>
            <a:pPr lvl="2"/>
            <a:r>
              <a:rPr lang="en-US" altLang="zh-TW" sz="2400" dirty="0" err="1"/>
              <a:t>client.print</a:t>
            </a:r>
            <a:r>
              <a:rPr lang="en-US" altLang="zh-TW" sz="2400" dirty="0"/>
              <a:t>(String(“GET /</a:t>
            </a:r>
            <a:r>
              <a:rPr lang="en-US" altLang="zh-TW" sz="2400" dirty="0" err="1"/>
              <a:t>dweet</a:t>
            </a:r>
            <a:r>
              <a:rPr lang="en-US" altLang="zh-TW" sz="2400" dirty="0"/>
              <a:t>/for/csu_iotcvlab?temp1=”) </a:t>
            </a:r>
            <a:r>
              <a:rPr lang="en-US" altLang="zh-TW" sz="2400" dirty="0">
                <a:sym typeface="Wingdings" panose="05000000000000000000" pitchFamily="2" charset="2"/>
              </a:rPr>
              <a:t> </a:t>
            </a:r>
            <a:r>
              <a:rPr lang="zh-TW" altLang="en-US" sz="2400" dirty="0">
                <a:sym typeface="Wingdings" panose="05000000000000000000" pitchFamily="2" charset="2"/>
              </a:rPr>
              <a:t>改</a:t>
            </a:r>
            <a:r>
              <a:rPr lang="en-US" altLang="zh-TW" sz="2400" dirty="0" err="1">
                <a:sym typeface="Wingdings" panose="05000000000000000000" pitchFamily="2" charset="2"/>
              </a:rPr>
              <a:t>csu_iotcvlab</a:t>
            </a:r>
            <a:r>
              <a:rPr lang="en-US" altLang="zh-TW" sz="2400" dirty="0">
                <a:sym typeface="Wingdings" panose="05000000000000000000" pitchFamily="2" charset="2"/>
              </a:rPr>
              <a:t> </a:t>
            </a:r>
            <a:r>
              <a:rPr lang="zh-TW" altLang="en-US" sz="2400" dirty="0">
                <a:sym typeface="Wingdings" panose="05000000000000000000" pitchFamily="2" charset="2"/>
              </a:rPr>
              <a:t>成你的 </a:t>
            </a:r>
            <a:r>
              <a:rPr lang="en-US" altLang="zh-TW" sz="2400" dirty="0">
                <a:sym typeface="Wingdings" panose="05000000000000000000" pitchFamily="2" charset="2"/>
              </a:rPr>
              <a:t>thing name</a:t>
            </a:r>
          </a:p>
          <a:p>
            <a:pPr lvl="1"/>
            <a:r>
              <a:rPr lang="zh-TW" altLang="en-US" sz="2400" dirty="0">
                <a:sym typeface="Wingdings" panose="05000000000000000000" pitchFamily="2" charset="2"/>
              </a:rPr>
              <a:t>燒錄、並測試 </a:t>
            </a:r>
            <a:r>
              <a:rPr lang="en-US" altLang="zh-TW" sz="2400" dirty="0"/>
              <a:t>https://dweet.io:443/get/latest/dweet/for/csu_iotcvlab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669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59800-0A1E-4C25-B6CA-111B0446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9398"/>
          </a:xfrm>
        </p:spPr>
        <p:txBody>
          <a:bodyPr/>
          <a:lstStyle/>
          <a:p>
            <a:pPr algn="ctr"/>
            <a:r>
              <a:rPr lang="en-US" altLang="zh-TW" dirty="0"/>
              <a:t>Dweet.io </a:t>
            </a:r>
            <a:r>
              <a:rPr lang="zh-TW" altLang="en-US" dirty="0"/>
              <a:t>測試結果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4C0C9E3-3E86-40CF-87E4-F47B01932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043" y="1222987"/>
            <a:ext cx="6624179" cy="533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0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EFA33D-2511-4EC6-8FFD-63AC08592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09702"/>
          </a:xfrm>
        </p:spPr>
        <p:txBody>
          <a:bodyPr/>
          <a:lstStyle/>
          <a:p>
            <a:pPr algn="ctr"/>
            <a:r>
              <a:rPr lang="en-US" altLang="zh-TW" dirty="0"/>
              <a:t>Freeboard.io </a:t>
            </a:r>
            <a:r>
              <a:rPr lang="zh-TW" altLang="en-US" dirty="0"/>
              <a:t>建立新</a:t>
            </a:r>
            <a:r>
              <a:rPr lang="en-US" altLang="zh-TW" dirty="0"/>
              <a:t>channel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6CCC7FE-F5E1-4F91-BC82-184362931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648" y="1411357"/>
            <a:ext cx="10981665" cy="5108713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A2DBB011-DF1D-4025-A3A1-5F5C022F0875}"/>
              </a:ext>
            </a:extLst>
          </p:cNvPr>
          <p:cNvSpPr/>
          <p:nvPr/>
        </p:nvSpPr>
        <p:spPr>
          <a:xfrm>
            <a:off x="10565296" y="2753139"/>
            <a:ext cx="1202634" cy="80507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FBBEE-BD4C-4F79-8E6B-DE56A2B9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9945"/>
          </a:xfrm>
        </p:spPr>
        <p:txBody>
          <a:bodyPr/>
          <a:lstStyle/>
          <a:p>
            <a:pPr algn="ctr"/>
            <a:r>
              <a:rPr lang="en-US" altLang="zh-TW" dirty="0"/>
              <a:t>ADD data source 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AAD8CBE-1DDB-4805-B444-B8668FBC0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663437"/>
            <a:ext cx="10235106" cy="4866572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59A1D350-E541-46DA-AF1B-DAED5E5F0F06}"/>
              </a:ext>
            </a:extLst>
          </p:cNvPr>
          <p:cNvSpPr/>
          <p:nvPr/>
        </p:nvSpPr>
        <p:spPr>
          <a:xfrm>
            <a:off x="6440557" y="1878496"/>
            <a:ext cx="1013791" cy="7951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93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87282-35A4-48B4-9025-85D05446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9763"/>
          </a:xfrm>
        </p:spPr>
        <p:txBody>
          <a:bodyPr/>
          <a:lstStyle/>
          <a:p>
            <a:pPr algn="ctr"/>
            <a:r>
              <a:rPr lang="en-US" altLang="zh-TW" dirty="0"/>
              <a:t>ADD data source 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F16D82B-1E78-4123-A55E-40F43A989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079" y="1282148"/>
            <a:ext cx="8707519" cy="5436705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33B101F4-7916-430C-B674-80F746DFBBE2}"/>
              </a:ext>
            </a:extLst>
          </p:cNvPr>
          <p:cNvSpPr/>
          <p:nvPr/>
        </p:nvSpPr>
        <p:spPr>
          <a:xfrm>
            <a:off x="3104320" y="3104319"/>
            <a:ext cx="2653748" cy="61622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4F87836-4BDD-48C1-BF7B-6A7643BFE89D}"/>
              </a:ext>
            </a:extLst>
          </p:cNvPr>
          <p:cNvSpPr/>
          <p:nvPr/>
        </p:nvSpPr>
        <p:spPr>
          <a:xfrm>
            <a:off x="3104320" y="4063447"/>
            <a:ext cx="2653748" cy="61622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394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F462FE-071D-4B96-99A2-20E61139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ADD PANE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07C6311-2C31-4422-8D62-ED88DBA57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950" y="2302824"/>
            <a:ext cx="10179050" cy="3560451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E624DE3A-24DA-4B81-8454-C5F4EA10FBAE}"/>
              </a:ext>
            </a:extLst>
          </p:cNvPr>
          <p:cNvSpPr/>
          <p:nvPr/>
        </p:nvSpPr>
        <p:spPr>
          <a:xfrm>
            <a:off x="1461052" y="3051313"/>
            <a:ext cx="1162878" cy="2981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47796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248</TotalTime>
  <Words>319</Words>
  <Application>Microsoft Office PowerPoint</Application>
  <PresentationFormat>寬螢幕</PresentationFormat>
  <Paragraphs>68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微軟正黑體</vt:lpstr>
      <vt:lpstr>新細明體</vt:lpstr>
      <vt:lpstr>Arial</vt:lpstr>
      <vt:lpstr>Gill Sans MT</vt:lpstr>
      <vt:lpstr>Impact</vt:lpstr>
      <vt:lpstr>Wingdings</vt:lpstr>
      <vt:lpstr>Badge</vt:lpstr>
      <vt:lpstr>雲端資料監控</vt:lpstr>
      <vt:lpstr>Freeboard.io &amp; DWEET.io</vt:lpstr>
      <vt:lpstr>架構</vt:lpstr>
      <vt:lpstr>建置程序—Local端</vt:lpstr>
      <vt:lpstr>Dweet.io 測試結果</vt:lpstr>
      <vt:lpstr>Freeboard.io 建立新channel</vt:lpstr>
      <vt:lpstr>ADD data source </vt:lpstr>
      <vt:lpstr>ADD data source (續)</vt:lpstr>
      <vt:lpstr>ADD PANE</vt:lpstr>
      <vt:lpstr>修改及增加panneL</vt:lpstr>
      <vt:lpstr>設定pane title</vt:lpstr>
      <vt:lpstr>設定 type &amp; data source</vt:lpstr>
      <vt:lpstr>PowerPoint 簡報</vt:lpstr>
      <vt:lpstr>PowerPoint 簡報</vt:lpstr>
      <vt:lpstr>PowerPoint 簡報</vt:lpstr>
      <vt:lpstr>Export to json file</vt:lpstr>
      <vt:lpstr>ThingSpeak</vt:lpstr>
      <vt:lpstr>架構</vt:lpstr>
      <vt:lpstr>建置程序—Local端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雲端資料監控</dc:title>
  <dc:creator>謝坤達</dc:creator>
  <cp:lastModifiedBy>謝坤達</cp:lastModifiedBy>
  <cp:revision>10</cp:revision>
  <dcterms:created xsi:type="dcterms:W3CDTF">2017-11-08T03:15:49Z</dcterms:created>
  <dcterms:modified xsi:type="dcterms:W3CDTF">2017-11-08T07:24:23Z</dcterms:modified>
</cp:coreProperties>
</file>