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B1C8B-8839-4456-947E-FA78CE711052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9674-1B69-4ECF-A823-00CD2F53E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17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09674-1B69-4ECF-A823-00CD2F53EE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523">
            <a:off x="859278" y="958535"/>
            <a:ext cx="7629544" cy="5723450"/>
          </a:xfrm>
        </p:spPr>
      </p:pic>
      <p:sp>
        <p:nvSpPr>
          <p:cNvPr id="5" name="文字方塊 4"/>
          <p:cNvSpPr txBox="1"/>
          <p:nvPr/>
        </p:nvSpPr>
        <p:spPr>
          <a:xfrm>
            <a:off x="6516216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增加最大油門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6588224" y="1700808"/>
            <a:ext cx="504056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7434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降低最大油門</a:t>
            </a:r>
          </a:p>
        </p:txBody>
      </p:sp>
      <p:sp>
        <p:nvSpPr>
          <p:cNvPr id="8" name="向下箭號 7"/>
          <p:cNvSpPr/>
          <p:nvPr/>
        </p:nvSpPr>
        <p:spPr>
          <a:xfrm rot="6332628">
            <a:off x="7193619" y="3860556"/>
            <a:ext cx="576064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1057802"/>
            <a:ext cx="444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選擇按鈕切換模式</a:t>
            </a:r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“</a:t>
            </a:r>
            <a:r>
              <a:rPr lang="zh-TW" altLang="en-US" b="1" dirty="0">
                <a:solidFill>
                  <a:srgbClr val="FF0000"/>
                </a:solidFill>
              </a:rPr>
              <a:t>用戶，本地角度，本地（角度和油門）”</a:t>
            </a:r>
          </a:p>
        </p:txBody>
      </p:sp>
      <p:sp>
        <p:nvSpPr>
          <p:cNvPr id="10" name="向下箭號 9"/>
          <p:cNvSpPr/>
          <p:nvPr/>
        </p:nvSpPr>
        <p:spPr>
          <a:xfrm rot="729823">
            <a:off x="4117855" y="1916832"/>
            <a:ext cx="576064" cy="10081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99792" y="5373216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開始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切換恆定油門。設置為最大</a:t>
            </a:r>
            <a:r>
              <a:rPr lang="zh-TW" altLang="en-US" b="1" dirty="0" smtClean="0">
                <a:solidFill>
                  <a:srgbClr val="FF0000"/>
                </a:solidFill>
              </a:rPr>
              <a:t>油門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（由</a:t>
            </a:r>
            <a:r>
              <a:rPr lang="en-US" altLang="zh-TW" b="1" dirty="0" smtClean="0">
                <a:solidFill>
                  <a:srgbClr val="FF0000"/>
                </a:solidFill>
              </a:rPr>
              <a:t>Y</a:t>
            </a:r>
            <a:r>
              <a:rPr lang="zh-TW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修改</a:t>
            </a:r>
            <a:r>
              <a:rPr lang="zh-TW" altLang="en-US" b="1" dirty="0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283968" y="3356992"/>
            <a:ext cx="1008112" cy="201622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23528" y="6309320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左模擬搖桿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左右調整轉向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99592" y="4548924"/>
            <a:ext cx="2218291" cy="176039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489832" y="6165304"/>
            <a:ext cx="3486852" cy="369332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右模擬搖桿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前進以增加前進油門</a:t>
            </a:r>
          </a:p>
        </p:txBody>
      </p:sp>
      <p:cxnSp>
        <p:nvCxnSpPr>
          <p:cNvPr id="19" name="直線單箭頭接點 18"/>
          <p:cNvCxnSpPr>
            <a:stCxn id="17" idx="0"/>
          </p:cNvCxnSpPr>
          <p:nvPr/>
        </p:nvCxnSpPr>
        <p:spPr>
          <a:xfrm flipH="1" flipV="1">
            <a:off x="6300192" y="4693786"/>
            <a:ext cx="933066" cy="147151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632646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向右拉兩次以反轉</a:t>
            </a:r>
          </a:p>
        </p:txBody>
      </p:sp>
    </p:spTree>
    <p:extLst>
      <p:ext uri="{BB962C8B-B14F-4D97-AF65-F5344CB8AC3E}">
        <p14:creationId xmlns:p14="http://schemas.microsoft.com/office/powerpoint/2010/main" val="98045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操縱桿控</a:t>
            </a:r>
            <a:r>
              <a:rPr lang="zh-TW" altLang="en-US" b="1" dirty="0" smtClean="0"/>
              <a:t>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左模擬搖桿</a:t>
            </a:r>
            <a:r>
              <a:rPr lang="en-US" altLang="zh-TW" dirty="0"/>
              <a:t>-</a:t>
            </a:r>
            <a:r>
              <a:rPr lang="zh-TW" altLang="en-US" dirty="0"/>
              <a:t>左右調整轉向</a:t>
            </a:r>
          </a:p>
          <a:p>
            <a:r>
              <a:rPr lang="zh-TW" altLang="en-US" dirty="0"/>
              <a:t>右模擬搖桿</a:t>
            </a:r>
            <a:r>
              <a:rPr lang="en-US" altLang="zh-TW" dirty="0"/>
              <a:t>-</a:t>
            </a:r>
            <a:r>
              <a:rPr lang="zh-TW" altLang="en-US" dirty="0"/>
              <a:t>前進以增加前進油門</a:t>
            </a:r>
          </a:p>
          <a:p>
            <a:r>
              <a:rPr lang="zh-TW" altLang="en-US" dirty="0"/>
              <a:t>向右拉兩次以反轉</a:t>
            </a:r>
          </a:p>
          <a:p>
            <a:r>
              <a:rPr lang="zh-TW" altLang="en-US" dirty="0"/>
              <a:t>只要油門不為零，只要您處於用戶模式，就會記錄行駛數據！</a:t>
            </a:r>
          </a:p>
          <a:p>
            <a:endParaRPr lang="zh-TW" altLang="en-US" dirty="0"/>
          </a:p>
          <a:p>
            <a:r>
              <a:rPr lang="zh-TW" altLang="en-US" dirty="0"/>
              <a:t>選擇按鈕切換模式</a:t>
            </a:r>
            <a:r>
              <a:rPr lang="en-US" altLang="zh-TW" dirty="0"/>
              <a:t>-“</a:t>
            </a:r>
            <a:r>
              <a:rPr lang="zh-TW" altLang="en-US" dirty="0"/>
              <a:t>用戶，本地角度，本地（角度和油門）”</a:t>
            </a:r>
          </a:p>
          <a:p>
            <a:r>
              <a:rPr lang="zh-TW" altLang="en-US" dirty="0"/>
              <a:t>三角形</a:t>
            </a:r>
            <a:r>
              <a:rPr lang="en-US" altLang="zh-TW" dirty="0"/>
              <a:t>-</a:t>
            </a:r>
            <a:r>
              <a:rPr lang="zh-TW" altLang="en-US" dirty="0"/>
              <a:t>增加最大油門</a:t>
            </a:r>
          </a:p>
          <a:p>
            <a:r>
              <a:rPr lang="en-US" altLang="zh-TW" dirty="0"/>
              <a:t>X-</a:t>
            </a:r>
            <a:r>
              <a:rPr lang="zh-TW" altLang="en-US" dirty="0"/>
              <a:t>降低最大油門</a:t>
            </a:r>
          </a:p>
          <a:p>
            <a:r>
              <a:rPr lang="zh-TW" altLang="en-US" dirty="0"/>
              <a:t>循環</a:t>
            </a:r>
            <a:r>
              <a:rPr lang="en-US" altLang="zh-TW" dirty="0"/>
              <a:t>-</a:t>
            </a:r>
            <a:r>
              <a:rPr lang="zh-TW" altLang="en-US" dirty="0"/>
              <a:t>切換錄製（默認情況下禁用。默認情況下啟用油門自動記錄功能）</a:t>
            </a:r>
          </a:p>
          <a:p>
            <a:r>
              <a:rPr lang="en-US" altLang="zh-TW" dirty="0" err="1"/>
              <a:t>dpad</a:t>
            </a:r>
            <a:r>
              <a:rPr lang="en-US" altLang="zh-TW" dirty="0"/>
              <a:t> up-</a:t>
            </a:r>
            <a:r>
              <a:rPr lang="zh-TW" altLang="en-US" dirty="0"/>
              <a:t>增加油門比例</a:t>
            </a:r>
          </a:p>
          <a:p>
            <a:r>
              <a:rPr lang="en-US" altLang="zh-TW" dirty="0" err="1"/>
              <a:t>dpad</a:t>
            </a:r>
            <a:r>
              <a:rPr lang="zh-TW" altLang="en-US" dirty="0"/>
              <a:t>向下</a:t>
            </a:r>
            <a:r>
              <a:rPr lang="en-US" altLang="zh-TW" dirty="0"/>
              <a:t>-</a:t>
            </a:r>
            <a:r>
              <a:rPr lang="zh-TW" altLang="en-US" dirty="0"/>
              <a:t>減小油門比例</a:t>
            </a:r>
          </a:p>
          <a:p>
            <a:r>
              <a:rPr lang="en-US" altLang="zh-TW" dirty="0" err="1"/>
              <a:t>dpad</a:t>
            </a:r>
            <a:r>
              <a:rPr lang="zh-TW" altLang="en-US" dirty="0"/>
              <a:t>左</a:t>
            </a:r>
            <a:r>
              <a:rPr lang="en-US" altLang="zh-TW" dirty="0"/>
              <a:t>-</a:t>
            </a:r>
            <a:r>
              <a:rPr lang="zh-TW" altLang="en-US" dirty="0"/>
              <a:t>增加轉向比例</a:t>
            </a:r>
          </a:p>
          <a:p>
            <a:r>
              <a:rPr lang="en-US" altLang="zh-TW" dirty="0" err="1"/>
              <a:t>dpad</a:t>
            </a:r>
            <a:r>
              <a:rPr lang="zh-TW" altLang="en-US" dirty="0"/>
              <a:t>右</a:t>
            </a:r>
            <a:r>
              <a:rPr lang="en-US" altLang="zh-TW" dirty="0"/>
              <a:t>-</a:t>
            </a:r>
            <a:r>
              <a:rPr lang="zh-TW" altLang="en-US" dirty="0"/>
              <a:t>減小轉向比例</a:t>
            </a:r>
          </a:p>
          <a:p>
            <a:r>
              <a:rPr lang="zh-TW" altLang="en-US" dirty="0"/>
              <a:t>開始</a:t>
            </a:r>
            <a:r>
              <a:rPr lang="en-US" altLang="zh-TW" dirty="0"/>
              <a:t>-</a:t>
            </a:r>
            <a:r>
              <a:rPr lang="zh-TW" altLang="en-US" dirty="0"/>
              <a:t>切換恆定油門。設置為最大油門（由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Triangle</a:t>
            </a:r>
            <a:r>
              <a:rPr lang="zh-TW" altLang="en-US" dirty="0"/>
              <a:t>修改）。</a:t>
            </a:r>
          </a:p>
        </p:txBody>
      </p:sp>
    </p:spTree>
    <p:extLst>
      <p:ext uri="{BB962C8B-B14F-4D97-AF65-F5344CB8AC3E}">
        <p14:creationId xmlns:p14="http://schemas.microsoft.com/office/powerpoint/2010/main" val="3245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如螢幕大小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操縱桿控件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謝坤達</dc:creator>
  <cp:lastModifiedBy>謝坤達</cp:lastModifiedBy>
  <cp:revision>2</cp:revision>
  <dcterms:created xsi:type="dcterms:W3CDTF">2021-04-21T03:06:02Z</dcterms:created>
  <dcterms:modified xsi:type="dcterms:W3CDTF">2021-04-21T03:21:16Z</dcterms:modified>
</cp:coreProperties>
</file>