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aspberrypi.org/software/operating-syste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alena.io/etch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kb/DL999?locale=en_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樹莓派無螢幕安裝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5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err="1"/>
              <a:t>sudo</a:t>
            </a:r>
            <a:r>
              <a:rPr lang="en-US" altLang="zh-TW" sz="3200" dirty="0"/>
              <a:t> </a:t>
            </a:r>
            <a:r>
              <a:rPr lang="en-US" altLang="zh-TW" sz="3200" dirty="0" err="1" smtClean="0"/>
              <a:t>raspi-config</a:t>
            </a:r>
            <a:endParaRPr lang="en-US" altLang="zh-TW" sz="3200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https://github.com/jumbokh/rpi_class/blob/master/Installation/first_time_setting.md</a:t>
            </a:r>
          </a:p>
        </p:txBody>
      </p:sp>
    </p:spTree>
    <p:extLst>
      <p:ext uri="{BB962C8B-B14F-4D97-AF65-F5344CB8AC3E}">
        <p14:creationId xmlns:p14="http://schemas.microsoft.com/office/powerpoint/2010/main" val="242192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sudo</a:t>
            </a:r>
            <a:r>
              <a:rPr lang="en-US" altLang="zh-TW" sz="4400" dirty="0"/>
              <a:t> apt-get update -y</a:t>
            </a:r>
          </a:p>
          <a:p>
            <a:r>
              <a:rPr lang="en-US" altLang="zh-TW" sz="4400" dirty="0" err="1"/>
              <a:t>sudo</a:t>
            </a:r>
            <a:r>
              <a:rPr lang="en-US" altLang="zh-TW" sz="4400" dirty="0"/>
              <a:t> apt-get upgrade -y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43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檢查無線網路節電狀態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438400"/>
            <a:ext cx="7128792" cy="3048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Run this command:</a:t>
            </a:r>
          </a:p>
          <a:p>
            <a:pPr indent="0">
              <a:buNone/>
            </a:pP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iwconfig</a:t>
            </a:r>
            <a:endParaRPr lang="en-US" altLang="zh-TW" dirty="0"/>
          </a:p>
          <a:p>
            <a:r>
              <a:rPr lang="en-US" altLang="zh-TW" dirty="0"/>
              <a:t>Under wlan0 you will see this line:</a:t>
            </a:r>
          </a:p>
          <a:p>
            <a:pPr indent="0">
              <a:buNone/>
            </a:pPr>
            <a:r>
              <a:rPr lang="en-US" altLang="zh-TW" dirty="0" smtClean="0"/>
              <a:t>Power </a:t>
            </a:r>
            <a:r>
              <a:rPr lang="en-US" altLang="zh-TW" dirty="0" err="1"/>
              <a:t>Management:on</a:t>
            </a:r>
            <a:endParaRPr lang="en-US" altLang="zh-TW" dirty="0"/>
          </a:p>
          <a:p>
            <a:r>
              <a:rPr lang="en-US" altLang="zh-TW" dirty="0"/>
              <a:t>Another way to view the power management option is with this command line</a:t>
            </a:r>
            <a:r>
              <a:rPr lang="en-US" altLang="zh-TW" dirty="0" smtClean="0"/>
              <a:t>:</a:t>
            </a:r>
          </a:p>
          <a:p>
            <a:pPr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iw</a:t>
            </a:r>
            <a:r>
              <a:rPr lang="en-US" altLang="zh-TW" dirty="0"/>
              <a:t> </a:t>
            </a:r>
            <a:r>
              <a:rPr lang="en-US" altLang="zh-TW" dirty="0" smtClean="0"/>
              <a:t>wlan0</a:t>
            </a:r>
            <a:r>
              <a:rPr lang="zh-TW" altLang="en-US" dirty="0" smtClean="0"/>
              <a:t> 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power_save</a:t>
            </a:r>
            <a:endParaRPr lang="en-US" altLang="zh-TW" dirty="0" smtClean="0"/>
          </a:p>
          <a:p>
            <a:r>
              <a:rPr lang="en-US" altLang="zh-TW" dirty="0"/>
              <a:t>Which on a new system will probably return this:</a:t>
            </a:r>
          </a:p>
          <a:p>
            <a:pPr indent="0">
              <a:buNone/>
            </a:pPr>
            <a:r>
              <a:rPr lang="en-US" altLang="zh-TW" dirty="0"/>
              <a:t>Power save: on</a:t>
            </a:r>
          </a:p>
          <a:p>
            <a:pPr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95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關掉無線網路節電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iw</a:t>
            </a:r>
            <a:r>
              <a:rPr lang="en-US" altLang="zh-TW" dirty="0"/>
              <a:t> wlan0 set </a:t>
            </a:r>
            <a:r>
              <a:rPr lang="en-US" altLang="zh-TW" dirty="0" err="1"/>
              <a:t>power_save</a:t>
            </a:r>
            <a:r>
              <a:rPr lang="en-US" altLang="zh-TW" dirty="0"/>
              <a:t> </a:t>
            </a:r>
            <a:r>
              <a:rPr lang="en-US" altLang="zh-TW" dirty="0" smtClean="0"/>
              <a:t>off</a:t>
            </a:r>
          </a:p>
          <a:p>
            <a:pPr indent="0">
              <a:buNone/>
            </a:pPr>
            <a:r>
              <a:rPr lang="zh-TW" altLang="en-US" dirty="0"/>
              <a:t>並修改開機</a:t>
            </a:r>
            <a:r>
              <a:rPr lang="zh-TW" altLang="en-US" dirty="0" smtClean="0"/>
              <a:t>檔</a:t>
            </a:r>
            <a:r>
              <a:rPr lang="en-US" altLang="zh-TW" dirty="0" smtClean="0"/>
              <a:t>:</a:t>
            </a:r>
          </a:p>
          <a:p>
            <a:pPr indent="0">
              <a:buNone/>
            </a:pP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rc.local</a:t>
            </a:r>
            <a:endParaRPr lang="en-US" altLang="zh-TW" dirty="0" smtClean="0"/>
          </a:p>
          <a:p>
            <a:pPr indent="0">
              <a:buNone/>
            </a:pPr>
            <a:r>
              <a:rPr lang="zh-TW" altLang="en-US" dirty="0" smtClean="0"/>
              <a:t>在最下方的 </a:t>
            </a:r>
            <a:r>
              <a:rPr lang="en-US" altLang="zh-TW" dirty="0" smtClean="0"/>
              <a:t>exit 0 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添加</a:t>
            </a:r>
            <a:r>
              <a:rPr lang="en-US" altLang="zh-TW" dirty="0" smtClean="0"/>
              <a:t>:</a:t>
            </a:r>
          </a:p>
          <a:p>
            <a:pPr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iw</a:t>
            </a:r>
            <a:r>
              <a:rPr lang="en-US" altLang="zh-TW" dirty="0"/>
              <a:t> wlan0 set </a:t>
            </a:r>
            <a:r>
              <a:rPr lang="en-US" altLang="zh-TW" dirty="0" err="1"/>
              <a:t>power_save</a:t>
            </a:r>
            <a:r>
              <a:rPr lang="en-US" altLang="zh-TW" dirty="0"/>
              <a:t> </a:t>
            </a:r>
            <a:r>
              <a:rPr lang="en-US" altLang="zh-TW" dirty="0" smtClean="0"/>
              <a:t>off</a:t>
            </a:r>
          </a:p>
          <a:p>
            <a:pPr indent="0">
              <a:buNone/>
            </a:pPr>
            <a:r>
              <a:rPr lang="zh-TW" altLang="en-US" dirty="0" smtClean="0"/>
              <a:t>儲存並離開檔案編輯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9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 </a:t>
            </a:r>
            <a:r>
              <a:rPr lang="en-US" altLang="zh-TW" dirty="0"/>
              <a:t>Raspberry Pi </a:t>
            </a:r>
            <a:r>
              <a:rPr lang="zh-TW" altLang="en-US" dirty="0" smtClean="0"/>
              <a:t>作業系統</a:t>
            </a:r>
            <a:r>
              <a:rPr lang="en-US" altLang="zh-TW" dirty="0" smtClean="0"/>
              <a:t> (</a:t>
            </a:r>
            <a:r>
              <a:rPr lang="zh-TW" altLang="en-US" dirty="0" smtClean="0"/>
              <a:t>一般是</a:t>
            </a:r>
            <a:r>
              <a:rPr lang="en-US" altLang="zh-TW" dirty="0" smtClean="0"/>
              <a:t> </a:t>
            </a:r>
            <a:r>
              <a:rPr lang="en-US" altLang="zh-TW" dirty="0" err="1"/>
              <a:t>Raspbian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zh-TW" altLang="en-US" dirty="0" smtClean="0"/>
              <a:t>燒錄</a:t>
            </a:r>
            <a:r>
              <a:rPr lang="en-US" altLang="zh-TW" dirty="0" smtClean="0"/>
              <a:t> </a:t>
            </a:r>
            <a:r>
              <a:rPr lang="en-US" altLang="zh-TW" dirty="0"/>
              <a:t>Raspberry Pi </a:t>
            </a:r>
            <a:r>
              <a:rPr lang="zh-TW" altLang="en-US" dirty="0" smtClean="0"/>
              <a:t>作業系統映像檔至</a:t>
            </a:r>
            <a:r>
              <a:rPr lang="en-US" altLang="zh-TW" dirty="0" smtClean="0"/>
              <a:t> Micro SD </a:t>
            </a:r>
            <a:r>
              <a:rPr lang="zh-TW" altLang="en-US" dirty="0" smtClean="0"/>
              <a:t>卡</a:t>
            </a:r>
            <a:endParaRPr lang="en-US" altLang="zh-TW" dirty="0"/>
          </a:p>
          <a:p>
            <a:r>
              <a:rPr lang="zh-TW" altLang="en-US" dirty="0" smtClean="0"/>
              <a:t>啟用</a:t>
            </a:r>
            <a:r>
              <a:rPr lang="en-US" altLang="zh-TW" dirty="0" smtClean="0"/>
              <a:t>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 smtClean="0"/>
              <a:t>以便遠方登入</a:t>
            </a:r>
            <a:endParaRPr lang="en-US" altLang="zh-TW" dirty="0"/>
          </a:p>
          <a:p>
            <a:r>
              <a:rPr lang="zh-TW" altLang="en-US" dirty="0" smtClean="0"/>
              <a:t>添加你使用的無線</a:t>
            </a:r>
            <a:r>
              <a:rPr lang="en-US" altLang="zh-TW" dirty="0" smtClean="0"/>
              <a:t> </a:t>
            </a:r>
            <a:r>
              <a:rPr lang="en-US" altLang="zh-TW" dirty="0" err="1"/>
              <a:t>WiFi</a:t>
            </a:r>
            <a:r>
              <a:rPr lang="en-US" altLang="zh-TW" dirty="0"/>
              <a:t> </a:t>
            </a:r>
            <a:r>
              <a:rPr lang="zh-TW" altLang="en-US" dirty="0" smtClean="0"/>
              <a:t>網路資訊 </a:t>
            </a:r>
            <a:r>
              <a:rPr lang="en-US" altLang="zh-TW" dirty="0" smtClean="0"/>
              <a:t>(SSID, Key)</a:t>
            </a:r>
            <a:endParaRPr lang="en-US" altLang="zh-TW" dirty="0"/>
          </a:p>
          <a:p>
            <a:r>
              <a:rPr lang="zh-TW" altLang="en-US" dirty="0" smtClean="0"/>
              <a:t>退出 </a:t>
            </a:r>
            <a:r>
              <a:rPr lang="en-US" altLang="zh-TW" dirty="0" smtClean="0"/>
              <a:t>Micro SD </a:t>
            </a:r>
            <a:r>
              <a:rPr lang="zh-TW" altLang="en-US" dirty="0" smtClean="0"/>
              <a:t>卡</a:t>
            </a:r>
            <a:endParaRPr lang="en-US" altLang="zh-TW" dirty="0"/>
          </a:p>
          <a:p>
            <a:r>
              <a:rPr lang="en-US" altLang="zh-TW" dirty="0"/>
              <a:t>Boot the Raspberry Pi from the micro SD card. ...</a:t>
            </a:r>
          </a:p>
          <a:p>
            <a:r>
              <a:rPr lang="zh-TW" altLang="en-US" dirty="0" smtClean="0"/>
              <a:t>從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 連線樹莓派登入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96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樹莓派官網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64" y="2438400"/>
            <a:ext cx="529547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0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下載燒錄程式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5400600" cy="350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2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97" y="2438400"/>
            <a:ext cx="509060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</a:t>
            </a:r>
            <a:r>
              <a:rPr lang="en-US" altLang="zh-TW" dirty="0" smtClean="0"/>
              <a:t>SSH</a:t>
            </a:r>
            <a:r>
              <a:rPr lang="zh-TW" altLang="en-US" dirty="0" smtClean="0"/>
              <a:t>遠端登入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r>
              <a:rPr lang="zh-TW" altLang="en-US" dirty="0"/>
              <a:t>切換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 </a:t>
            </a:r>
            <a:r>
              <a:rPr lang="en-US" altLang="zh-TW" dirty="0" smtClean="0"/>
              <a:t>(boot) </a:t>
            </a:r>
            <a:r>
              <a:rPr lang="zh-TW" altLang="en-US" dirty="0" smtClean="0"/>
              <a:t>的根目錄</a:t>
            </a:r>
            <a:endParaRPr lang="en-US" altLang="zh-TW" dirty="0"/>
          </a:p>
          <a:p>
            <a:r>
              <a:rPr lang="en-US" altLang="zh-TW" dirty="0" smtClean="0"/>
              <a:t>D:\ type </a:t>
            </a:r>
            <a:r>
              <a:rPr lang="en-US" altLang="zh-TW" dirty="0"/>
              <a:t>NUL &gt;&gt; </a:t>
            </a:r>
            <a:r>
              <a:rPr lang="en-US" altLang="zh-TW" dirty="0" err="1"/>
              <a:t>ssh</a:t>
            </a:r>
            <a:endParaRPr lang="en-US" altLang="zh-TW" dirty="0"/>
          </a:p>
          <a:p>
            <a:r>
              <a:rPr lang="en-US" altLang="zh-TW" dirty="0" smtClean="0"/>
              <a:t>D:\ </a:t>
            </a:r>
            <a:r>
              <a:rPr lang="en-US" altLang="zh-TW" dirty="0" err="1" smtClean="0"/>
              <a:t>dir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添加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在同一地方建立新檔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wpa_supplicant.conf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zh-TW" altLang="en-US" dirty="0" smtClean="0"/>
              <a:t>文字編輯器寫入以下資訊</a:t>
            </a:r>
            <a:r>
              <a:rPr lang="en-US" altLang="zh-TW" dirty="0" smtClean="0"/>
              <a:t>:</a:t>
            </a:r>
          </a:p>
          <a:p>
            <a:pPr indent="0">
              <a:buNone/>
            </a:pPr>
            <a:r>
              <a:rPr lang="en-US" altLang="zh-TW" dirty="0" smtClean="0"/>
              <a:t>country=TW</a:t>
            </a:r>
            <a:endParaRPr lang="en-US" altLang="zh-TW" dirty="0"/>
          </a:p>
          <a:p>
            <a:pPr indent="0">
              <a:buNone/>
            </a:pPr>
            <a:r>
              <a:rPr lang="en-US" altLang="zh-TW" dirty="0" err="1"/>
              <a:t>ctrl_interface</a:t>
            </a:r>
            <a:r>
              <a:rPr lang="en-US" altLang="zh-TW" dirty="0"/>
              <a:t>=DIR=/</a:t>
            </a:r>
            <a:r>
              <a:rPr lang="en-US" altLang="zh-TW" dirty="0" err="1"/>
              <a:t>var</a:t>
            </a:r>
            <a:r>
              <a:rPr lang="en-US" altLang="zh-TW" dirty="0"/>
              <a:t>/run/</a:t>
            </a:r>
            <a:r>
              <a:rPr lang="en-US" altLang="zh-TW" dirty="0" err="1"/>
              <a:t>wpa_supplicant</a:t>
            </a:r>
            <a:r>
              <a:rPr lang="en-US" altLang="zh-TW" dirty="0"/>
              <a:t> GROUP=</a:t>
            </a:r>
            <a:r>
              <a:rPr lang="en-US" altLang="zh-TW" dirty="0" err="1"/>
              <a:t>netdev</a:t>
            </a:r>
            <a:endParaRPr lang="en-US" altLang="zh-TW" dirty="0"/>
          </a:p>
          <a:p>
            <a:pPr indent="0">
              <a:buNone/>
            </a:pPr>
            <a:r>
              <a:rPr lang="en-US" altLang="zh-TW" dirty="0" err="1"/>
              <a:t>update_config</a:t>
            </a:r>
            <a:r>
              <a:rPr lang="en-US" altLang="zh-TW" dirty="0"/>
              <a:t>=1</a:t>
            </a:r>
          </a:p>
          <a:p>
            <a:pPr indent="0">
              <a:buNone/>
            </a:pPr>
            <a:r>
              <a:rPr lang="en-US" altLang="zh-TW" dirty="0" smtClean="0"/>
              <a:t>network</a:t>
            </a:r>
            <a:r>
              <a:rPr lang="en-US" altLang="zh-TW" dirty="0"/>
              <a:t>={</a:t>
            </a:r>
          </a:p>
          <a:p>
            <a:pPr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ssid</a:t>
            </a:r>
            <a:r>
              <a:rPr lang="en-US" altLang="zh-TW" dirty="0"/>
              <a:t>="NETWORK-NAME"</a:t>
            </a:r>
          </a:p>
          <a:p>
            <a:pPr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psk</a:t>
            </a:r>
            <a:r>
              <a:rPr lang="en-US" altLang="zh-TW" dirty="0"/>
              <a:t>="NETWORK-PASSWORD"</a:t>
            </a:r>
          </a:p>
          <a:p>
            <a:pPr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2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Login remotely over </a:t>
            </a:r>
            <a:r>
              <a:rPr lang="en-US" altLang="zh-TW" sz="2400" dirty="0" err="1"/>
              <a:t>WiFi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Download </a:t>
            </a:r>
            <a:r>
              <a:rPr lang="en-US" altLang="zh-TW" dirty="0">
                <a:hlinkClick r:id="rId2"/>
              </a:rPr>
              <a:t>Bonjour Print Services </a:t>
            </a:r>
            <a:r>
              <a:rPr lang="en-US" altLang="zh-TW" dirty="0"/>
              <a:t>for Windows v2.0.2 and run the installer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Install Putty</a:t>
            </a:r>
          </a:p>
          <a:p>
            <a:endParaRPr lang="en-US" altLang="zh-TW" dirty="0"/>
          </a:p>
          <a:p>
            <a:r>
              <a:rPr lang="en-US" altLang="zh-TW" dirty="0"/>
              <a:t>If you already have Putty installed, skip to the next section.</a:t>
            </a:r>
          </a:p>
          <a:p>
            <a:endParaRPr lang="en-US" altLang="zh-TW" dirty="0"/>
          </a:p>
          <a:p>
            <a:r>
              <a:rPr lang="en-US" altLang="zh-TW" dirty="0"/>
              <a:t>Browse to: https://www.putty.org</a:t>
            </a:r>
          </a:p>
          <a:p>
            <a:r>
              <a:rPr lang="en-US" altLang="zh-TW" dirty="0"/>
              <a:t>Download the 64-bit MSI (Windows Installer)</a:t>
            </a:r>
          </a:p>
          <a:p>
            <a:r>
              <a:rPr lang="en-US" altLang="zh-TW" dirty="0"/>
              <a:t>Open it to run the installer (if asked for permission, click Yes)</a:t>
            </a:r>
          </a:p>
          <a:p>
            <a:r>
              <a:rPr lang="en-US" altLang="zh-TW" dirty="0"/>
              <a:t>Select: Add shortcut to </a:t>
            </a:r>
            <a:r>
              <a:rPr lang="en-US" altLang="zh-TW" dirty="0" err="1"/>
              <a:t>PuTTY</a:t>
            </a:r>
            <a:r>
              <a:rPr lang="en-US" altLang="zh-TW" dirty="0"/>
              <a:t> on the Desktop</a:t>
            </a:r>
          </a:p>
          <a:p>
            <a:r>
              <a:rPr lang="en-US" altLang="zh-TW" dirty="0"/>
              <a:t>Login over </a:t>
            </a:r>
            <a:r>
              <a:rPr lang="en-US" altLang="zh-TW" dirty="0" err="1"/>
              <a:t>WiFi</a:t>
            </a:r>
            <a:r>
              <a:rPr lang="en-US" altLang="zh-TW" dirty="0"/>
              <a:t> using Putty</a:t>
            </a:r>
          </a:p>
          <a:p>
            <a:endParaRPr lang="en-US" altLang="zh-TW" dirty="0"/>
          </a:p>
          <a:p>
            <a:r>
              <a:rPr lang="en-US" altLang="zh-TW" dirty="0"/>
              <a:t>This part assumes that </a:t>
            </a:r>
            <a:r>
              <a:rPr lang="en-US" altLang="zh-TW" dirty="0" err="1"/>
              <a:t>ssh</a:t>
            </a:r>
            <a:r>
              <a:rPr lang="en-US" altLang="zh-TW" dirty="0"/>
              <a:t> is enabled for your image and that the default user is pi with a password of raspberry.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Launch Putty</a:t>
            </a:r>
          </a:p>
          <a:p>
            <a:r>
              <a:rPr lang="en-US" altLang="zh-TW" dirty="0"/>
              <a:t>Set the Host Name (or IP address) field to </a:t>
            </a:r>
            <a:r>
              <a:rPr lang="en-US" altLang="zh-TW" dirty="0" err="1"/>
              <a:t>raspberrypi.local</a:t>
            </a:r>
            <a:endParaRPr lang="en-US" altLang="zh-TW" dirty="0"/>
          </a:p>
          <a:p>
            <a:r>
              <a:rPr lang="en-US" altLang="zh-TW" dirty="0"/>
              <a:t>By default the Port should be set to 22 and Connection type should be set to SSH</a:t>
            </a:r>
          </a:p>
          <a:p>
            <a:r>
              <a:rPr lang="en-US" altLang="zh-TW" dirty="0"/>
              <a:t>Click Open</a:t>
            </a:r>
          </a:p>
          <a:p>
            <a:r>
              <a:rPr lang="en-US" altLang="zh-TW" dirty="0"/>
              <a:t>If you see a Security Alert select Yes</a:t>
            </a:r>
          </a:p>
          <a:p>
            <a:r>
              <a:rPr lang="en-US" altLang="zh-TW" dirty="0"/>
              <a:t>A new terminal window should appear prompting you for a user name</a:t>
            </a:r>
          </a:p>
          <a:p>
            <a:r>
              <a:rPr lang="en-US" altLang="zh-TW" dirty="0"/>
              <a:t>The default user name is: pi</a:t>
            </a:r>
          </a:p>
          <a:p>
            <a:r>
              <a:rPr lang="en-US" altLang="zh-TW" dirty="0"/>
              <a:t>The default password is: raspberry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0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46</TotalTime>
  <Words>424</Words>
  <Application>Microsoft Office PowerPoint</Application>
  <PresentationFormat>如螢幕大小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時裝</vt:lpstr>
      <vt:lpstr>樹莓派無螢幕安裝</vt:lpstr>
      <vt:lpstr>安裝步驟</vt:lpstr>
      <vt:lpstr>樹莓派官網</vt:lpstr>
      <vt:lpstr>下載燒錄程式</vt:lpstr>
      <vt:lpstr>燒錄</vt:lpstr>
      <vt:lpstr>啟用SSH遠端登入</vt:lpstr>
      <vt:lpstr>添加WiFi訊息</vt:lpstr>
      <vt:lpstr>Login remotely over WiFi</vt:lpstr>
      <vt:lpstr>Login</vt:lpstr>
      <vt:lpstr>PowerPoint 簡報</vt:lpstr>
      <vt:lpstr>系統更新</vt:lpstr>
      <vt:lpstr>檢查無線網路節電狀態</vt:lpstr>
      <vt:lpstr>關掉無線網路節電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樹莓派無螢幕安裝</dc:title>
  <dc:creator>謝坤達</dc:creator>
  <cp:lastModifiedBy>謝坤達</cp:lastModifiedBy>
  <cp:revision>4</cp:revision>
  <dcterms:created xsi:type="dcterms:W3CDTF">2021-04-19T06:53:48Z</dcterms:created>
  <dcterms:modified xsi:type="dcterms:W3CDTF">2021-04-19T07:51:01Z</dcterms:modified>
</cp:coreProperties>
</file>