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Jetson Orin Nano 培訓課程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第二部分：開發環境建置與介紹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Jetson Orin Nano 系統概觀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Ubuntu 20.04 或 22.04 LTS 作業系統</a:t>
            </a:r>
          </a:p>
          <a:p>
            <a:pPr>
              <a:defRPr sz="2000"/>
            </a:pPr>
            <a:r>
              <a:t>內建 CUDA、cuDNN、TensorRT、OpenCV</a:t>
            </a:r>
          </a:p>
          <a:p>
            <a:pPr>
              <a:defRPr sz="2000"/>
            </a:pPr>
            <a:r>
              <a:t>支援深度學習模型推論與視覺處理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JetPack SDK 組成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CUDA Toolkit：GPU 加速運算</a:t>
            </a:r>
          </a:p>
          <a:p>
            <a:pPr>
              <a:defRPr sz="2000"/>
            </a:pPr>
            <a:r>
              <a:t>TensorRT：深度學習模型推論加速</a:t>
            </a:r>
          </a:p>
          <a:p>
            <a:pPr>
              <a:defRPr sz="2000"/>
            </a:pPr>
            <a:r>
              <a:t>cuDNN：神經網路訓練/推論支援</a:t>
            </a:r>
          </a:p>
          <a:p>
            <a:pPr>
              <a:defRPr sz="2000"/>
            </a:pPr>
            <a:r>
              <a:t>OpenCV：影像處理函式庫</a:t>
            </a:r>
          </a:p>
          <a:p>
            <a:pPr>
              <a:defRPr sz="2000"/>
            </a:pPr>
            <a:r>
              <a:t>DeepStream SDK：多攝影機 AI 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Jetson 初始設定與連接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開機設定語言、用戶與網路</a:t>
            </a:r>
          </a:p>
          <a:p>
            <a:pPr>
              <a:defRPr sz="2000"/>
            </a:pPr>
            <a:r>
              <a:t>透過 SSH 遠端連線（ssh user@IP）</a:t>
            </a:r>
          </a:p>
          <a:p>
            <a:pPr>
              <a:defRPr sz="2000"/>
            </a:pPr>
            <a:r>
              <a:t>使用 VNC 共用桌面圖形界面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遠端開發選項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SSH：命令列遠端控制</a:t>
            </a:r>
          </a:p>
          <a:p>
            <a:pPr>
              <a:defRPr sz="2000"/>
            </a:pPr>
            <a:r>
              <a:t>VNC：遠端桌面環境操作</a:t>
            </a:r>
          </a:p>
          <a:p>
            <a:pPr>
              <a:defRPr sz="2000"/>
            </a:pPr>
            <a:r>
              <a:t>JupyterLab：Web 上互動式開發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資源監控工具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jtop：Jetson 專用 CLI 監控工具</a:t>
            </a:r>
          </a:p>
          <a:p>
            <a:pPr>
              <a:defRPr sz="2000"/>
            </a:pPr>
            <a:r>
              <a:t>tegrastats：官方即時資源回報</a:t>
            </a:r>
          </a:p>
          <a:p>
            <a:pPr>
              <a:defRPr sz="2000"/>
            </a:pPr>
            <a:r>
              <a:t>System Monitor / htop：圖形化監控工具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CUDA 與 PyTorch 測試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nvcc --version：確認 CUDA 是否安裝</a:t>
            </a:r>
          </a:p>
          <a:p>
            <a:pPr>
              <a:defRPr sz="2000"/>
            </a:pPr>
            <a:r>
              <a:t>torch.cuda.is_available()：確認 GPU 支援</a:t>
            </a:r>
          </a:p>
          <a:p>
            <a:pPr>
              <a:defRPr sz="2000"/>
            </a:pPr>
            <a:r>
              <a:t>cv2.getBuildInformation()：查看 OpenCV CUDA 模組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