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9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0c7eb1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0c7eb1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0c7eb1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50c7eb1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0c7eb1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0c7eb1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8030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08030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0c7eb15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0c7eb15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0c7eb1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50c7eb1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9462dc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59462dc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08030c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08030c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8030c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8030c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e8aa6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e8aa6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9462d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9462d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e8aa6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e8aa6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e8aa63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e8aa63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0c7eb1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0c7eb1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0c7eb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0c7eb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0c7eb1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0c7eb1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0c7eb1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0c7eb1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vidia.com/deeplearning/frameworks/install-tf-jetson-platform/index.html" TargetMode="External"/><Relationship Id="rId4" Type="http://schemas.openxmlformats.org/officeDocument/2006/relationships/hyperlink" Target="https://docs.nvidia.com/deeplearning/frameworks/install-tf-jetson-platform-release-notes/tf-jetson-rel.html#tf-jetson-re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TikqkL6I70atkzd-d3IlBDDd5ioRRYVx/view" TargetMode="External"/><Relationship Id="rId4" Type="http://schemas.openxmlformats.org/officeDocument/2006/relationships/hyperlink" Target="https://drive.google.com/file/d/1cClCogcTduExg3cOGUOwAE2W1ylrwdRD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youyou.pixnet.net/blog/post/11956717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iconda/build-tools/releases/tag/0.2.3" TargetMode="External"/><Relationship Id="rId4" Type="http://schemas.openxmlformats.org/officeDocument/2006/relationships/hyperlink" Target="https://github.com/Archiconda/build-tools/releases/download/0.2.3/Archiconda3-0.2.3-Linux-aarch64.sh" TargetMode="External"/><Relationship Id="rId5" Type="http://schemas.openxmlformats.org/officeDocument/2006/relationships/hyperlink" Target="https://github.com/Archiconda/build-tools/releases/download/0.2.3/Archiconda3-0.2.3-Linux-aarch64.s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Jetson Nano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https://t.ly/J6If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先更新Pip版本：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pip install --upgrade pip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pip install opencv-contrib-python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PS.</a:t>
            </a:r>
            <a:r>
              <a:rPr lang="zh-TW"/>
              <a:t>最新版本與csi鏡頭不相容，須安裝編譯舊版opencv 4.4.1…..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https://github.com/JetsonHacksNano/CSI-Camera/issues/3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測試opencv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開啟一個新的python檔案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輸入一下內容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import cv2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print(cv2.__version__)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如果出現： illegal instruction (core dumped)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將numpy更改為1.19.4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/>
              <a:t>pip install numpy==1.19.4</a:t>
            </a:r>
            <a:endParaRPr b="1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開啟webcam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import cv2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選擇攝影機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cap = cv2.VideoCapture(0)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while cap.isOpened():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從攝影機擷取一張影像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ret, frame = cap.read() #ret=retval,frame=image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顯示圖片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cv2.imshow('frame', frame)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按a拍照存檔，按q離開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key=cv2.waitKey(1)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if key &amp; 0xFF == ord('a'):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  cv2.imwrite("test.jpg", frame)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if key &amp; 0xFF == ord('q'):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  break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釋放攝影機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cap.release()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關閉所有 OpenCV 視窗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cv2.destroyAllWindows()</a:t>
            </a:r>
            <a:endParaRPr sz="140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CPU版</a:t>
            </a:r>
            <a:r>
              <a:rPr lang="zh-TW"/>
              <a:t>人臉識別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口罩辨識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安裝tensorflow-gpu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https://docs.nvidia.com/deeplearning/frameworks/install-tf-jetson-platform/index.html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版本對照：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https://docs.nvidia.com/deeplearning/frameworks/install-tf-jetson-platform-release-notes/tf-jetson-rel.html#tf-jetson-rel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JP45版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https://developer.download.nvidia.com/compute/redist/jp/v45/tensorflow/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2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先進入虛擬環境，使用終端機視窗</a:t>
            </a:r>
            <a:endParaRPr sz="37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831000"/>
            <a:ext cx="8520600" cy="4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安裝相依套件：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update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libhdf5-serial-dev hdf5-tools libhdf5-dev zlib1g-dev zip libjpeg8-dev liblapack-dev libblas-dev gfortran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pip testresources setuptools==49.6.0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numpy==1.19.4 future==0.18.2 mock==3.0.5 h5py==2.10.0 keras_preprocessing==1.1.1 keras_applications==1.0.8 gast==0.2.2 futures protobuf pybind11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------安裝Tensorflow---------------------------------------</a:t>
            </a:r>
            <a:endParaRPr sz="125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numpy grpcio absl-py py-cpuinfo psutil portpicker six mock requests gast h5py astor termcolor protobuf keras-applications keras-preprocessing wrapt google-pasta setuptools testresources</a:t>
            </a:r>
            <a:endParaRPr sz="125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--extra-index-url https://developer.download.nvidia.com/compute/redist/jp/v45 tensorflow==</a:t>
            </a:r>
            <a:r>
              <a:rPr b="1"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2.3.1</a:t>
            </a:r>
            <a:r>
              <a:rPr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+nv</a:t>
            </a:r>
            <a:r>
              <a:rPr b="1"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20.12</a:t>
            </a:r>
            <a:endParaRPr b="1" sz="2000"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測試GPU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先進入Python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 as tf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from tensorflow.python.client import device_lib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print(tf.__version__)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print(device_lib.list_local_devices())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分類器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https://drive.google.com/file/d/1TikqkL6I70atkzd-d3IlBDDd5ioRRYVx/view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h5模型檔：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https://drive.google.com/file/d/1cClCogcTduExg3cOGUOwAE2W1ylrwdRD/view?usp=sharing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安裝VSCode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安裝Anaconda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建立虛擬環境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安裝tensorflow(gpu)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練習teachable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匯出模型至Jetson上執行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安裝遠端控制：VINO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一、安裝VINO：VNC Server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sudo apt update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sudo apt install vino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二、設定VINO登入選項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gsettings set org.gnome.Vino prompt-enabled false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gsettings set org.gnome.Vino require-encryption false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三、將網路卡加入VINO服務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nmcli connection show，會顯示網路卡的UUID，把他填入下方的'　'之間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dconf write /org/gnome/settings-daemon/plugins/sharing/vino-server/enabled-connections "['UUID of the ethernet']"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export DISPLAY=:0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四、啟動VINO服務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</a:rPr>
              <a:t>/usr/lib/vino/vino-server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</a:rPr>
              <a:t>參考網址：</a:t>
            </a:r>
            <a:r>
              <a:rPr lang="zh-TW" sz="1150" u="sng">
                <a:solidFill>
                  <a:schemeClr val="hlink"/>
                </a:solidFill>
                <a:hlinkClick r:id="rId3"/>
              </a:rPr>
              <a:t>https://youyouyou.pixnet.net/blog/post/119567170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安裝VSCode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到Vscode</a:t>
            </a:r>
            <a:r>
              <a:rPr lang="zh-TW"/>
              <a:t>網站下載Arm64版本安裝即可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 sz="2761">
                <a:solidFill>
                  <a:srgbClr val="333333"/>
                </a:solidFill>
                <a:highlight>
                  <a:srgbClr val="FFFFFF"/>
                </a:highlight>
              </a:rPr>
              <a:t>Archiconda(</a:t>
            </a:r>
            <a:r>
              <a:rPr lang="zh-TW"/>
              <a:t>Anaconda)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到網址：</a:t>
            </a:r>
            <a:r>
              <a:rPr lang="zh-TW" sz="1650" u="sng">
                <a:solidFill>
                  <a:schemeClr val="hlink"/>
                </a:solidFill>
                <a:hlinkClick r:id="rId3"/>
              </a:rPr>
              <a:t>https://github.com/Archiconda/build-tools/releases/tag/0.2.3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chemeClr val="dk1"/>
                </a:solidFill>
              </a:rPr>
              <a:t>下載</a:t>
            </a: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It downloaded to /Download folder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In terminal: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進入download資料夾後輸入指令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bash 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---------命令列--------------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</a:rPr>
              <a:t>wget</a:t>
            </a: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zh-TW" sz="1000" u="sng">
                <a:solidFill>
                  <a:srgbClr val="3367D6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https://github.com/Archiconda/build-tools/releases/download/0.2.3/Archiconda3-0.2.3-Linux-aarch64.sh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</a:rPr>
              <a:t>sh 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更新路徑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>
                <a:solidFill>
                  <a:srgbClr val="242729"/>
                </a:solidFill>
                <a:highlight>
                  <a:srgbClr val="FFFFFF"/>
                </a:highlight>
              </a:rPr>
              <a:t>conda無法執行時</a:t>
            </a:r>
            <a:endParaRPr sz="2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50">
                <a:solidFill>
                  <a:srgbClr val="242729"/>
                </a:solidFill>
                <a:highlight>
                  <a:srgbClr val="FFFFFF"/>
                </a:highlight>
              </a:rPr>
              <a:t>source ~/.bashrc</a:t>
            </a:r>
            <a:endParaRPr sz="28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4267" l="8054" r="66097" t="32700"/>
          <a:stretch/>
        </p:blipFill>
        <p:spPr>
          <a:xfrm>
            <a:off x="627950" y="2338900"/>
            <a:ext cx="4839250" cy="13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建立虛擬環境1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8619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測試Conda指令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conda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conda 4.5.12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列出現有環境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conda env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# conda environments: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base *  /home/jetson/archiconda3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0" y="1152475"/>
            <a:ext cx="38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顯示Python版本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python3 --version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Python 3.7.1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建立虛擬環境2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建立環境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conda create --name </a:t>
            </a:r>
            <a:r>
              <a:rPr lang="zh-TW" sz="12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r>
              <a:rPr lang="zh-TW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python=3.6.9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41740" l="8535" r="53069" t="15858"/>
          <a:stretch/>
        </p:blipFill>
        <p:spPr>
          <a:xfrm>
            <a:off x="311700" y="2122700"/>
            <a:ext cx="4260302" cy="264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17052" l="11581" r="33424" t="8840"/>
          <a:stretch/>
        </p:blipFill>
        <p:spPr>
          <a:xfrm>
            <a:off x="4882710" y="700913"/>
            <a:ext cx="4936363" cy="37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虛擬環境操作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1.進入虛擬環境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source activate </a:t>
            </a:r>
            <a:r>
              <a:rPr lang="zh-TW" sz="16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1600">
              <a:solidFill>
                <a:srgbClr val="FF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2.退出</a:t>
            </a:r>
            <a:r>
              <a:rPr lang="zh-TW" sz="2200"/>
              <a:t>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source deactivate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3.刪除虛擬環境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FEEBD"/>
                </a:highlight>
                <a:latin typeface="Courier New"/>
                <a:ea typeface="Courier New"/>
                <a:cs typeface="Courier New"/>
                <a:sym typeface="Courier New"/>
              </a:rPr>
              <a:t>conda env remove --name </a:t>
            </a:r>
            <a:r>
              <a:rPr lang="zh-TW" sz="16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22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