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95" r:id="rId3"/>
    <p:sldId id="310" r:id="rId4"/>
    <p:sldId id="309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2020/8/4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Day6-1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機器學習簡介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Linear Regression</a:t>
            </a:r>
            <a:r>
              <a:rPr lang="zh-TW" altLang="en-US" dirty="0"/>
              <a:t>範例</a:t>
            </a:r>
            <a:endParaRPr lang="zh-TW" altLang="en-US" dirty="0"/>
          </a:p>
        </p:txBody>
      </p:sp>
      <p:pic>
        <p:nvPicPr>
          <p:cNvPr id="5" name="Google Shape;11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544" y="2276872"/>
            <a:ext cx="6944407" cy="341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6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Google Shape;12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536" y="1556792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9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KMeans 使用範例</a:t>
            </a:r>
            <a:endParaRPr lang="zh-TW" altLang="en-US" dirty="0"/>
          </a:p>
        </p:txBody>
      </p:sp>
      <p:pic>
        <p:nvPicPr>
          <p:cNvPr id="5" name="Google Shape;13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544" y="2492896"/>
            <a:ext cx="5200063" cy="341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8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scikit</a:t>
            </a:r>
            <a:r>
              <a:rPr lang="en-US" altLang="zh-TW" dirty="0" smtClean="0"/>
              <a:t>-learn [</a:t>
            </a:r>
            <a:r>
              <a:rPr lang="en-US" altLang="zh-TW" dirty="0">
                <a:hlinkClick r:id="rId2"/>
              </a:rPr>
              <a:t>https://scikit-learn.org/stable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pic>
        <p:nvPicPr>
          <p:cNvPr id="5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14250"/>
            <a:ext cx="8839198" cy="444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7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scikit</a:t>
            </a:r>
            <a:r>
              <a:rPr lang="en-US" altLang="zh-TW" dirty="0" smtClean="0"/>
              <a:t>-learn [</a:t>
            </a:r>
            <a:r>
              <a:rPr lang="en-US" altLang="zh-TW" dirty="0">
                <a:hlinkClick r:id="rId2"/>
              </a:rPr>
              <a:t>https://scikit-learn.org/stable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pic>
        <p:nvPicPr>
          <p:cNvPr id="5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14250"/>
            <a:ext cx="8839198" cy="444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1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監督式學習</a:t>
            </a:r>
            <a:endParaRPr lang="en-US" altLang="zh-TW" dirty="0" smtClean="0"/>
          </a:p>
          <a:p>
            <a:r>
              <a:rPr lang="zh-TW" altLang="en-US" dirty="0"/>
              <a:t>非監督式學習</a:t>
            </a:r>
            <a:endParaRPr lang="zh-TW" altLang="en-US" dirty="0"/>
          </a:p>
        </p:txBody>
      </p:sp>
      <p:pic>
        <p:nvPicPr>
          <p:cNvPr id="5" name="Google Shape;6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035052"/>
            <a:ext cx="89916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90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Google Shape;7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9980" y="2564904"/>
            <a:ext cx="3966150" cy="37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0;p16"/>
          <p:cNvSpPr txBox="1">
            <a:spLocks/>
          </p:cNvSpPr>
          <p:nvPr/>
        </p:nvSpPr>
        <p:spPr>
          <a:xfrm>
            <a:off x="982655" y="1992204"/>
            <a:ext cx="238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SzPts val="2800"/>
            </a:pPr>
            <a:r>
              <a:rPr lang="en-US" sz="3200" dirty="0" smtClean="0"/>
              <a:t>Classification</a:t>
            </a:r>
            <a:endParaRPr lang="en-US" sz="3200" dirty="0"/>
          </a:p>
        </p:txBody>
      </p:sp>
      <p:pic>
        <p:nvPicPr>
          <p:cNvPr id="8" name="Google Shape;7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7984" y="2564904"/>
            <a:ext cx="4041579" cy="36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3;p16"/>
          <p:cNvSpPr txBox="1">
            <a:spLocks/>
          </p:cNvSpPr>
          <p:nvPr/>
        </p:nvSpPr>
        <p:spPr>
          <a:xfrm>
            <a:off x="5258373" y="1992204"/>
            <a:ext cx="238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SzPts val="2800"/>
            </a:pPr>
            <a:r>
              <a:rPr lang="en-US" sz="3200" dirty="0" smtClean="0"/>
              <a:t>Regression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11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Google Shape;79;p17"/>
          <p:cNvSpPr txBox="1">
            <a:spLocks/>
          </p:cNvSpPr>
          <p:nvPr/>
        </p:nvSpPr>
        <p:spPr>
          <a:xfrm>
            <a:off x="2699792" y="1916832"/>
            <a:ext cx="238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SzPts val="2800"/>
            </a:pPr>
            <a:r>
              <a:rPr lang="en-US" sz="3200" dirty="0" smtClean="0"/>
              <a:t>Clustering</a:t>
            </a:r>
            <a:endParaRPr lang="en-US" sz="3200" dirty="0"/>
          </a:p>
        </p:txBody>
      </p:sp>
      <p:pic>
        <p:nvPicPr>
          <p:cNvPr id="11" name="Google Shape;7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1720" y="2477080"/>
            <a:ext cx="4488225" cy="392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Google Shape;8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544" y="1341264"/>
            <a:ext cx="7620000" cy="5076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2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Google Shape;10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536" y="1556792"/>
            <a:ext cx="6810145" cy="514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32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SVM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6" name="Google Shape;11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2348880"/>
            <a:ext cx="4755071" cy="341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7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4883</TotalTime>
  <Words>55</Words>
  <Application>Microsoft Office PowerPoint</Application>
  <PresentationFormat>如螢幕大小 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相鄰</vt:lpstr>
      <vt:lpstr>Day6-1 機器學習簡介</vt:lpstr>
      <vt:lpstr>機器學習簡介</vt:lpstr>
      <vt:lpstr>機器學習簡介</vt:lpstr>
      <vt:lpstr>機器學習簡介</vt:lpstr>
      <vt:lpstr>機器學習簡介</vt:lpstr>
      <vt:lpstr>機器學習簡介</vt:lpstr>
      <vt:lpstr>機器學習簡介</vt:lpstr>
      <vt:lpstr>機器學習簡介</vt:lpstr>
      <vt:lpstr>機器學習簡介</vt:lpstr>
      <vt:lpstr>機器學習簡介</vt:lpstr>
      <vt:lpstr>機器學習簡介</vt:lpstr>
      <vt:lpstr>機器學習簡介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129</cp:revision>
  <dcterms:created xsi:type="dcterms:W3CDTF">2020-04-19T15:33:39Z</dcterms:created>
  <dcterms:modified xsi:type="dcterms:W3CDTF">2020-08-04T14:39:13Z</dcterms:modified>
</cp:coreProperties>
</file>