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4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smtClean="0"/>
              <a:t>Day6-3</a:t>
            </a:r>
            <a:br>
              <a:rPr lang="en-US" altLang="zh-TW" sz="6000" dirty="0" smtClean="0"/>
            </a:br>
            <a:r>
              <a:rPr lang="en-US" altLang="zh-TW" sz="3600" dirty="0"/>
              <a:t>Python</a:t>
            </a:r>
            <a:r>
              <a:rPr lang="zh-TW" altLang="en-US" sz="3600" dirty="0"/>
              <a:t>程式設計</a:t>
            </a:r>
            <a:r>
              <a:rPr lang="zh-TW" altLang="en-US" sz="3600" dirty="0" smtClean="0"/>
              <a:t>與機器學習</a:t>
            </a:r>
            <a:r>
              <a:rPr lang="zh-TW" altLang="en-US" sz="3600" dirty="0"/>
              <a:t>實務</a:t>
            </a:r>
            <a:r>
              <a:rPr lang="zh-TW" altLang="en-US" sz="3600" dirty="0" smtClean="0"/>
              <a:t>班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期末驗收考題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考題一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運用地圖套件，對政府公開資料進行分析，並將分析資訊顯示在地圖上。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8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考題二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收集政府公開資料的空氣品質資訊，並依時間序列繪製趨勢圖。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89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考題三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請設計一個你的個人介紹網頁，或是個人作品展示網頁，並架設到雲端平台上，讓全世界都可以看到你</a:t>
            </a:r>
            <a:r>
              <a:rPr lang="en-US" altLang="zh-TW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85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考題四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設計一深度學習網路進行手寫文字的辨識。請繪出你的模型架構，並印出你的訓練成效。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261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2077</TotalTime>
  <Words>105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相鄰</vt:lpstr>
      <vt:lpstr>Day6-3 Python程式設計與機器學習實務班 期末驗收考題</vt:lpstr>
      <vt:lpstr>考題一</vt:lpstr>
      <vt:lpstr>考題二</vt:lpstr>
      <vt:lpstr>考題三</vt:lpstr>
      <vt:lpstr>考題四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38</cp:revision>
  <dcterms:created xsi:type="dcterms:W3CDTF">2020-04-19T15:33:39Z</dcterms:created>
  <dcterms:modified xsi:type="dcterms:W3CDTF">2020-08-05T02:31:50Z</dcterms:modified>
</cp:coreProperties>
</file>