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5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Day4-1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GCE</a:t>
            </a:r>
            <a:r>
              <a:rPr lang="zh-TW" altLang="en-US" dirty="0" smtClean="0"/>
              <a:t>防火牆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4991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00213"/>
            <a:ext cx="882808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3436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24" y="1556792"/>
            <a:ext cx="4382987" cy="519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83882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148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4102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4800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0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49339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4820</TotalTime>
  <Words>31</Words>
  <Application>Microsoft Office PowerPoint</Application>
  <PresentationFormat>如螢幕大小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Day4-1 GCE防火牆</vt:lpstr>
      <vt:lpstr>GCE防火牆設定</vt:lpstr>
      <vt:lpstr>GCE防火牆設定</vt:lpstr>
      <vt:lpstr>GCE防火牆設定</vt:lpstr>
      <vt:lpstr>GCE防火牆設定</vt:lpstr>
      <vt:lpstr>GCE防火牆設定</vt:lpstr>
      <vt:lpstr>GCE防火牆設定</vt:lpstr>
      <vt:lpstr>GCE防火牆設定</vt:lpstr>
      <vt:lpstr>GCE防火牆設定</vt:lpstr>
      <vt:lpstr>GCE防火牆設定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116</cp:revision>
  <dcterms:created xsi:type="dcterms:W3CDTF">2020-04-19T15:33:39Z</dcterms:created>
  <dcterms:modified xsi:type="dcterms:W3CDTF">2020-07-22T08:40:11Z</dcterms:modified>
</cp:coreProperties>
</file>