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183b08c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183b08c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2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PLC-Python" TargetMode="External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oyang/CSU_IIOT_with_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e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程式語言與機械學習實務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水文大數據收集應用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6463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1319609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630609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" y="4423593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59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7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133436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2891853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674018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429000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2932930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429000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44594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414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225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76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77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其它補充教材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工業</a:t>
            </a:r>
            <a:r>
              <a:rPr lang="en-US" altLang="zh-TW" dirty="0"/>
              <a:t>4.0 - 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KHPy_2018-03-05_</a:t>
            </a:r>
            <a:r>
              <a:rPr lang="zh-TW" altLang="en-US" dirty="0"/>
              <a:t>工業</a:t>
            </a:r>
            <a:r>
              <a:rPr lang="en-US" altLang="zh-TW" dirty="0"/>
              <a:t>4.0: PLC</a:t>
            </a:r>
            <a:r>
              <a:rPr lang="zh-TW" altLang="en-US" dirty="0"/>
              <a:t>與</a:t>
            </a:r>
            <a:r>
              <a:rPr lang="en-US" altLang="zh-TW" dirty="0"/>
              <a:t>Python</a:t>
            </a:r>
            <a:r>
              <a:rPr lang="zh-TW" altLang="en-US" dirty="0"/>
              <a:t>共</a:t>
            </a:r>
            <a:r>
              <a:rPr lang="zh-TW" altLang="en-US" dirty="0" smtClean="0"/>
              <a:t>舞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正修科大分享：</a:t>
            </a:r>
            <a:r>
              <a:rPr lang="en-US" altLang="zh-TW" dirty="0"/>
              <a:t>IIOT 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實作工廠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6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Malo</a:t>
            </a:r>
            <a:r>
              <a:rPr lang="en-US" altLang="zh-TW" dirty="0" smtClean="0"/>
              <a:t>, </a:t>
            </a:r>
            <a:r>
              <a:rPr lang="zh-TW" altLang="en-US" dirty="0" smtClean="0"/>
              <a:t>楊熲煜</a:t>
            </a:r>
            <a:endParaRPr lang="en-US" altLang="zh-TW" dirty="0" smtClean="0"/>
          </a:p>
          <a:p>
            <a:r>
              <a:rPr lang="zh-TW" altLang="en-US" dirty="0" smtClean="0"/>
              <a:t>機構工程師</a:t>
            </a:r>
            <a:r>
              <a:rPr lang="en-US" altLang="zh-TW" dirty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韌體工程師 </a:t>
            </a:r>
            <a:r>
              <a:rPr lang="en-US" altLang="zh-TW" dirty="0" smtClean="0"/>
              <a:t>/ (</a:t>
            </a:r>
            <a:r>
              <a:rPr lang="zh-TW" altLang="en-US" dirty="0" smtClean="0"/>
              <a:t>工程師保姆</a:t>
            </a:r>
            <a:r>
              <a:rPr lang="en-US" altLang="zh-TW" dirty="0" smtClean="0"/>
              <a:t>?) / </a:t>
            </a:r>
            <a:r>
              <a:rPr lang="zh-TW" altLang="en-US" dirty="0" smtClean="0"/>
              <a:t>後端工程師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前端工程師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高雄使用者社群義工</a:t>
            </a:r>
            <a:endParaRPr lang="en-US" altLang="zh-TW" dirty="0" smtClean="0"/>
          </a:p>
          <a:p>
            <a:r>
              <a:rPr lang="zh-TW" altLang="en-US" dirty="0" smtClean="0"/>
              <a:t>高雄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學院共同創辨人</a:t>
            </a:r>
            <a:endParaRPr lang="en-US" altLang="zh-TW" dirty="0" smtClean="0"/>
          </a:p>
          <a:p>
            <a:r>
              <a:rPr lang="en-US" altLang="zh-TW" dirty="0" smtClean="0"/>
              <a:t>Pycon2018, 2019</a:t>
            </a:r>
            <a:r>
              <a:rPr lang="zh-TW" altLang="en-US" dirty="0" smtClean="0"/>
              <a:t>講者</a:t>
            </a:r>
            <a:endParaRPr lang="en-US" altLang="zh-TW" dirty="0" smtClean="0"/>
          </a:p>
          <a:p>
            <a:r>
              <a:rPr lang="en-US" altLang="zh-TW" dirty="0" smtClean="0"/>
              <a:t>Pycon2020</a:t>
            </a:r>
            <a:r>
              <a:rPr lang="zh-TW" altLang="en-US" dirty="0" smtClean="0"/>
              <a:t>審稿、義工、講者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1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大數據 </a:t>
            </a:r>
            <a:r>
              <a:rPr lang="en-US" altLang="zh-TW" dirty="0" smtClean="0"/>
              <a:t>/ 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進修\高科大_2020下學期業師\高科大20200412_ANN教材準備\NKUST_2020-04-23\L2\TCPY20180922_Python-industry-IoT-master\image\監控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4183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6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</a:t>
            </a:r>
            <a:r>
              <a:rPr lang="en-US" altLang="zh-TW" dirty="0" smtClean="0"/>
              <a:t>4.0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:\進修\高科大_2020下學期業師\高科大20200412_ANN教材準備\NKUST_2020-04-23\L2\TCPY20180922_Python-industry-IoT-master\image\Industry_4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3842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560" y="1556792"/>
            <a:ext cx="7402581" cy="483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86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39552" y="593367"/>
            <a:ext cx="2952327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Classification</a:t>
            </a:r>
            <a:endParaRPr sz="3200" dirty="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" y="1105567"/>
            <a:ext cx="2975922" cy="286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456" y="1117017"/>
            <a:ext cx="3024336" cy="28641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076056" y="593367"/>
            <a:ext cx="2814757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200" dirty="0"/>
              <a:t>Regression</a:t>
            </a:r>
            <a:endParaRPr sz="3200" dirty="0"/>
          </a:p>
        </p:txBody>
      </p:sp>
      <p:pic>
        <p:nvPicPr>
          <p:cNvPr id="6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808" y="4221088"/>
            <a:ext cx="2952328" cy="26369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9;p17"/>
          <p:cNvSpPr txBox="1">
            <a:spLocks/>
          </p:cNvSpPr>
          <p:nvPr/>
        </p:nvSpPr>
        <p:spPr>
          <a:xfrm>
            <a:off x="3129572" y="3683338"/>
            <a:ext cx="23808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200" dirty="0" smtClean="0"/>
              <a:t>Clustering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8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 工廠監控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電力監控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綠能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水文監控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02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工廠電力監控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PM-3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t="13561" r="7561" b="12140"/>
          <a:stretch/>
        </p:blipFill>
        <p:spPr bwMode="auto">
          <a:xfrm>
            <a:off x="4680394" y="2251089"/>
            <a:ext cx="959662" cy="8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 Factory Transformation for Water Hardware Production Line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5" y="3356992"/>
            <a:ext cx="6722883" cy="32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904382" y="2251090"/>
            <a:ext cx="998532" cy="8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2618204" y="2251091"/>
            <a:ext cx="998533" cy="8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線接點 34"/>
          <p:cNvCxnSpPr/>
          <p:nvPr/>
        </p:nvCxnSpPr>
        <p:spPr>
          <a:xfrm>
            <a:off x="1403648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131840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101960" y="3149963"/>
            <a:ext cx="0" cy="283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1259632" y="2060848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3117470" y="2061446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5160225" y="2035320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41" y="1768592"/>
            <a:ext cx="1256531" cy="72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接點 42"/>
          <p:cNvCxnSpPr/>
          <p:nvPr/>
        </p:nvCxnSpPr>
        <p:spPr>
          <a:xfrm>
            <a:off x="1259632" y="2060848"/>
            <a:ext cx="468052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8248"/>
            <a:ext cx="2592288" cy="49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9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1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2057</TotalTime>
  <Words>102</Words>
  <Application>Microsoft Office PowerPoint</Application>
  <PresentationFormat>如螢幕大小 (4:3)</PresentationFormat>
  <Paragraphs>32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相鄰</vt:lpstr>
      <vt:lpstr>Python程式語言與機械學習實務</vt:lpstr>
      <vt:lpstr>自我介紹</vt:lpstr>
      <vt:lpstr>機器學習 / 大數據 / IOT</vt:lpstr>
      <vt:lpstr>工業4.0</vt:lpstr>
      <vt:lpstr>機器學習</vt:lpstr>
      <vt:lpstr>Classification</vt:lpstr>
      <vt:lpstr>工業應用</vt:lpstr>
      <vt:lpstr>工廠電力監控</vt:lpstr>
      <vt:lpstr>太陽能應用</vt:lpstr>
      <vt:lpstr>水文大數據收集應用</vt:lpstr>
      <vt:lpstr>其它補充教材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13</cp:revision>
  <dcterms:created xsi:type="dcterms:W3CDTF">2020-04-19T15:33:39Z</dcterms:created>
  <dcterms:modified xsi:type="dcterms:W3CDTF">2020-06-30T14:28:16Z</dcterms:modified>
</cp:coreProperties>
</file>