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2020/7/16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Day3-3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雲端服務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如果沒有成功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就是環境中的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沒有安裝 </a:t>
            </a:r>
            <a:r>
              <a:rPr lang="en-US" altLang="zh-TW" dirty="0" smtClean="0"/>
              <a:t>request</a:t>
            </a:r>
          </a:p>
          <a:p>
            <a:r>
              <a:rPr lang="en-US" altLang="zh-TW" dirty="0" smtClean="0"/>
              <a:t>pip install requests </a:t>
            </a:r>
            <a:r>
              <a:rPr lang="zh-TW" altLang="en-US" dirty="0" smtClean="0"/>
              <a:t>就行了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等等</a:t>
            </a:r>
            <a:r>
              <a:rPr lang="en-US" altLang="zh-TW" dirty="0" smtClean="0"/>
              <a:t>! </a:t>
            </a:r>
            <a:r>
              <a:rPr lang="zh-TW" altLang="en-US" dirty="0" smtClean="0"/>
              <a:t>前面</a:t>
            </a:r>
            <a:r>
              <a:rPr lang="en-US" altLang="zh-TW" dirty="0" err="1" smtClean="0"/>
              <a:t>venv</a:t>
            </a:r>
            <a:r>
              <a:rPr lang="zh-TW" altLang="en-US" dirty="0" smtClean="0"/>
              <a:t>不是有裝過嗎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venv</a:t>
            </a:r>
            <a:r>
              <a:rPr lang="zh-TW" altLang="en-US" dirty="0" smtClean="0"/>
              <a:t>的話，執行程式前，要先進入</a:t>
            </a:r>
            <a:r>
              <a:rPr lang="en-US" altLang="zh-TW" dirty="0" err="1" smtClean="0"/>
              <a:t>venv</a:t>
            </a:r>
            <a:r>
              <a:rPr lang="zh-TW" altLang="en-US" dirty="0" smtClean="0"/>
              <a:t>的環境才行</a:t>
            </a:r>
            <a:endParaRPr lang="en-US" altLang="zh-TW" dirty="0" smtClean="0"/>
          </a:p>
          <a:p>
            <a:r>
              <a:rPr lang="zh-TW" altLang="en-US" dirty="0" smtClean="0"/>
              <a:t>下指令</a:t>
            </a:r>
            <a:r>
              <a:rPr lang="en-US" altLang="zh-TW" dirty="0" smtClean="0"/>
              <a:t>`</a:t>
            </a:r>
            <a:r>
              <a:rPr lang="en-US" altLang="zh-TW" b="1" dirty="0"/>
              <a:t>~/</a:t>
            </a:r>
            <a:r>
              <a:rPr lang="en-US" altLang="zh-TW" b="1" dirty="0" err="1" smtClean="0"/>
              <a:t>line_env</a:t>
            </a:r>
            <a:r>
              <a:rPr lang="en-US" altLang="zh-TW" b="1" dirty="0" smtClean="0"/>
              <a:t>/test1`</a:t>
            </a:r>
            <a:endParaRPr lang="en-US" altLang="zh-TW" dirty="0" smtClean="0"/>
          </a:p>
          <a:p>
            <a:r>
              <a:rPr lang="zh-TW" altLang="en-US" dirty="0" smtClean="0"/>
              <a:t>下指令 </a:t>
            </a:r>
            <a:r>
              <a:rPr lang="en-US" altLang="zh-TW" dirty="0" smtClean="0"/>
              <a:t>`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run.sh`</a:t>
            </a:r>
            <a:r>
              <a:rPr lang="zh-TW" altLang="en-US" dirty="0" smtClean="0"/>
              <a:t>，並貼上指令</a:t>
            </a:r>
            <a:r>
              <a:rPr lang="en-US" altLang="zh-TW" dirty="0" smtClean="0"/>
              <a:t>:</a:t>
            </a:r>
          </a:p>
          <a:p>
            <a:pPr marL="114300" indent="0">
              <a:buNone/>
            </a:pPr>
            <a:r>
              <a:rPr lang="en-US" altLang="zh-TW" dirty="0"/>
              <a:t>#!/</a:t>
            </a:r>
            <a:r>
              <a:rPr lang="en-US" altLang="zh-TW" dirty="0" smtClean="0"/>
              <a:t>bin/bash</a:t>
            </a:r>
          </a:p>
          <a:p>
            <a:pPr marL="114300" indent="0">
              <a:buNone/>
            </a:pPr>
            <a:r>
              <a:rPr lang="en-US" altLang="zh-TW" b="1" dirty="0" smtClean="0"/>
              <a:t>cd</a:t>
            </a:r>
            <a:r>
              <a:rPr lang="en-US" altLang="zh-TW" dirty="0" smtClean="0"/>
              <a:t> </a:t>
            </a:r>
            <a:r>
              <a:rPr lang="en-US" altLang="zh-TW" dirty="0"/>
              <a:t>~/</a:t>
            </a:r>
            <a:r>
              <a:rPr lang="en-US" altLang="zh-TW" dirty="0" err="1" smtClean="0"/>
              <a:t>line_env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source </a:t>
            </a:r>
            <a:r>
              <a:rPr lang="en-US" altLang="zh-TW" dirty="0" err="1" smtClean="0"/>
              <a:t>venv</a:t>
            </a:r>
            <a:r>
              <a:rPr lang="en-US" altLang="zh-TW" dirty="0" smtClean="0"/>
              <a:t>/bin/activate</a:t>
            </a:r>
          </a:p>
          <a:p>
            <a:pPr marL="114300" indent="0">
              <a:buNone/>
            </a:pPr>
            <a:r>
              <a:rPr lang="en-US" altLang="zh-TW" b="1" dirty="0" smtClean="0"/>
              <a:t>cd</a:t>
            </a:r>
            <a:r>
              <a:rPr lang="en-US" altLang="zh-TW" dirty="0" smtClean="0"/>
              <a:t> test1</a:t>
            </a:r>
          </a:p>
          <a:p>
            <a:pPr marL="114300" indent="0">
              <a:buNone/>
            </a:pPr>
            <a:r>
              <a:rPr lang="en-US" altLang="zh-TW" dirty="0" smtClean="0"/>
              <a:t>python </a:t>
            </a:r>
            <a:r>
              <a:rPr lang="en-US" altLang="zh-TW" dirty="0"/>
              <a:t>test.py </a:t>
            </a:r>
            <a:r>
              <a:rPr lang="en-US" altLang="zh-TW" dirty="0" smtClean="0"/>
              <a:t>&amp;</a:t>
            </a:r>
          </a:p>
          <a:p>
            <a:r>
              <a:rPr lang="zh-TW" altLang="en-US" dirty="0"/>
              <a:t>按 </a:t>
            </a:r>
            <a:r>
              <a:rPr lang="en-US" altLang="zh-TW" dirty="0" err="1"/>
              <a:t>Ctrl^o</a:t>
            </a:r>
            <a:r>
              <a:rPr lang="en-US" altLang="zh-TW" dirty="0"/>
              <a:t> </a:t>
            </a:r>
            <a:r>
              <a:rPr lang="zh-TW" altLang="en-US" dirty="0"/>
              <a:t>存檔</a:t>
            </a:r>
            <a:endParaRPr lang="en-US" altLang="zh-TW" dirty="0"/>
          </a:p>
          <a:p>
            <a:r>
              <a:rPr lang="zh-TW" altLang="en-US" dirty="0"/>
              <a:t>按 </a:t>
            </a:r>
            <a:r>
              <a:rPr lang="en-US" altLang="zh-TW" dirty="0" err="1"/>
              <a:t>Ctrl^x</a:t>
            </a:r>
            <a:r>
              <a:rPr lang="en-US" altLang="zh-TW" dirty="0"/>
              <a:t> </a:t>
            </a:r>
            <a:r>
              <a:rPr lang="zh-TW" altLang="en-US" dirty="0"/>
              <a:t>離開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0478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28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如果成功了</a:t>
            </a:r>
            <a:r>
              <a:rPr lang="en-US" altLang="zh-TW" dirty="0" smtClean="0"/>
              <a:t>! </a:t>
            </a:r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股票報價</a:t>
            </a:r>
            <a:endParaRPr lang="en-US" altLang="zh-TW" dirty="0" smtClean="0"/>
          </a:p>
          <a:p>
            <a:r>
              <a:rPr lang="zh-TW" altLang="en-US" dirty="0" smtClean="0"/>
              <a:t>請完成練習題</a:t>
            </a:r>
            <a:r>
              <a:rPr lang="en-US" altLang="zh-TW" dirty="0" smtClean="0"/>
              <a:t>:</a:t>
            </a:r>
            <a:r>
              <a:rPr lang="zh-TW" altLang="en-US" smtClean="0"/>
              <a:t>股價月趨勢圖的推送</a:t>
            </a:r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76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排程說明</a:t>
            </a:r>
            <a:endParaRPr lang="en-US" altLang="zh-TW" dirty="0" smtClean="0"/>
          </a:p>
          <a:p>
            <a:r>
              <a:rPr lang="zh-TW" altLang="en-US" dirty="0" smtClean="0"/>
              <a:t>每分鐘一次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* * * * * </a:t>
            </a:r>
            <a:r>
              <a:rPr lang="en-US" altLang="zh-TW" dirty="0" smtClean="0"/>
              <a:t>/home/malo/run.sh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*/5 </a:t>
            </a:r>
            <a:r>
              <a:rPr lang="en-US" altLang="zh-TW" dirty="0"/>
              <a:t>* 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分執行一次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10 8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每天的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點，和</a:t>
            </a:r>
            <a:r>
              <a:rPr lang="en-US" altLang="zh-TW" dirty="0" smtClean="0"/>
              <a:t>18</a:t>
            </a:r>
            <a:r>
              <a:rPr lang="zh-TW" altLang="en-US" dirty="0" smtClean="0"/>
              <a:t>點執行一次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0 8,18 </a:t>
            </a:r>
            <a:r>
              <a:rPr lang="en-US" altLang="zh-TW" dirty="0"/>
              <a:t>* * * /</a:t>
            </a:r>
            <a:r>
              <a:rPr lang="en-US" altLang="zh-TW" dirty="0" smtClean="0"/>
              <a:t>home/malo/run.sh</a:t>
            </a:r>
          </a:p>
          <a:p>
            <a:r>
              <a:rPr lang="zh-TW" altLang="en-US" dirty="0" smtClean="0"/>
              <a:t>每天</a:t>
            </a:r>
            <a:r>
              <a:rPr lang="en-US" altLang="zh-TW" dirty="0" smtClean="0"/>
              <a:t>9~14</a:t>
            </a:r>
            <a:r>
              <a:rPr lang="zh-TW" altLang="en-US" dirty="0" smtClean="0"/>
              <a:t>點，每小時一次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0 8-18 </a:t>
            </a:r>
            <a:r>
              <a:rPr lang="en-US" altLang="zh-TW" dirty="0"/>
              <a:t>* * * /home/malo/run.sh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2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54190" cy="39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41890"/>
            <a:ext cx="6792479" cy="530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9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 smtClean="0"/>
              <a:t>line_env</a:t>
            </a:r>
            <a:endParaRPr lang="en-US" altLang="zh-TW" dirty="0" smtClean="0"/>
          </a:p>
          <a:p>
            <a:r>
              <a:rPr lang="en-US" altLang="zh-TW" dirty="0"/>
              <a:t>cd </a:t>
            </a:r>
            <a:r>
              <a:rPr lang="en-US" altLang="zh-TW" dirty="0" err="1"/>
              <a:t>line_env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python3 -m </a:t>
            </a:r>
            <a:r>
              <a:rPr lang="en-US" altLang="zh-TW" dirty="0" err="1"/>
              <a:t>venv</a:t>
            </a:r>
            <a:r>
              <a:rPr lang="en-US" altLang="zh-TW" dirty="0"/>
              <a:t> </a:t>
            </a:r>
            <a:r>
              <a:rPr lang="en-US" altLang="zh-TW" dirty="0" err="1" smtClean="0"/>
              <a:t>venv</a:t>
            </a:r>
            <a:endParaRPr lang="en-US" altLang="zh-TW" dirty="0" smtClean="0"/>
          </a:p>
          <a:p>
            <a:r>
              <a:rPr lang="en-US" altLang="zh-TW" dirty="0"/>
              <a:t>source </a:t>
            </a:r>
            <a:r>
              <a:rPr lang="en-US" altLang="zh-TW" dirty="0" err="1" smtClean="0"/>
              <a:t>venv</a:t>
            </a:r>
            <a:r>
              <a:rPr lang="en-US" altLang="zh-TW" dirty="0" smtClean="0"/>
              <a:t>/bin/activate</a:t>
            </a:r>
          </a:p>
          <a:p>
            <a:r>
              <a:rPr lang="en-US" altLang="zh-TW" dirty="0"/>
              <a:t>pip install requests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4600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62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smtClean="0"/>
              <a:t>test1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539309" cy="425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24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smtClean="0"/>
              <a:t>test1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49772" cy="405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35362"/>
            <a:ext cx="3923556" cy="188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95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r>
              <a:rPr lang="en-US" altLang="zh-TW" dirty="0" smtClean="0"/>
              <a:t> ~/</a:t>
            </a:r>
          </a:p>
          <a:p>
            <a:pPr lvl="1"/>
            <a:r>
              <a:rPr lang="zh-TW" altLang="en-US" dirty="0" smtClean="0"/>
              <a:t>查看自己的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目錄的檔案中是否有上傳的檔案</a:t>
            </a:r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v ~/test.py ./</a:t>
            </a:r>
          </a:p>
          <a:p>
            <a:pPr lvl="1"/>
            <a:r>
              <a:rPr lang="zh-TW" altLang="en-US" dirty="0" smtClean="0"/>
              <a:t>把上傳的檔案移到目前的目錄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ython test.py</a:t>
            </a:r>
          </a:p>
          <a:p>
            <a:pPr lvl="1"/>
            <a:r>
              <a:rPr lang="zh-TW" altLang="en-US" dirty="0" smtClean="0"/>
              <a:t>執行程式，確認可以發的出訊息來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00622"/>
            <a:ext cx="45815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-l</a:t>
            </a:r>
          </a:p>
          <a:p>
            <a:pPr lvl="1"/>
            <a:r>
              <a:rPr lang="zh-TW" altLang="en-US" dirty="0" smtClean="0"/>
              <a:t>列出已有的</a:t>
            </a:r>
            <a:r>
              <a:rPr lang="en-US" altLang="zh-TW" dirty="0" err="1" smtClean="0"/>
              <a:t>cron</a:t>
            </a:r>
            <a:r>
              <a:rPr lang="zh-TW" altLang="en-US" dirty="0" smtClean="0"/>
              <a:t>排程服務</a:t>
            </a:r>
            <a:endParaRPr lang="en-US" altLang="zh-TW" dirty="0" smtClean="0"/>
          </a:p>
          <a:p>
            <a:r>
              <a:rPr lang="en-US" altLang="zh-TW" dirty="0" err="1" smtClean="0"/>
              <a:t>crontab</a:t>
            </a:r>
            <a:r>
              <a:rPr lang="en-US" altLang="zh-TW" dirty="0" smtClean="0"/>
              <a:t> -e</a:t>
            </a:r>
          </a:p>
          <a:p>
            <a:pPr lvl="1"/>
            <a:r>
              <a:rPr lang="zh-TW" altLang="en-US" dirty="0" smtClean="0"/>
              <a:t>編輯排程服務檔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</a:t>
            </a:r>
            <a:r>
              <a:rPr lang="en-US" altLang="zh-TW" dirty="0" smtClean="0"/>
              <a:t>1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nano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14825"/>
            <a:ext cx="41433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GCE</a:t>
            </a:r>
            <a:r>
              <a:rPr lang="zh-TW" altLang="en-US" dirty="0" smtClean="0"/>
              <a:t>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在最底下貼上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* </a:t>
            </a:r>
            <a:r>
              <a:rPr lang="en-US" altLang="zh-TW" dirty="0"/>
              <a:t>* * * * python3 /</a:t>
            </a:r>
            <a:r>
              <a:rPr lang="en-US" altLang="zh-TW" dirty="0" smtClean="0"/>
              <a:t>home/malo_richart/line_env/test1/test.py</a:t>
            </a:r>
          </a:p>
          <a:p>
            <a:pPr lvl="1"/>
            <a:r>
              <a:rPr lang="zh-TW" altLang="en-US" dirty="0" smtClean="0"/>
              <a:t>這個指令欄位在檔案中有說明</a:t>
            </a:r>
            <a:endParaRPr lang="en-US" altLang="zh-TW" dirty="0" smtClean="0"/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Ctrl^o</a:t>
            </a:r>
            <a:r>
              <a:rPr lang="en-US" altLang="zh-TW" dirty="0" smtClean="0"/>
              <a:t> </a:t>
            </a:r>
            <a:r>
              <a:rPr lang="zh-TW" altLang="en-US" dirty="0" smtClean="0"/>
              <a:t>存檔</a:t>
            </a:r>
            <a:endParaRPr lang="en-US" altLang="zh-TW" dirty="0" smtClean="0"/>
          </a:p>
          <a:p>
            <a:r>
              <a:rPr lang="zh-TW" altLang="en-US" dirty="0" smtClean="0"/>
              <a:t>按 </a:t>
            </a:r>
            <a:r>
              <a:rPr lang="en-US" altLang="zh-TW" dirty="0" err="1" smtClean="0"/>
              <a:t>Ctrl^x</a:t>
            </a:r>
            <a:r>
              <a:rPr lang="en-US" altLang="zh-TW" dirty="0" smtClean="0"/>
              <a:t> </a:t>
            </a:r>
            <a:r>
              <a:rPr lang="zh-TW" altLang="en-US" dirty="0" smtClean="0"/>
              <a:t>離開</a:t>
            </a:r>
            <a:endParaRPr lang="en-US" altLang="zh-TW" dirty="0" smtClean="0"/>
          </a:p>
          <a:p>
            <a:r>
              <a:rPr lang="zh-TW" altLang="en-US" dirty="0" smtClean="0"/>
              <a:t>至此等一分鐘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就會有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訊息傳出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32423"/>
            <a:ext cx="4640585" cy="37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392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4480</TotalTime>
  <Words>231</Words>
  <Application>Microsoft Office PowerPoint</Application>
  <PresentationFormat>如螢幕大小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Day3-3 使用google雲端服務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GCE排程</vt:lpstr>
      <vt:lpstr>GCE排程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75</cp:revision>
  <dcterms:created xsi:type="dcterms:W3CDTF">2020-04-19T15:33:39Z</dcterms:created>
  <dcterms:modified xsi:type="dcterms:W3CDTF">2020-07-16T07:44:10Z</dcterms:modified>
</cp:coreProperties>
</file>