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2020/8/7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 smtClean="0"/>
              <a:t>Day6-2</a:t>
            </a:r>
            <a:br>
              <a:rPr lang="en-US" altLang="zh-TW" sz="6000" dirty="0" smtClean="0"/>
            </a:br>
            <a:r>
              <a:rPr lang="en-US" altLang="zh-TW" sz="6000" dirty="0" smtClean="0"/>
              <a:t>Python</a:t>
            </a:r>
            <a:r>
              <a:rPr lang="zh-TW" altLang="en-US" sz="6000" dirty="0" smtClean="0"/>
              <a:t>與類神經</a:t>
            </a:r>
            <a:r>
              <a:rPr lang="zh-TW" altLang="en-US" sz="6000" dirty="0"/>
              <a:t>網路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   </a:t>
            </a:r>
            <a:r>
              <a:rPr lang="zh-TW" altLang="en-US" dirty="0" smtClean="0"/>
              <a:t> </a:t>
            </a:r>
            <a:r>
              <a:rPr lang="en-US" altLang="zh-TW" dirty="0" smtClean="0"/>
              <a:t>-</a:t>
            </a:r>
            <a:r>
              <a:rPr lang="zh-TW" altLang="en-US" dirty="0"/>
              <a:t> </a:t>
            </a:r>
            <a:r>
              <a:rPr lang="en-US" altLang="zh-TW" dirty="0" err="1"/>
              <a:t>Keras</a:t>
            </a:r>
            <a:endParaRPr lang="en-US" altLang="zh-TW" dirty="0"/>
          </a:p>
          <a:p>
            <a:r>
              <a:rPr lang="en-US" altLang="zh-TW" dirty="0"/>
              <a:t>    -</a:t>
            </a:r>
            <a:r>
              <a:rPr lang="zh-TW" altLang="en-US" dirty="0"/>
              <a:t> 環境設定</a:t>
            </a:r>
          </a:p>
          <a:p>
            <a:r>
              <a:rPr lang="zh-TW" altLang="en-US" dirty="0"/>
              <a:t>    </a:t>
            </a:r>
            <a:r>
              <a:rPr lang="en-US" altLang="zh-TW" dirty="0"/>
              <a:t>-</a:t>
            </a:r>
            <a:r>
              <a:rPr lang="zh-TW" altLang="en-US" dirty="0"/>
              <a:t> 使用</a:t>
            </a:r>
            <a:r>
              <a:rPr lang="en-US" altLang="zh-TW" dirty="0" err="1"/>
              <a:t>colab</a:t>
            </a:r>
            <a:endParaRPr lang="en-US" altLang="zh-TW" dirty="0"/>
          </a:p>
          <a:p>
            <a:r>
              <a:rPr lang="en-US" altLang="zh-TW" dirty="0"/>
              <a:t>    -</a:t>
            </a:r>
            <a:r>
              <a:rPr lang="zh-TW" altLang="en-US" dirty="0"/>
              <a:t> 初探：文字</a:t>
            </a:r>
            <a:r>
              <a:rPr lang="zh-TW" altLang="en-US"/>
              <a:t>辨</a:t>
            </a:r>
            <a:r>
              <a:rPr lang="zh-TW" altLang="en-US" smtClean="0"/>
              <a:t>視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669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https://keras.io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b="1" dirty="0"/>
              <a:t>Python Deep Learning library</a:t>
            </a:r>
          </a:p>
          <a:p>
            <a:r>
              <a:rPr lang="en-US" altLang="zh-TW" dirty="0" err="1"/>
              <a:t>TensorFlow</a:t>
            </a:r>
            <a:r>
              <a:rPr lang="en-US" altLang="zh-TW" dirty="0"/>
              <a:t>, CNTK, or </a:t>
            </a:r>
            <a:r>
              <a:rPr lang="en-US" altLang="zh-TW" dirty="0" err="1" smtClean="0"/>
              <a:t>Theano</a:t>
            </a:r>
            <a:endParaRPr lang="en-US" altLang="zh-TW" dirty="0" smtClean="0"/>
          </a:p>
          <a:p>
            <a:r>
              <a:rPr lang="zh-TW" altLang="en-US" dirty="0" smtClean="0"/>
              <a:t>參考資料</a:t>
            </a:r>
            <a:r>
              <a:rPr lang="en-US" altLang="zh-TW" dirty="0"/>
              <a:t>(shorturl.at/CMU38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08920"/>
            <a:ext cx="24288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25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zh-TW" altLang="en-US" dirty="0" smtClean="0"/>
              <a:t>環境設定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smtClean="0"/>
              <a:t>anaconda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console</a:t>
            </a:r>
            <a:r>
              <a:rPr lang="zh-TW" altLang="en-US" dirty="0"/>
              <a:t>下</a:t>
            </a:r>
            <a:r>
              <a:rPr lang="zh-TW" altLang="en-US"/>
              <a:t>指令</a:t>
            </a:r>
            <a:r>
              <a:rPr lang="zh-TW" altLang="en-US" smtClean="0"/>
              <a:t>，三</a:t>
            </a:r>
            <a:r>
              <a:rPr lang="zh-TW" altLang="en-US" dirty="0"/>
              <a:t>行就搞</a:t>
            </a:r>
            <a:r>
              <a:rPr lang="zh-TW" altLang="en-US" dirty="0" smtClean="0"/>
              <a:t>定</a:t>
            </a:r>
            <a:endParaRPr lang="en-US" altLang="zh-TW" dirty="0" smtClean="0"/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create -n cv python=3.7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activate </a:t>
            </a:r>
            <a:r>
              <a:rPr lang="en-US" altLang="zh-TW" dirty="0"/>
              <a:t>cv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</a:t>
            </a:r>
            <a:r>
              <a:rPr lang="en-US" altLang="zh-TW" dirty="0"/>
              <a:t>install -r requirements.txt</a:t>
            </a:r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86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zh-TW" altLang="en-US" dirty="0" smtClean="0"/>
              <a:t>環境設定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“requirements.txt”</a:t>
            </a:r>
            <a:r>
              <a:rPr lang="zh-TW" altLang="en-US" dirty="0" smtClean="0"/>
              <a:t>的內容：</a:t>
            </a:r>
            <a:endParaRPr lang="en-US" altLang="zh-TW" dirty="0" smtClean="0"/>
          </a:p>
          <a:p>
            <a:pPr lvl="1"/>
            <a:r>
              <a:rPr lang="en-US" altLang="zh-TW" dirty="0" err="1"/>
              <a:t>numpy</a:t>
            </a:r>
            <a:r>
              <a:rPr lang="en-US" altLang="zh-TW" dirty="0"/>
              <a:t>==1.17.3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matplotlib</a:t>
            </a:r>
            <a:r>
              <a:rPr lang="en-US" altLang="zh-TW" dirty="0"/>
              <a:t>==3.1.1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Cython</a:t>
            </a:r>
            <a:r>
              <a:rPr lang="en-US" altLang="zh-TW" dirty="0"/>
              <a:t>==0.29.13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opencv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contrib</a:t>
            </a:r>
            <a:r>
              <a:rPr lang="en-US" altLang="zh-TW" dirty="0" smtClean="0"/>
              <a:t>-python</a:t>
            </a:r>
            <a:r>
              <a:rPr lang="en-US" altLang="zh-TW" dirty="0"/>
              <a:t>==4.1.1.26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opencv</a:t>
            </a:r>
            <a:r>
              <a:rPr lang="en-US" altLang="zh-TW" dirty="0" smtClean="0"/>
              <a:t>-python</a:t>
            </a:r>
            <a:r>
              <a:rPr lang="en-US" altLang="zh-TW" dirty="0"/>
              <a:t>==4.1.1.26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h5py</a:t>
            </a:r>
            <a:r>
              <a:rPr lang="en-US" altLang="zh-TW" dirty="0"/>
              <a:t>==2.10.0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jupyter</a:t>
            </a:r>
            <a:r>
              <a:rPr lang="en-US" altLang="zh-TW" dirty="0"/>
              <a:t>==1.0.0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pandas</a:t>
            </a:r>
            <a:r>
              <a:rPr lang="en-US" altLang="zh-TW" dirty="0"/>
              <a:t>==0.25.2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  <a:r>
              <a:rPr lang="en-US" altLang="zh-TW" dirty="0"/>
              <a:t>==0.21.3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scipy</a:t>
            </a:r>
            <a:r>
              <a:rPr lang="en-US" altLang="zh-TW" dirty="0"/>
              <a:t>==1.3.1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seaborn</a:t>
            </a:r>
            <a:r>
              <a:rPr lang="en-US" altLang="zh-TW" dirty="0"/>
              <a:t>==0.9.0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tensorflow</a:t>
            </a:r>
            <a:r>
              <a:rPr lang="en-US" altLang="zh-TW" dirty="0"/>
              <a:t>==2.0.0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Keras</a:t>
            </a:r>
            <a:r>
              <a:rPr lang="en-US" altLang="zh-TW" dirty="0"/>
              <a:t>==2.3.1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01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使用雲端學習環境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48006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colab.research.google.com</a:t>
            </a:r>
            <a:endParaRPr lang="en-US" altLang="zh-TW" dirty="0" smtClean="0"/>
          </a:p>
          <a:p>
            <a:r>
              <a:rPr lang="zh-TW" altLang="en-US" dirty="0" smtClean="0"/>
              <a:t>環境單純，適合入門時使用</a:t>
            </a:r>
            <a:endParaRPr lang="en-US" altLang="zh-TW" dirty="0" smtClean="0"/>
          </a:p>
          <a:p>
            <a:r>
              <a:rPr lang="zh-TW" altLang="en-US" dirty="0"/>
              <a:t>提供高達</a:t>
            </a:r>
            <a:r>
              <a:rPr lang="en-US" altLang="zh-TW" dirty="0"/>
              <a:t>12G RAM</a:t>
            </a:r>
            <a:r>
              <a:rPr lang="zh-TW" altLang="en-US" dirty="0"/>
              <a:t>的機器讓你使用</a:t>
            </a:r>
            <a:endParaRPr lang="en-US" altLang="zh-TW" dirty="0"/>
          </a:p>
          <a:p>
            <a:r>
              <a:rPr lang="zh-TW" altLang="en-US" dirty="0" smtClean="0"/>
              <a:t>可指定使用</a:t>
            </a:r>
            <a:r>
              <a:rPr lang="en-US" altLang="zh-TW" dirty="0" smtClean="0"/>
              <a:t>CPU, GPU, TPU</a:t>
            </a:r>
          </a:p>
          <a:p>
            <a:r>
              <a:rPr lang="zh-TW" altLang="en-US" dirty="0" smtClean="0"/>
              <a:t>有</a:t>
            </a:r>
            <a:r>
              <a:rPr lang="en-US" altLang="zh-TW" dirty="0" err="1" smtClean="0"/>
              <a:t>google</a:t>
            </a:r>
            <a:r>
              <a:rPr lang="zh-TW" altLang="en-US" dirty="0" smtClean="0"/>
              <a:t>帳號就可以使用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04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起手式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定義網絡。編譯網絡。訓練網絡。評價網絡。進行預測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定義訓練資料</a:t>
            </a:r>
          </a:p>
          <a:p>
            <a:r>
              <a:rPr lang="zh-TW" altLang="en-US" dirty="0"/>
              <a:t>定義神經網絡模型</a:t>
            </a:r>
          </a:p>
          <a:p>
            <a:r>
              <a:rPr lang="zh-TW" altLang="en-US" dirty="0"/>
              <a:t>配置學習過程</a:t>
            </a:r>
          </a:p>
          <a:p>
            <a:r>
              <a:rPr lang="zh-TW" altLang="en-US" dirty="0"/>
              <a:t>訓練模型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394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影像辨視</a:t>
            </a:r>
            <a:r>
              <a:rPr lang="en-US" altLang="zh-TW" dirty="0" smtClean="0"/>
              <a:t>-DEMO1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MNIST: 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內建資料集</a:t>
            </a:r>
            <a:endParaRPr lang="en-US" altLang="zh-TW" dirty="0" smtClean="0"/>
          </a:p>
          <a:p>
            <a:r>
              <a:rPr lang="en-US" altLang="zh-TW" dirty="0" smtClean="0"/>
              <a:t>NN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hello world</a:t>
            </a:r>
          </a:p>
          <a:p>
            <a:r>
              <a:rPr lang="zh-TW" altLang="en-US" dirty="0" smtClean="0"/>
              <a:t>親手建立</a:t>
            </a:r>
            <a:r>
              <a:rPr lang="en-US" altLang="zh-TW" dirty="0" smtClean="0"/>
              <a:t>NN</a:t>
            </a:r>
            <a:r>
              <a:rPr lang="zh-TW" altLang="en-US" dirty="0" smtClean="0"/>
              <a:t>，實作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993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2711</TotalTime>
  <Words>198</Words>
  <Application>Microsoft Office PowerPoint</Application>
  <PresentationFormat>如螢幕大小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相鄰</vt:lpstr>
      <vt:lpstr>Day6-2 Python與類神經網路</vt:lpstr>
      <vt:lpstr>Agenda</vt:lpstr>
      <vt:lpstr>Keras</vt:lpstr>
      <vt:lpstr>Keras 環境設定</vt:lpstr>
      <vt:lpstr>Keras 環境設定(二)</vt:lpstr>
      <vt:lpstr>Colab: 使用雲端學習環境</vt:lpstr>
      <vt:lpstr>起手式</vt:lpstr>
      <vt:lpstr>影像辨視-DEMO1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35</cp:revision>
  <dcterms:created xsi:type="dcterms:W3CDTF">2020-04-19T15:33:39Z</dcterms:created>
  <dcterms:modified xsi:type="dcterms:W3CDTF">2020-08-07T14:51:57Z</dcterms:modified>
</cp:coreProperties>
</file>