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95" r:id="rId3"/>
    <p:sldId id="296" r:id="rId4"/>
    <p:sldId id="280" r:id="rId5"/>
    <p:sldId id="282" r:id="rId6"/>
    <p:sldId id="294" r:id="rId7"/>
    <p:sldId id="283" r:id="rId8"/>
    <p:sldId id="285" r:id="rId9"/>
    <p:sldId id="286" r:id="rId10"/>
    <p:sldId id="287" r:id="rId11"/>
    <p:sldId id="288" r:id="rId12"/>
    <p:sldId id="289" r:id="rId13"/>
    <p:sldId id="290" r:id="rId14"/>
    <p:sldId id="299" r:id="rId15"/>
    <p:sldId id="291" r:id="rId16"/>
    <p:sldId id="297" r:id="rId17"/>
    <p:sldId id="298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B86DC-20C9-45AA-9C21-5865177CCC2D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D39CF-D61E-4B35-8525-08F364425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3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2020/7/18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Day3-3</a:t>
            </a:r>
            <a:br>
              <a:rPr lang="en-US" altLang="zh-TW" dirty="0" smtClean="0"/>
            </a:br>
            <a:r>
              <a:rPr lang="zh-TW" altLang="en-US" dirty="0" smtClean="0"/>
              <a:t>使用</a:t>
            </a:r>
            <a:r>
              <a:rPr lang="en-US" altLang="zh-TW" dirty="0" err="1" smtClean="0"/>
              <a:t>google</a:t>
            </a:r>
            <a:r>
              <a:rPr lang="zh-TW" altLang="en-US" dirty="0" smtClean="0"/>
              <a:t>雲端服務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66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GCE</a:t>
            </a:r>
            <a:r>
              <a:rPr lang="zh-TW" altLang="en-US" dirty="0" smtClean="0"/>
              <a:t>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crontab</a:t>
            </a:r>
            <a:r>
              <a:rPr lang="en-US" altLang="zh-TW" dirty="0" smtClean="0"/>
              <a:t> -l</a:t>
            </a:r>
          </a:p>
          <a:p>
            <a:pPr lvl="1"/>
            <a:r>
              <a:rPr lang="zh-TW" altLang="en-US" dirty="0" smtClean="0"/>
              <a:t>列出已有的</a:t>
            </a:r>
            <a:r>
              <a:rPr lang="en-US" altLang="zh-TW" dirty="0" err="1" smtClean="0"/>
              <a:t>cron</a:t>
            </a:r>
            <a:r>
              <a:rPr lang="zh-TW" altLang="en-US" dirty="0" smtClean="0"/>
              <a:t>排程服務</a:t>
            </a:r>
            <a:endParaRPr lang="en-US" altLang="zh-TW" dirty="0" smtClean="0"/>
          </a:p>
          <a:p>
            <a:r>
              <a:rPr lang="en-US" altLang="zh-TW" dirty="0" err="1" smtClean="0"/>
              <a:t>crontab</a:t>
            </a:r>
            <a:r>
              <a:rPr lang="en-US" altLang="zh-TW" dirty="0" smtClean="0"/>
              <a:t> -e</a:t>
            </a:r>
          </a:p>
          <a:p>
            <a:pPr lvl="1"/>
            <a:r>
              <a:rPr lang="zh-TW" altLang="en-US" dirty="0" smtClean="0"/>
              <a:t>編輯排程服務檔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選</a:t>
            </a:r>
            <a:r>
              <a:rPr lang="en-US" altLang="zh-TW" dirty="0" smtClean="0"/>
              <a:t>1 </a:t>
            </a:r>
            <a:r>
              <a:rPr lang="zh-TW" altLang="en-US" dirty="0" smtClean="0"/>
              <a:t>使用 </a:t>
            </a:r>
            <a:r>
              <a:rPr lang="en-US" altLang="zh-TW" dirty="0" err="1" smtClean="0"/>
              <a:t>nano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314825"/>
            <a:ext cx="414337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6947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GCE</a:t>
            </a:r>
            <a:r>
              <a:rPr lang="zh-TW" altLang="en-US" dirty="0" smtClean="0"/>
              <a:t>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在最底下貼上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* </a:t>
            </a:r>
            <a:r>
              <a:rPr lang="en-US" altLang="zh-TW" dirty="0"/>
              <a:t>* * * * python3 /</a:t>
            </a:r>
            <a:r>
              <a:rPr lang="en-US" altLang="zh-TW" dirty="0" smtClean="0"/>
              <a:t>home/malo_richart/line_env/test1/test.py</a:t>
            </a:r>
          </a:p>
          <a:p>
            <a:pPr lvl="1"/>
            <a:r>
              <a:rPr lang="zh-TW" altLang="en-US" dirty="0" smtClean="0"/>
              <a:t>這個指令欄位在檔案中有說明</a:t>
            </a:r>
            <a:endParaRPr lang="en-US" altLang="zh-TW" dirty="0" smtClean="0"/>
          </a:p>
          <a:p>
            <a:r>
              <a:rPr lang="zh-TW" altLang="en-US" dirty="0" smtClean="0"/>
              <a:t>按 </a:t>
            </a:r>
            <a:r>
              <a:rPr lang="en-US" altLang="zh-TW" dirty="0" err="1" smtClean="0"/>
              <a:t>Ctrl^o</a:t>
            </a:r>
            <a:r>
              <a:rPr lang="en-US" altLang="zh-TW" dirty="0" smtClean="0"/>
              <a:t> </a:t>
            </a:r>
            <a:r>
              <a:rPr lang="zh-TW" altLang="en-US" dirty="0" smtClean="0"/>
              <a:t>存檔</a:t>
            </a:r>
            <a:endParaRPr lang="en-US" altLang="zh-TW" dirty="0" smtClean="0"/>
          </a:p>
          <a:p>
            <a:r>
              <a:rPr lang="zh-TW" altLang="en-US" dirty="0" smtClean="0"/>
              <a:t>按 </a:t>
            </a:r>
            <a:r>
              <a:rPr lang="en-US" altLang="zh-TW" dirty="0" err="1" smtClean="0"/>
              <a:t>Ctrl^x</a:t>
            </a:r>
            <a:r>
              <a:rPr lang="en-US" altLang="zh-TW" dirty="0" smtClean="0"/>
              <a:t> </a:t>
            </a:r>
            <a:r>
              <a:rPr lang="zh-TW" altLang="en-US" dirty="0" smtClean="0"/>
              <a:t>離開</a:t>
            </a:r>
            <a:endParaRPr lang="en-US" altLang="zh-TW" dirty="0" smtClean="0"/>
          </a:p>
          <a:p>
            <a:r>
              <a:rPr lang="zh-TW" altLang="en-US" dirty="0" smtClean="0"/>
              <a:t>至此等一分鐘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就會有</a:t>
            </a:r>
            <a:r>
              <a:rPr lang="en-US" altLang="zh-TW" dirty="0" smtClean="0"/>
              <a:t>line</a:t>
            </a:r>
            <a:r>
              <a:rPr lang="zh-TW" altLang="en-US" dirty="0" smtClean="0"/>
              <a:t>訊息傳出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32423"/>
            <a:ext cx="4640585" cy="3774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6392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GCE</a:t>
            </a:r>
            <a:r>
              <a:rPr lang="zh-TW" altLang="en-US" dirty="0" smtClean="0"/>
              <a:t>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如果沒有成功</a:t>
            </a:r>
            <a:r>
              <a:rPr lang="en-US" altLang="zh-TW" dirty="0" smtClean="0"/>
              <a:t>…</a:t>
            </a:r>
          </a:p>
          <a:p>
            <a:r>
              <a:rPr lang="zh-TW" altLang="en-US" dirty="0" smtClean="0"/>
              <a:t>就是環境中的</a:t>
            </a:r>
            <a:r>
              <a:rPr lang="en-US" altLang="zh-TW" dirty="0" smtClean="0"/>
              <a:t>python3</a:t>
            </a:r>
            <a:r>
              <a:rPr lang="zh-TW" altLang="en-US" dirty="0" smtClean="0"/>
              <a:t>沒有安裝 </a:t>
            </a:r>
            <a:r>
              <a:rPr lang="en-US" altLang="zh-TW" dirty="0" smtClean="0"/>
              <a:t>request</a:t>
            </a:r>
          </a:p>
          <a:p>
            <a:r>
              <a:rPr lang="en-US" altLang="zh-TW" dirty="0" smtClean="0"/>
              <a:t>pip install requests </a:t>
            </a:r>
            <a:r>
              <a:rPr lang="zh-TW" altLang="en-US" dirty="0" smtClean="0"/>
              <a:t>就行了</a:t>
            </a:r>
            <a:endParaRPr lang="en-US" altLang="zh-TW" dirty="0" smtClean="0"/>
          </a:p>
          <a:p>
            <a:r>
              <a:rPr lang="en-US" altLang="zh-TW" dirty="0" smtClean="0"/>
              <a:t>…</a:t>
            </a:r>
          </a:p>
          <a:p>
            <a:r>
              <a:rPr lang="zh-TW" altLang="en-US" dirty="0" smtClean="0"/>
              <a:t>等等</a:t>
            </a:r>
            <a:r>
              <a:rPr lang="en-US" altLang="zh-TW" dirty="0" smtClean="0"/>
              <a:t>! </a:t>
            </a:r>
            <a:r>
              <a:rPr lang="zh-TW" altLang="en-US" dirty="0" smtClean="0"/>
              <a:t>前面</a:t>
            </a:r>
            <a:r>
              <a:rPr lang="en-US" altLang="zh-TW" dirty="0" err="1" smtClean="0"/>
              <a:t>venv</a:t>
            </a:r>
            <a:r>
              <a:rPr lang="zh-TW" altLang="en-US" dirty="0" smtClean="0"/>
              <a:t>不是有裝過嗎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用</a:t>
            </a:r>
            <a:r>
              <a:rPr lang="en-US" altLang="zh-TW" dirty="0" err="1" smtClean="0"/>
              <a:t>venv</a:t>
            </a:r>
            <a:r>
              <a:rPr lang="zh-TW" altLang="en-US" dirty="0" smtClean="0"/>
              <a:t>的話，執行程式前，要先進入</a:t>
            </a:r>
            <a:r>
              <a:rPr lang="en-US" altLang="zh-TW" dirty="0" err="1" smtClean="0"/>
              <a:t>venv</a:t>
            </a:r>
            <a:r>
              <a:rPr lang="zh-TW" altLang="en-US" dirty="0" smtClean="0"/>
              <a:t>的環境才行</a:t>
            </a:r>
            <a:endParaRPr lang="en-US" altLang="zh-TW" dirty="0" smtClean="0"/>
          </a:p>
          <a:p>
            <a:r>
              <a:rPr lang="zh-TW" altLang="en-US" dirty="0" smtClean="0"/>
              <a:t>下指令</a:t>
            </a:r>
            <a:r>
              <a:rPr lang="en-US" altLang="zh-TW" dirty="0" smtClean="0"/>
              <a:t>`</a:t>
            </a:r>
            <a:r>
              <a:rPr lang="en-US" altLang="zh-TW" b="1" dirty="0"/>
              <a:t>~/</a:t>
            </a:r>
            <a:r>
              <a:rPr lang="en-US" altLang="zh-TW" b="1" dirty="0" err="1" smtClean="0"/>
              <a:t>line_env</a:t>
            </a:r>
            <a:r>
              <a:rPr lang="en-US" altLang="zh-TW" b="1" dirty="0" smtClean="0"/>
              <a:t>/test1`</a:t>
            </a:r>
            <a:endParaRPr lang="en-US" altLang="zh-TW" dirty="0" smtClean="0"/>
          </a:p>
          <a:p>
            <a:r>
              <a:rPr lang="zh-TW" altLang="en-US" dirty="0" smtClean="0"/>
              <a:t>下指令 </a:t>
            </a:r>
            <a:r>
              <a:rPr lang="en-US" altLang="zh-TW" dirty="0" smtClean="0"/>
              <a:t>`</a:t>
            </a:r>
            <a:r>
              <a:rPr lang="en-US" altLang="zh-TW" dirty="0" err="1" smtClean="0"/>
              <a:t>nano</a:t>
            </a:r>
            <a:r>
              <a:rPr lang="en-US" altLang="zh-TW" dirty="0" smtClean="0"/>
              <a:t> run.sh`</a:t>
            </a:r>
            <a:r>
              <a:rPr lang="zh-TW" altLang="en-US" dirty="0" smtClean="0"/>
              <a:t>，並貼上指令</a:t>
            </a:r>
            <a:r>
              <a:rPr lang="en-US" altLang="zh-TW" dirty="0" smtClean="0"/>
              <a:t>:</a:t>
            </a:r>
          </a:p>
          <a:p>
            <a:pPr marL="114300" indent="0">
              <a:buNone/>
            </a:pPr>
            <a:r>
              <a:rPr lang="en-US" altLang="zh-TW" dirty="0"/>
              <a:t>#!/</a:t>
            </a:r>
            <a:r>
              <a:rPr lang="en-US" altLang="zh-TW" dirty="0" smtClean="0"/>
              <a:t>bin/bash</a:t>
            </a:r>
          </a:p>
          <a:p>
            <a:pPr marL="114300" indent="0">
              <a:buNone/>
            </a:pPr>
            <a:r>
              <a:rPr lang="en-US" altLang="zh-TW" b="1" dirty="0" smtClean="0"/>
              <a:t>cd</a:t>
            </a:r>
            <a:r>
              <a:rPr lang="en-US" altLang="zh-TW" dirty="0" smtClean="0"/>
              <a:t> </a:t>
            </a:r>
            <a:r>
              <a:rPr lang="en-US" altLang="zh-TW" dirty="0"/>
              <a:t>~/</a:t>
            </a:r>
            <a:r>
              <a:rPr lang="en-US" altLang="zh-TW" dirty="0" err="1" smtClean="0"/>
              <a:t>line_env</a:t>
            </a:r>
            <a:endParaRPr lang="en-US" altLang="zh-TW" dirty="0" smtClean="0"/>
          </a:p>
          <a:p>
            <a:pPr marL="114300" indent="0">
              <a:buNone/>
            </a:pPr>
            <a:r>
              <a:rPr lang="en-US" altLang="zh-TW" dirty="0" smtClean="0"/>
              <a:t>source </a:t>
            </a:r>
            <a:r>
              <a:rPr lang="en-US" altLang="zh-TW" dirty="0" err="1" smtClean="0"/>
              <a:t>venv</a:t>
            </a:r>
            <a:r>
              <a:rPr lang="en-US" altLang="zh-TW" dirty="0" smtClean="0"/>
              <a:t>/bin/activate</a:t>
            </a:r>
          </a:p>
          <a:p>
            <a:pPr marL="114300" indent="0">
              <a:buNone/>
            </a:pPr>
            <a:r>
              <a:rPr lang="en-US" altLang="zh-TW" b="1" dirty="0" smtClean="0"/>
              <a:t>cd</a:t>
            </a:r>
            <a:r>
              <a:rPr lang="en-US" altLang="zh-TW" dirty="0" smtClean="0"/>
              <a:t> test1</a:t>
            </a:r>
          </a:p>
          <a:p>
            <a:pPr marL="114300" indent="0">
              <a:buNone/>
            </a:pPr>
            <a:r>
              <a:rPr lang="en-US" altLang="zh-TW" dirty="0" smtClean="0"/>
              <a:t>python </a:t>
            </a:r>
            <a:r>
              <a:rPr lang="en-US" altLang="zh-TW" dirty="0"/>
              <a:t>test.py </a:t>
            </a:r>
            <a:r>
              <a:rPr lang="en-US" altLang="zh-TW" dirty="0" smtClean="0"/>
              <a:t>&amp;</a:t>
            </a:r>
          </a:p>
          <a:p>
            <a:r>
              <a:rPr lang="zh-TW" altLang="en-US" dirty="0"/>
              <a:t>按 </a:t>
            </a:r>
            <a:r>
              <a:rPr lang="en-US" altLang="zh-TW" dirty="0" err="1"/>
              <a:t>Ctrl^o</a:t>
            </a:r>
            <a:r>
              <a:rPr lang="en-US" altLang="zh-TW" dirty="0"/>
              <a:t> </a:t>
            </a:r>
            <a:r>
              <a:rPr lang="zh-TW" altLang="en-US" dirty="0"/>
              <a:t>存檔</a:t>
            </a:r>
            <a:endParaRPr lang="en-US" altLang="zh-TW" dirty="0"/>
          </a:p>
          <a:p>
            <a:r>
              <a:rPr lang="zh-TW" altLang="en-US" dirty="0"/>
              <a:t>按 </a:t>
            </a:r>
            <a:r>
              <a:rPr lang="en-US" altLang="zh-TW" dirty="0" err="1"/>
              <a:t>Ctrl^x</a:t>
            </a:r>
            <a:r>
              <a:rPr lang="en-US" altLang="zh-TW" dirty="0"/>
              <a:t> </a:t>
            </a:r>
            <a:r>
              <a:rPr lang="zh-TW" altLang="en-US" dirty="0"/>
              <a:t>離開</a:t>
            </a:r>
            <a:endParaRPr lang="en-US" altLang="zh-TW" dirty="0"/>
          </a:p>
          <a:p>
            <a:pPr marL="11430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509120"/>
            <a:ext cx="204787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7286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GCE</a:t>
            </a:r>
            <a:r>
              <a:rPr lang="zh-TW" altLang="en-US" dirty="0" smtClean="0"/>
              <a:t>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如果成功了</a:t>
            </a:r>
            <a:r>
              <a:rPr lang="en-US" altLang="zh-TW" dirty="0" smtClean="0"/>
              <a:t>! </a:t>
            </a:r>
          </a:p>
          <a:p>
            <a:r>
              <a:rPr lang="zh-TW" altLang="en-US" dirty="0" smtClean="0"/>
              <a:t>請完成練習題</a:t>
            </a:r>
            <a:r>
              <a:rPr lang="en-US" altLang="zh-TW" dirty="0" smtClean="0"/>
              <a:t>:</a:t>
            </a:r>
            <a:r>
              <a:rPr lang="zh-TW" altLang="en-US" dirty="0" smtClean="0"/>
              <a:t>股票報價</a:t>
            </a:r>
            <a:endParaRPr lang="en-US" altLang="zh-TW" dirty="0" smtClean="0"/>
          </a:p>
          <a:p>
            <a:r>
              <a:rPr lang="zh-TW" altLang="en-US" dirty="0" smtClean="0"/>
              <a:t>請完成練習題</a:t>
            </a:r>
            <a:r>
              <a:rPr lang="en-US" altLang="zh-TW" dirty="0" smtClean="0"/>
              <a:t>:</a:t>
            </a:r>
            <a:r>
              <a:rPr lang="zh-TW" altLang="en-US" smtClean="0"/>
              <a:t>股價月趨勢圖的推送</a:t>
            </a:r>
            <a:endParaRPr lang="en-US" altLang="zh-TW" dirty="0" smtClean="0"/>
          </a:p>
          <a:p>
            <a:pPr marL="11430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9768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補充說明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2978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GCE</a:t>
            </a:r>
            <a:r>
              <a:rPr lang="zh-TW" altLang="en-US" dirty="0" smtClean="0"/>
              <a:t>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排程說明</a:t>
            </a:r>
            <a:endParaRPr lang="en-US" altLang="zh-TW" dirty="0" smtClean="0"/>
          </a:p>
          <a:p>
            <a:r>
              <a:rPr lang="zh-TW" altLang="en-US" dirty="0" smtClean="0"/>
              <a:t>每分鐘一次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* * * * * </a:t>
            </a:r>
            <a:r>
              <a:rPr lang="en-US" altLang="zh-TW" dirty="0" smtClean="0"/>
              <a:t>/home/malo/run.sh</a:t>
            </a:r>
          </a:p>
          <a:p>
            <a:r>
              <a:rPr lang="zh-TW" altLang="en-US" dirty="0" smtClean="0"/>
              <a:t>每</a:t>
            </a:r>
            <a:r>
              <a:rPr lang="en-US" altLang="zh-TW" dirty="0" smtClean="0"/>
              <a:t>5</a:t>
            </a:r>
            <a:r>
              <a:rPr lang="zh-TW" altLang="en-US" dirty="0" smtClean="0"/>
              <a:t>分鐘一次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*/5 </a:t>
            </a:r>
            <a:r>
              <a:rPr lang="en-US" altLang="zh-TW" dirty="0"/>
              <a:t>* * * * /</a:t>
            </a:r>
            <a:r>
              <a:rPr lang="en-US" altLang="zh-TW" dirty="0" smtClean="0"/>
              <a:t>home/malo/run.sh</a:t>
            </a:r>
          </a:p>
          <a:p>
            <a:r>
              <a:rPr lang="zh-TW" altLang="en-US" dirty="0" smtClean="0"/>
              <a:t>每天的</a:t>
            </a:r>
            <a:r>
              <a:rPr lang="en-US" altLang="zh-TW" dirty="0" smtClean="0"/>
              <a:t>8</a:t>
            </a:r>
            <a:r>
              <a:rPr lang="zh-TW" altLang="en-US" dirty="0" smtClean="0"/>
              <a:t>點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分執行一次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10 8 </a:t>
            </a:r>
            <a:r>
              <a:rPr lang="en-US" altLang="zh-TW" dirty="0"/>
              <a:t>* * * /</a:t>
            </a:r>
            <a:r>
              <a:rPr lang="en-US" altLang="zh-TW" dirty="0" smtClean="0"/>
              <a:t>home/malo/run.sh</a:t>
            </a:r>
          </a:p>
          <a:p>
            <a:r>
              <a:rPr lang="zh-TW" altLang="en-US" dirty="0" smtClean="0"/>
              <a:t>每天的</a:t>
            </a:r>
            <a:r>
              <a:rPr lang="en-US" altLang="zh-TW" dirty="0" smtClean="0"/>
              <a:t>8</a:t>
            </a:r>
            <a:r>
              <a:rPr lang="zh-TW" altLang="en-US" dirty="0" smtClean="0"/>
              <a:t>點，和</a:t>
            </a:r>
            <a:r>
              <a:rPr lang="en-US" altLang="zh-TW" dirty="0" smtClean="0"/>
              <a:t>18</a:t>
            </a:r>
            <a:r>
              <a:rPr lang="zh-TW" altLang="en-US" dirty="0" smtClean="0"/>
              <a:t>點執行一次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0 8,18 </a:t>
            </a:r>
            <a:r>
              <a:rPr lang="en-US" altLang="zh-TW" dirty="0"/>
              <a:t>* * * /</a:t>
            </a:r>
            <a:r>
              <a:rPr lang="en-US" altLang="zh-TW" dirty="0" smtClean="0"/>
              <a:t>home/malo/run.sh</a:t>
            </a:r>
          </a:p>
          <a:p>
            <a:r>
              <a:rPr lang="zh-TW" altLang="en-US" dirty="0" smtClean="0"/>
              <a:t>每天</a:t>
            </a:r>
            <a:r>
              <a:rPr lang="en-US" altLang="zh-TW" dirty="0" smtClean="0"/>
              <a:t>9~14</a:t>
            </a:r>
            <a:r>
              <a:rPr lang="zh-TW" altLang="en-US" dirty="0" smtClean="0"/>
              <a:t>點，每小時一次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0 8-18 </a:t>
            </a:r>
            <a:r>
              <a:rPr lang="en-US" altLang="zh-TW" dirty="0"/>
              <a:t>* * * /home/malo/run.sh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925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GCE</a:t>
            </a:r>
            <a:r>
              <a:rPr lang="zh-TW" altLang="en-US" dirty="0" smtClean="0"/>
              <a:t>排</a:t>
            </a:r>
            <a:r>
              <a:rPr lang="zh-TW" altLang="en-US" dirty="0" smtClean="0"/>
              <a:t>程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以虛擬環境來跑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sudo</a:t>
            </a:r>
            <a:r>
              <a:rPr lang="en-US" altLang="zh-TW" dirty="0"/>
              <a:t> apt-get update</a:t>
            </a:r>
            <a:endParaRPr lang="en-US" altLang="zh-TW" dirty="0" smtClean="0"/>
          </a:p>
          <a:p>
            <a:r>
              <a:rPr lang="en-US" altLang="zh-TW" dirty="0" err="1"/>
              <a:t>sudo</a:t>
            </a:r>
            <a:r>
              <a:rPr lang="en-US" altLang="zh-TW" dirty="0"/>
              <a:t> apt install </a:t>
            </a:r>
            <a:r>
              <a:rPr lang="en-US" altLang="zh-TW" dirty="0" smtClean="0"/>
              <a:t>python3-pip</a:t>
            </a:r>
          </a:p>
          <a:p>
            <a:r>
              <a:rPr lang="en-US" altLang="zh-TW" dirty="0" err="1"/>
              <a:t>sudo</a:t>
            </a:r>
            <a:r>
              <a:rPr lang="en-US" altLang="zh-TW" dirty="0"/>
              <a:t> pip3 install </a:t>
            </a:r>
            <a:r>
              <a:rPr lang="en-US" altLang="zh-TW" dirty="0" err="1" smtClean="0"/>
              <a:t>virtualenv</a:t>
            </a:r>
            <a:endParaRPr lang="en-US" altLang="zh-TW" dirty="0" smtClean="0"/>
          </a:p>
          <a:p>
            <a:r>
              <a:rPr lang="en-US" altLang="zh-TW" dirty="0" err="1"/>
              <a:t>sudo</a:t>
            </a:r>
            <a:r>
              <a:rPr lang="en-US" altLang="zh-TW" dirty="0"/>
              <a:t> apt-get install python3-venv</a:t>
            </a:r>
            <a:endParaRPr lang="en-US" altLang="zh-TW" dirty="0" smtClean="0"/>
          </a:p>
          <a:p>
            <a:r>
              <a:rPr lang="en-US" altLang="zh-TW" dirty="0"/>
              <a:t>python3 -m </a:t>
            </a:r>
            <a:r>
              <a:rPr lang="en-US" altLang="zh-TW" dirty="0" err="1"/>
              <a:t>venv</a:t>
            </a:r>
            <a:r>
              <a:rPr lang="en-US" altLang="zh-TW" dirty="0"/>
              <a:t> </a:t>
            </a:r>
            <a:r>
              <a:rPr lang="en-US" altLang="zh-TW" dirty="0" err="1" smtClean="0"/>
              <a:t>vnev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789040"/>
            <a:ext cx="460057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598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GCE</a:t>
            </a:r>
            <a:r>
              <a:rPr lang="zh-TW" altLang="en-US" dirty="0"/>
              <a:t>排程 </a:t>
            </a:r>
            <a:r>
              <a:rPr lang="en-US" altLang="zh-TW" dirty="0"/>
              <a:t>– </a:t>
            </a:r>
            <a:r>
              <a:rPr lang="zh-TW" altLang="en-US" dirty="0"/>
              <a:t>以虛擬環境來跑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mkdir</a:t>
            </a:r>
            <a:r>
              <a:rPr lang="en-US" altLang="zh-TW" dirty="0"/>
              <a:t> </a:t>
            </a:r>
            <a:r>
              <a:rPr lang="en-US" altLang="zh-TW" dirty="0" err="1" smtClean="0"/>
              <a:t>line_env</a:t>
            </a:r>
            <a:endParaRPr lang="en-US" altLang="zh-TW" dirty="0" smtClean="0"/>
          </a:p>
          <a:p>
            <a:r>
              <a:rPr lang="en-US" altLang="zh-TW" dirty="0"/>
              <a:t>cd </a:t>
            </a:r>
            <a:r>
              <a:rPr lang="en-US" altLang="zh-TW" dirty="0" err="1"/>
              <a:t>line_env</a:t>
            </a:r>
            <a:r>
              <a:rPr lang="en-US" altLang="zh-TW" dirty="0" smtClean="0"/>
              <a:t>/</a:t>
            </a:r>
          </a:p>
          <a:p>
            <a:r>
              <a:rPr lang="en-US" altLang="zh-TW" dirty="0"/>
              <a:t>python3 -m </a:t>
            </a:r>
            <a:r>
              <a:rPr lang="en-US" altLang="zh-TW" dirty="0" err="1"/>
              <a:t>venv</a:t>
            </a:r>
            <a:r>
              <a:rPr lang="en-US" altLang="zh-TW" dirty="0"/>
              <a:t> </a:t>
            </a:r>
            <a:r>
              <a:rPr lang="en-US" altLang="zh-TW" dirty="0" err="1" smtClean="0"/>
              <a:t>venv</a:t>
            </a:r>
            <a:endParaRPr lang="en-US" altLang="zh-TW" dirty="0" smtClean="0"/>
          </a:p>
          <a:p>
            <a:r>
              <a:rPr lang="en-US" altLang="zh-TW" dirty="0"/>
              <a:t>source </a:t>
            </a:r>
            <a:r>
              <a:rPr lang="en-US" altLang="zh-TW" dirty="0" err="1" smtClean="0"/>
              <a:t>venv</a:t>
            </a:r>
            <a:r>
              <a:rPr lang="en-US" altLang="zh-TW" dirty="0" smtClean="0"/>
              <a:t>/bin/activate</a:t>
            </a:r>
          </a:p>
          <a:p>
            <a:r>
              <a:rPr lang="en-US" altLang="zh-TW" dirty="0"/>
              <a:t>pip install requests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789040"/>
            <a:ext cx="460057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82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新增一台</a:t>
            </a:r>
            <a:r>
              <a:rPr lang="en-US" altLang="zh-TW" dirty="0" smtClean="0"/>
              <a:t>GCE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f1-micro</a:t>
            </a:r>
            <a:r>
              <a:rPr lang="zh-TW" altLang="en-US" dirty="0" smtClean="0"/>
              <a:t>機器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556792"/>
            <a:ext cx="4514850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78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新增一台</a:t>
            </a:r>
            <a:r>
              <a:rPr lang="en-US" altLang="zh-TW" dirty="0" smtClean="0"/>
              <a:t>GCE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f1-micro</a:t>
            </a:r>
            <a:r>
              <a:rPr lang="zh-TW" altLang="en-US" dirty="0" smtClean="0"/>
              <a:t>機器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76425"/>
            <a:ext cx="4476750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302235"/>
            <a:ext cx="4444510" cy="554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線單箭頭接點 4"/>
          <p:cNvCxnSpPr/>
          <p:nvPr/>
        </p:nvCxnSpPr>
        <p:spPr>
          <a:xfrm flipV="1">
            <a:off x="4067944" y="2276872"/>
            <a:ext cx="648072" cy="432048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69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GCE</a:t>
            </a:r>
            <a:r>
              <a:rPr lang="zh-TW" altLang="en-US" dirty="0" smtClean="0"/>
              <a:t>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04864"/>
            <a:ext cx="8754190" cy="3996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337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GCE</a:t>
            </a:r>
            <a:r>
              <a:rPr lang="zh-TW" altLang="en-US" dirty="0" smtClean="0"/>
              <a:t>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41890"/>
            <a:ext cx="6792479" cy="5302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809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GCE</a:t>
            </a:r>
            <a:r>
              <a:rPr lang="zh-TW" altLang="en-US" dirty="0"/>
              <a:t>排</a:t>
            </a:r>
            <a:r>
              <a:rPr lang="zh-TW" altLang="en-US" dirty="0" smtClean="0"/>
              <a:t>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sudo</a:t>
            </a:r>
            <a:r>
              <a:rPr lang="en-US" altLang="zh-TW" dirty="0"/>
              <a:t> apt-get update</a:t>
            </a:r>
          </a:p>
          <a:p>
            <a:r>
              <a:rPr lang="en-US" altLang="zh-TW" dirty="0" err="1"/>
              <a:t>sudo</a:t>
            </a:r>
            <a:r>
              <a:rPr lang="en-US" altLang="zh-TW" dirty="0"/>
              <a:t> apt install python3-pip</a:t>
            </a:r>
          </a:p>
          <a:p>
            <a:pPr lvl="1"/>
            <a:r>
              <a:rPr lang="zh-TW" altLang="en-US" dirty="0" smtClean="0"/>
              <a:t>按一下 </a:t>
            </a:r>
            <a:r>
              <a:rPr lang="en-US" altLang="zh-TW" dirty="0" smtClean="0"/>
              <a:t>‘y’ </a:t>
            </a:r>
            <a:r>
              <a:rPr lang="zh-TW" altLang="en-US" dirty="0" smtClean="0"/>
              <a:t>，</a:t>
            </a:r>
            <a:r>
              <a:rPr lang="en-US" altLang="zh-TW" dirty="0" smtClean="0"/>
              <a:t>enter</a:t>
            </a:r>
            <a:r>
              <a:rPr lang="zh-TW" altLang="en-US" dirty="0" smtClean="0"/>
              <a:t>後繼續安裝</a:t>
            </a:r>
            <a:endParaRPr lang="en-US" altLang="zh-TW" dirty="0" smtClean="0"/>
          </a:p>
          <a:p>
            <a:r>
              <a:rPr lang="en-US" altLang="zh-TW" dirty="0" smtClean="0"/>
              <a:t>pip3 </a:t>
            </a:r>
            <a:r>
              <a:rPr lang="en-US" altLang="zh-TW" dirty="0"/>
              <a:t>install requests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789040"/>
            <a:ext cx="460057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703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GCE</a:t>
            </a:r>
            <a:r>
              <a:rPr lang="zh-TW" altLang="en-US" dirty="0" smtClean="0"/>
              <a:t>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上傳程式前請打開，把</a:t>
            </a:r>
            <a:r>
              <a:rPr lang="en-US" altLang="zh-TW" dirty="0" smtClean="0"/>
              <a:t>key</a:t>
            </a:r>
            <a:r>
              <a:rPr lang="zh-TW" altLang="en-US" dirty="0" smtClean="0"/>
              <a:t>，和訊息內容改成你要的</a:t>
            </a:r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64743"/>
            <a:ext cx="7539309" cy="4258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724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GCE</a:t>
            </a:r>
            <a:r>
              <a:rPr lang="zh-TW" altLang="en-US" dirty="0" smtClean="0"/>
              <a:t>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5449772" cy="405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335362"/>
            <a:ext cx="3923556" cy="1883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595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GCE</a:t>
            </a:r>
            <a:r>
              <a:rPr lang="zh-TW" altLang="en-US" dirty="0" smtClean="0"/>
              <a:t>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ls</a:t>
            </a:r>
            <a:r>
              <a:rPr lang="en-US" altLang="zh-TW" dirty="0" smtClean="0"/>
              <a:t> ~/</a:t>
            </a:r>
          </a:p>
          <a:p>
            <a:pPr lvl="1"/>
            <a:r>
              <a:rPr lang="zh-TW" altLang="en-US" dirty="0" smtClean="0"/>
              <a:t>查看自己的</a:t>
            </a:r>
            <a:r>
              <a:rPr lang="en-US" altLang="zh-TW" dirty="0" smtClean="0"/>
              <a:t>home</a:t>
            </a:r>
            <a:r>
              <a:rPr lang="zh-TW" altLang="en-US" dirty="0" smtClean="0"/>
              <a:t>目錄的檔案中是否有上傳的檔案</a:t>
            </a:r>
            <a:endParaRPr lang="en-US" altLang="zh-TW" dirty="0" smtClean="0"/>
          </a:p>
          <a:p>
            <a:r>
              <a:rPr lang="en-US" altLang="zh-TW" dirty="0"/>
              <a:t>m</a:t>
            </a:r>
            <a:r>
              <a:rPr lang="en-US" altLang="zh-TW" dirty="0" smtClean="0"/>
              <a:t>v ~/test.py ./</a:t>
            </a:r>
          </a:p>
          <a:p>
            <a:pPr lvl="1"/>
            <a:r>
              <a:rPr lang="zh-TW" altLang="en-US" dirty="0" smtClean="0"/>
              <a:t>把上傳的檔案移到目前的目錄</a:t>
            </a:r>
            <a:endParaRPr lang="en-US" altLang="zh-TW" dirty="0" smtClean="0"/>
          </a:p>
          <a:p>
            <a:r>
              <a:rPr lang="en-US" altLang="zh-TW" dirty="0"/>
              <a:t>p</a:t>
            </a:r>
            <a:r>
              <a:rPr lang="en-US" altLang="zh-TW" dirty="0" smtClean="0"/>
              <a:t>ython test.py</a:t>
            </a:r>
          </a:p>
          <a:p>
            <a:pPr lvl="1"/>
            <a:r>
              <a:rPr lang="zh-TW" altLang="en-US" dirty="0" smtClean="0"/>
              <a:t>執行程式，確認可以發的出訊息來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300622"/>
            <a:ext cx="458152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343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4589</TotalTime>
  <Words>315</Words>
  <Application>Microsoft Office PowerPoint</Application>
  <PresentationFormat>如螢幕大小 (4:3)</PresentationFormat>
  <Paragraphs>76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相鄰</vt:lpstr>
      <vt:lpstr>Day3-3 使用google雲端服務</vt:lpstr>
      <vt:lpstr>新增一台GCE的f1-micro機器</vt:lpstr>
      <vt:lpstr>新增一台GCE的f1-micro機器</vt:lpstr>
      <vt:lpstr>GCE排程</vt:lpstr>
      <vt:lpstr>GCE排程</vt:lpstr>
      <vt:lpstr>GCE排程</vt:lpstr>
      <vt:lpstr>GCE排程</vt:lpstr>
      <vt:lpstr>GCE排程</vt:lpstr>
      <vt:lpstr>GCE排程</vt:lpstr>
      <vt:lpstr>GCE排程</vt:lpstr>
      <vt:lpstr>GCE排程</vt:lpstr>
      <vt:lpstr>GCE排程</vt:lpstr>
      <vt:lpstr>GCE排程</vt:lpstr>
      <vt:lpstr>補充說明</vt:lpstr>
      <vt:lpstr>GCE排程</vt:lpstr>
      <vt:lpstr>GCE排程 – 以虛擬環境來跑</vt:lpstr>
      <vt:lpstr>GCE排程 – 以虛擬環境來跑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機器學習、大數據、IOT</dc:title>
  <dc:creator>malo</dc:creator>
  <cp:lastModifiedBy>user</cp:lastModifiedBy>
  <cp:revision>89</cp:revision>
  <dcterms:created xsi:type="dcterms:W3CDTF">2020-04-19T15:33:39Z</dcterms:created>
  <dcterms:modified xsi:type="dcterms:W3CDTF">2020-07-18T05:03:44Z</dcterms:modified>
</cp:coreProperties>
</file>