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95" r:id="rId3"/>
    <p:sldId id="296" r:id="rId4"/>
    <p:sldId id="280" r:id="rId5"/>
    <p:sldId id="282" r:id="rId6"/>
    <p:sldId id="294" r:id="rId7"/>
    <p:sldId id="283" r:id="rId8"/>
    <p:sldId id="285" r:id="rId9"/>
    <p:sldId id="286" r:id="rId10"/>
    <p:sldId id="300" r:id="rId11"/>
    <p:sldId id="287" r:id="rId12"/>
    <p:sldId id="288" r:id="rId13"/>
    <p:sldId id="290" r:id="rId14"/>
    <p:sldId id="299" r:id="rId15"/>
    <p:sldId id="291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2020/7/18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Day3-3</a:t>
            </a:r>
            <a:br>
              <a:rPr lang="en-US" altLang="zh-TW" dirty="0" smtClean="0"/>
            </a:br>
            <a:r>
              <a:rPr lang="zh-TW" altLang="en-US" dirty="0" smtClean="0"/>
              <a:t>使用</a:t>
            </a:r>
            <a:r>
              <a:rPr lang="en-US" altLang="zh-TW" dirty="0" err="1" smtClean="0"/>
              <a:t>google</a:t>
            </a:r>
            <a:r>
              <a:rPr lang="zh-TW" altLang="en-US" dirty="0" smtClean="0"/>
              <a:t>雲端服務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 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ls</a:t>
            </a:r>
            <a:r>
              <a:rPr lang="en-US" altLang="zh-TW" dirty="0" smtClean="0"/>
              <a:t> ~/</a:t>
            </a:r>
          </a:p>
          <a:p>
            <a:pPr lvl="1"/>
            <a:r>
              <a:rPr lang="zh-TW" altLang="en-US" dirty="0" smtClean="0"/>
              <a:t>查看自己的</a:t>
            </a:r>
            <a:r>
              <a:rPr lang="en-US" altLang="zh-TW" dirty="0" smtClean="0"/>
              <a:t>home</a:t>
            </a:r>
            <a:r>
              <a:rPr lang="zh-TW" altLang="en-US" dirty="0" smtClean="0"/>
              <a:t>目錄的檔案中是否有上傳的檔案</a:t>
            </a:r>
            <a:endParaRPr lang="en-US" altLang="zh-TW" dirty="0" smtClean="0"/>
          </a:p>
          <a:p>
            <a:r>
              <a:rPr lang="en-US" altLang="zh-TW" dirty="0" err="1"/>
              <a:t>mkdir</a:t>
            </a:r>
            <a:r>
              <a:rPr lang="en-US" altLang="zh-TW" dirty="0"/>
              <a:t> </a:t>
            </a:r>
            <a:r>
              <a:rPr lang="en-US" altLang="zh-TW" dirty="0" err="1"/>
              <a:t>testdir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建立</a:t>
            </a:r>
            <a:r>
              <a:rPr lang="en-US" altLang="zh-TW" dirty="0" err="1" smtClean="0"/>
              <a:t>testdir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r>
              <a:rPr lang="en-US" altLang="zh-TW" dirty="0" smtClean="0"/>
              <a:t>cd </a:t>
            </a:r>
            <a:r>
              <a:rPr lang="en-US" altLang="zh-TW" dirty="0" err="1" smtClean="0"/>
              <a:t>testdir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進入</a:t>
            </a:r>
            <a:r>
              <a:rPr lang="en-US" altLang="zh-TW" dirty="0" err="1" smtClean="0"/>
              <a:t>testdir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r>
              <a:rPr lang="en-US" altLang="zh-TW" dirty="0" smtClean="0"/>
              <a:t>cd ..</a:t>
            </a:r>
          </a:p>
          <a:p>
            <a:pPr lvl="1"/>
            <a:r>
              <a:rPr lang="zh-TW" altLang="en-US" dirty="0" smtClean="0"/>
              <a:t>回到上一層資料夾</a:t>
            </a:r>
            <a:endParaRPr lang="en-US" altLang="zh-TW" dirty="0" smtClean="0"/>
          </a:p>
          <a:p>
            <a:r>
              <a:rPr lang="en-US" altLang="zh-TW" dirty="0"/>
              <a:t>cat </a:t>
            </a:r>
            <a:r>
              <a:rPr lang="en-US" altLang="zh-TW" dirty="0" smtClean="0"/>
              <a:t>test.py</a:t>
            </a:r>
          </a:p>
          <a:p>
            <a:pPr lvl="1"/>
            <a:r>
              <a:rPr lang="zh-TW" altLang="en-US" dirty="0" smtClean="0"/>
              <a:t>把檔案 </a:t>
            </a:r>
            <a:r>
              <a:rPr lang="en-US" altLang="zh-TW" dirty="0" smtClean="0"/>
              <a:t>test.py </a:t>
            </a:r>
            <a:r>
              <a:rPr lang="zh-TW" altLang="en-US" dirty="0" smtClean="0"/>
              <a:t>的內容印出來</a:t>
            </a:r>
            <a:endParaRPr lang="en-US" altLang="zh-TW" dirty="0" smtClean="0"/>
          </a:p>
          <a:p>
            <a:r>
              <a:rPr lang="en-US" altLang="zh-TW" dirty="0" err="1"/>
              <a:t>nano</a:t>
            </a:r>
            <a:r>
              <a:rPr lang="en-US" altLang="zh-TW" dirty="0"/>
              <a:t> </a:t>
            </a:r>
            <a:r>
              <a:rPr lang="en-US" altLang="zh-TW" dirty="0" smtClean="0"/>
              <a:t>readme.txt</a:t>
            </a:r>
          </a:p>
          <a:p>
            <a:pPr lvl="1"/>
            <a:r>
              <a:rPr lang="zh-TW" altLang="en-US" dirty="0" smtClean="0"/>
              <a:t>新增、編輯 </a:t>
            </a:r>
            <a:r>
              <a:rPr lang="en-US" altLang="zh-TW" dirty="0" smtClean="0"/>
              <a:t>readme.txt</a:t>
            </a:r>
            <a:r>
              <a:rPr lang="zh-TW" altLang="en-US" dirty="0" smtClean="0"/>
              <a:t>檔，用</a:t>
            </a:r>
            <a:r>
              <a:rPr lang="en-US" altLang="zh-TW" dirty="0" err="1" smtClean="0"/>
              <a:t>Ctrl^o</a:t>
            </a:r>
            <a:r>
              <a:rPr lang="zh-TW" altLang="en-US" dirty="0" smtClean="0"/>
              <a:t>存檔，</a:t>
            </a:r>
            <a:r>
              <a:rPr lang="en-US" altLang="zh-TW" dirty="0" err="1" smtClean="0"/>
              <a:t>Ctrl^x</a:t>
            </a:r>
            <a:r>
              <a:rPr lang="zh-TW" altLang="en-US" dirty="0" smtClean="0"/>
              <a:t>離開</a:t>
            </a:r>
            <a:endParaRPr lang="en-US" altLang="zh-TW" dirty="0" smtClean="0"/>
          </a:p>
          <a:p>
            <a:r>
              <a:rPr lang="en-US" altLang="zh-TW" dirty="0" err="1" smtClean="0"/>
              <a:t>rm</a:t>
            </a:r>
            <a:r>
              <a:rPr lang="en-US" altLang="zh-TW" dirty="0" smtClean="0"/>
              <a:t> test_img.py </a:t>
            </a:r>
            <a:r>
              <a:rPr lang="zh-TW" altLang="en-US" dirty="0" smtClean="0"/>
              <a:t>刪除檔案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96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中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排</a:t>
            </a:r>
            <a:r>
              <a:rPr lang="zh-TW" altLang="en-US" dirty="0" smtClean="0"/>
              <a:t>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crontab</a:t>
            </a:r>
            <a:r>
              <a:rPr lang="en-US" altLang="zh-TW" dirty="0" smtClean="0"/>
              <a:t> -l</a:t>
            </a:r>
          </a:p>
          <a:p>
            <a:pPr lvl="1"/>
            <a:r>
              <a:rPr lang="zh-TW" altLang="en-US" dirty="0" smtClean="0"/>
              <a:t>列出已有的</a:t>
            </a:r>
            <a:r>
              <a:rPr lang="en-US" altLang="zh-TW" dirty="0" err="1" smtClean="0"/>
              <a:t>cron</a:t>
            </a:r>
            <a:r>
              <a:rPr lang="zh-TW" altLang="en-US" dirty="0" smtClean="0"/>
              <a:t>排程服務</a:t>
            </a:r>
            <a:endParaRPr lang="en-US" altLang="zh-TW" dirty="0" smtClean="0"/>
          </a:p>
          <a:p>
            <a:r>
              <a:rPr lang="en-US" altLang="zh-TW" dirty="0" err="1" smtClean="0"/>
              <a:t>crontab</a:t>
            </a:r>
            <a:r>
              <a:rPr lang="en-US" altLang="zh-TW" dirty="0" smtClean="0"/>
              <a:t> -e</a:t>
            </a:r>
          </a:p>
          <a:p>
            <a:pPr lvl="1"/>
            <a:r>
              <a:rPr lang="zh-TW" altLang="en-US" dirty="0" smtClean="0"/>
              <a:t>編輯排程服務檔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</a:t>
            </a:r>
            <a:r>
              <a:rPr lang="en-US" altLang="zh-TW" dirty="0" smtClean="0"/>
              <a:t>1 </a:t>
            </a:r>
            <a:r>
              <a:rPr lang="zh-TW" altLang="en-US" dirty="0" smtClean="0"/>
              <a:t>使用 </a:t>
            </a:r>
            <a:r>
              <a:rPr lang="en-US" altLang="zh-TW" dirty="0" err="1" smtClean="0"/>
              <a:t>nano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314825"/>
            <a:ext cx="41433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9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在最底下貼上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* </a:t>
            </a:r>
            <a:r>
              <a:rPr lang="en-US" altLang="zh-TW" dirty="0"/>
              <a:t>* * * * python3 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en-US" altLang="zh-TW" dirty="0" smtClean="0">
                <a:solidFill>
                  <a:srgbClr val="FF0000"/>
                </a:solidFill>
              </a:rPr>
              <a:t>home/malo_richart/line_env/test1/</a:t>
            </a:r>
            <a:r>
              <a:rPr lang="en-US" altLang="zh-TW" dirty="0" smtClean="0"/>
              <a:t>test.py</a:t>
            </a:r>
          </a:p>
          <a:p>
            <a:pPr lvl="1"/>
            <a:r>
              <a:rPr lang="zh-TW" altLang="en-US" dirty="0" smtClean="0"/>
              <a:t>這個指令欄位在檔案中有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路徑需要依自己的修改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按 </a:t>
            </a:r>
            <a:r>
              <a:rPr lang="en-US" altLang="zh-TW" dirty="0" err="1" smtClean="0"/>
              <a:t>Ctrl^o</a:t>
            </a:r>
            <a:r>
              <a:rPr lang="en-US" altLang="zh-TW" dirty="0" smtClean="0"/>
              <a:t> </a:t>
            </a:r>
            <a:r>
              <a:rPr lang="zh-TW" altLang="en-US" dirty="0" smtClean="0"/>
              <a:t>存檔</a:t>
            </a:r>
            <a:endParaRPr lang="en-US" altLang="zh-TW" dirty="0" smtClean="0"/>
          </a:p>
          <a:p>
            <a:r>
              <a:rPr lang="zh-TW" altLang="en-US" dirty="0" smtClean="0"/>
              <a:t>按 </a:t>
            </a:r>
            <a:r>
              <a:rPr lang="en-US" altLang="zh-TW" dirty="0" err="1" smtClean="0"/>
              <a:t>Ctrl^x</a:t>
            </a:r>
            <a:r>
              <a:rPr lang="en-US" altLang="zh-TW" dirty="0" smtClean="0"/>
              <a:t> </a:t>
            </a:r>
            <a:r>
              <a:rPr lang="zh-TW" altLang="en-US" dirty="0" smtClean="0"/>
              <a:t>離開</a:t>
            </a:r>
            <a:endParaRPr lang="en-US" altLang="zh-TW" dirty="0" smtClean="0"/>
          </a:p>
          <a:p>
            <a:r>
              <a:rPr lang="zh-TW" altLang="en-US" dirty="0" smtClean="0"/>
              <a:t>至此等一分鐘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就會有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訊息傳出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083658"/>
            <a:ext cx="4640585" cy="37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3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如果成功了</a:t>
            </a:r>
            <a:r>
              <a:rPr lang="en-US" altLang="zh-TW" dirty="0" smtClean="0"/>
              <a:t>! </a:t>
            </a:r>
          </a:p>
          <a:p>
            <a:r>
              <a:rPr lang="zh-TW" altLang="en-US" dirty="0" smtClean="0"/>
              <a:t>請完成練習題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股票報價</a:t>
            </a:r>
            <a:endParaRPr lang="en-US" altLang="zh-TW" dirty="0" smtClean="0"/>
          </a:p>
          <a:p>
            <a:r>
              <a:rPr lang="zh-TW" altLang="en-US" dirty="0" smtClean="0"/>
              <a:t>請完成練習題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股價月趨勢圖的推送</a:t>
            </a:r>
            <a:endParaRPr lang="en-US" altLang="zh-TW" dirty="0" smtClean="0"/>
          </a:p>
          <a:p>
            <a:pPr marL="11430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7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297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排程說明</a:t>
            </a:r>
            <a:endParaRPr lang="en-US" altLang="zh-TW" dirty="0" smtClean="0"/>
          </a:p>
          <a:p>
            <a:r>
              <a:rPr lang="zh-TW" altLang="en-US" dirty="0" smtClean="0"/>
              <a:t>每分鐘一次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* * * * * </a:t>
            </a:r>
            <a:r>
              <a:rPr lang="en-US" altLang="zh-TW" dirty="0" smtClean="0"/>
              <a:t>/home/malo/run.sh</a:t>
            </a:r>
          </a:p>
          <a:p>
            <a:r>
              <a:rPr lang="zh-TW" altLang="en-US" dirty="0" smtClean="0"/>
              <a:t>每</a:t>
            </a:r>
            <a:r>
              <a:rPr lang="en-US" altLang="zh-TW" dirty="0" smtClean="0"/>
              <a:t>5</a:t>
            </a:r>
            <a:r>
              <a:rPr lang="zh-TW" altLang="en-US" dirty="0" smtClean="0"/>
              <a:t>分鐘一次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*/5 </a:t>
            </a:r>
            <a:r>
              <a:rPr lang="en-US" altLang="zh-TW" dirty="0"/>
              <a:t>* * * * /</a:t>
            </a:r>
            <a:r>
              <a:rPr lang="en-US" altLang="zh-TW" dirty="0" smtClean="0"/>
              <a:t>home/malo/run.sh</a:t>
            </a:r>
          </a:p>
          <a:p>
            <a:r>
              <a:rPr lang="zh-TW" altLang="en-US" dirty="0" smtClean="0"/>
              <a:t>每天的</a:t>
            </a:r>
            <a:r>
              <a:rPr lang="en-US" altLang="zh-TW" dirty="0" smtClean="0"/>
              <a:t>8</a:t>
            </a:r>
            <a:r>
              <a:rPr lang="zh-TW" altLang="en-US" dirty="0" smtClean="0"/>
              <a:t>點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分執行一次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10 8 </a:t>
            </a:r>
            <a:r>
              <a:rPr lang="en-US" altLang="zh-TW" dirty="0"/>
              <a:t>* * * /</a:t>
            </a:r>
            <a:r>
              <a:rPr lang="en-US" altLang="zh-TW" dirty="0" smtClean="0"/>
              <a:t>home/malo/run.sh</a:t>
            </a:r>
          </a:p>
          <a:p>
            <a:r>
              <a:rPr lang="zh-TW" altLang="en-US" dirty="0" smtClean="0"/>
              <a:t>每天的</a:t>
            </a:r>
            <a:r>
              <a:rPr lang="en-US" altLang="zh-TW" dirty="0" smtClean="0"/>
              <a:t>8</a:t>
            </a:r>
            <a:r>
              <a:rPr lang="zh-TW" altLang="en-US" dirty="0" smtClean="0"/>
              <a:t>點，和</a:t>
            </a:r>
            <a:r>
              <a:rPr lang="en-US" altLang="zh-TW" dirty="0" smtClean="0"/>
              <a:t>18</a:t>
            </a:r>
            <a:r>
              <a:rPr lang="zh-TW" altLang="en-US" dirty="0" smtClean="0"/>
              <a:t>點執行一次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0 8,18 </a:t>
            </a:r>
            <a:r>
              <a:rPr lang="en-US" altLang="zh-TW" dirty="0"/>
              <a:t>* * * /</a:t>
            </a:r>
            <a:r>
              <a:rPr lang="en-US" altLang="zh-TW" dirty="0" smtClean="0"/>
              <a:t>home/malo/run.sh</a:t>
            </a:r>
          </a:p>
          <a:p>
            <a:r>
              <a:rPr lang="zh-TW" altLang="en-US" dirty="0" smtClean="0"/>
              <a:t>每天</a:t>
            </a:r>
            <a:r>
              <a:rPr lang="en-US" altLang="zh-TW" dirty="0" smtClean="0"/>
              <a:t>9~14</a:t>
            </a:r>
            <a:r>
              <a:rPr lang="zh-TW" altLang="en-US" dirty="0" smtClean="0"/>
              <a:t>點，每小時一次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0 8-18 </a:t>
            </a:r>
            <a:r>
              <a:rPr lang="en-US" altLang="zh-TW" dirty="0"/>
              <a:t>* * * /</a:t>
            </a:r>
            <a:r>
              <a:rPr lang="en-US" altLang="zh-TW" dirty="0" smtClean="0"/>
              <a:t>home/malo/run.sh</a:t>
            </a:r>
          </a:p>
          <a:p>
            <a:r>
              <a:rPr lang="zh-TW" altLang="en-US" dirty="0" smtClean="0"/>
              <a:t>每月的</a:t>
            </a:r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15</a:t>
            </a:r>
            <a:r>
              <a:rPr lang="zh-TW" altLang="en-US" dirty="0" smtClean="0"/>
              <a:t>執行一次</a:t>
            </a:r>
            <a:endParaRPr lang="en-US" altLang="zh-TW" dirty="0" smtClean="0"/>
          </a:p>
          <a:p>
            <a:r>
              <a:rPr lang="en-US" altLang="zh-TW" dirty="0"/>
              <a:t>0 8</a:t>
            </a:r>
            <a:r>
              <a:rPr lang="en-US" altLang="zh-TW" dirty="0" smtClean="0"/>
              <a:t> 1,15 </a:t>
            </a:r>
            <a:r>
              <a:rPr lang="en-US" altLang="zh-TW" dirty="0"/>
              <a:t>* * /home/malo/run.sh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2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新增一台</a:t>
            </a:r>
            <a:r>
              <a:rPr lang="en-US" altLang="zh-TW" dirty="0" smtClean="0"/>
              <a:t>GCE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f1-micro</a:t>
            </a:r>
            <a:r>
              <a:rPr lang="zh-TW" altLang="en-US" dirty="0" smtClean="0"/>
              <a:t>機器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56792"/>
            <a:ext cx="451485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新增一台</a:t>
            </a:r>
            <a:r>
              <a:rPr lang="en-US" altLang="zh-TW" dirty="0" smtClean="0"/>
              <a:t>GCE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f1-micro</a:t>
            </a:r>
            <a:r>
              <a:rPr lang="zh-TW" altLang="en-US" dirty="0" smtClean="0"/>
              <a:t>機器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6425"/>
            <a:ext cx="447675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02235"/>
            <a:ext cx="4444510" cy="554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4067944" y="2276872"/>
            <a:ext cx="648072" cy="432048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6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8754190" cy="399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3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41890"/>
            <a:ext cx="6792479" cy="530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0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GCE</a:t>
            </a:r>
            <a:r>
              <a:rPr lang="zh-TW" altLang="en-US" dirty="0"/>
              <a:t>排</a:t>
            </a:r>
            <a:r>
              <a:rPr lang="zh-TW" altLang="en-US" dirty="0" smtClean="0"/>
              <a:t>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apt-get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python3-pip</a:t>
            </a:r>
          </a:p>
          <a:p>
            <a:pPr lvl="1"/>
            <a:r>
              <a:rPr lang="zh-TW" altLang="en-US" dirty="0" smtClean="0"/>
              <a:t>按一下 </a:t>
            </a:r>
            <a:r>
              <a:rPr lang="en-US" altLang="zh-TW" dirty="0" smtClean="0"/>
              <a:t>‘y’ </a:t>
            </a:r>
            <a:r>
              <a:rPr lang="zh-TW" altLang="en-US" dirty="0" smtClean="0"/>
              <a:t>，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後繼續安裝</a:t>
            </a:r>
            <a:endParaRPr lang="en-US" altLang="zh-TW" dirty="0" smtClean="0"/>
          </a:p>
          <a:p>
            <a:r>
              <a:rPr lang="en-US" altLang="zh-TW" dirty="0" smtClean="0"/>
              <a:t>pip3 </a:t>
            </a:r>
            <a:r>
              <a:rPr lang="en-US" altLang="zh-TW" dirty="0"/>
              <a:t>install requests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46005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0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上傳程式前請打開，把</a:t>
            </a:r>
            <a:r>
              <a:rPr lang="en-US" altLang="zh-TW" dirty="0" smtClean="0"/>
              <a:t>key</a:t>
            </a:r>
            <a:r>
              <a:rPr lang="zh-TW" altLang="en-US" dirty="0" smtClean="0"/>
              <a:t>，和訊息內容改成你要的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743"/>
            <a:ext cx="7539309" cy="425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2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5449772" cy="405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35362"/>
            <a:ext cx="3923556" cy="188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9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ls</a:t>
            </a:r>
            <a:r>
              <a:rPr lang="en-US" altLang="zh-TW" dirty="0" smtClean="0"/>
              <a:t> ~/</a:t>
            </a:r>
          </a:p>
          <a:p>
            <a:pPr lvl="1"/>
            <a:r>
              <a:rPr lang="zh-TW" altLang="en-US" dirty="0" smtClean="0"/>
              <a:t>查看自己的</a:t>
            </a:r>
            <a:r>
              <a:rPr lang="en-US" altLang="zh-TW" dirty="0" smtClean="0"/>
              <a:t>home</a:t>
            </a:r>
            <a:r>
              <a:rPr lang="zh-TW" altLang="en-US" dirty="0" smtClean="0"/>
              <a:t>目錄的檔案中是否有上傳的檔案</a:t>
            </a:r>
            <a:endParaRPr lang="en-US" altLang="zh-TW" dirty="0" smtClean="0"/>
          </a:p>
          <a:p>
            <a:r>
              <a:rPr lang="en-US" altLang="zh-TW" dirty="0"/>
              <a:t>m</a:t>
            </a:r>
            <a:r>
              <a:rPr lang="en-US" altLang="zh-TW" dirty="0" smtClean="0"/>
              <a:t>v ~/test.py ./</a:t>
            </a:r>
          </a:p>
          <a:p>
            <a:pPr lvl="1"/>
            <a:r>
              <a:rPr lang="zh-TW" altLang="en-US" dirty="0" smtClean="0"/>
              <a:t>把上傳的檔案移到目前的目錄</a:t>
            </a:r>
            <a:endParaRPr lang="en-US" altLang="zh-TW" dirty="0" smtClean="0"/>
          </a:p>
          <a:p>
            <a:r>
              <a:rPr lang="en-US" altLang="zh-TW" dirty="0"/>
              <a:t>p</a:t>
            </a:r>
            <a:r>
              <a:rPr lang="en-US" altLang="zh-TW" dirty="0" smtClean="0"/>
              <a:t>ython test.py</a:t>
            </a:r>
          </a:p>
          <a:p>
            <a:pPr lvl="1"/>
            <a:r>
              <a:rPr lang="zh-TW" altLang="en-US" dirty="0" smtClean="0"/>
              <a:t>執行程式，確認可以發的出訊息來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00622"/>
            <a:ext cx="45815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3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4740</TotalTime>
  <Words>243</Words>
  <Application>Microsoft Office PowerPoint</Application>
  <PresentationFormat>如螢幕大小 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相鄰</vt:lpstr>
      <vt:lpstr>Day3-3 使用google雲端服務</vt:lpstr>
      <vt:lpstr>新增一台GCE的f1-micro機器</vt:lpstr>
      <vt:lpstr>新增一台GCE的f1-micro機器</vt:lpstr>
      <vt:lpstr>GCE排程</vt:lpstr>
      <vt:lpstr>GCE排程</vt:lpstr>
      <vt:lpstr>GCE排程</vt:lpstr>
      <vt:lpstr>GCE排程</vt:lpstr>
      <vt:lpstr>GCE排程</vt:lpstr>
      <vt:lpstr>GCE排程</vt:lpstr>
      <vt:lpstr>Linux 指令</vt:lpstr>
      <vt:lpstr>GCE中Linux排程</vt:lpstr>
      <vt:lpstr>GCE排程</vt:lpstr>
      <vt:lpstr>GCE排程</vt:lpstr>
      <vt:lpstr>補充說明</vt:lpstr>
      <vt:lpstr>GCE排程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101</cp:revision>
  <dcterms:created xsi:type="dcterms:W3CDTF">2020-04-19T15:33:39Z</dcterms:created>
  <dcterms:modified xsi:type="dcterms:W3CDTF">2020-07-18T07:38:19Z</dcterms:modified>
</cp:coreProperties>
</file>