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65" r:id="rId6"/>
    <p:sldId id="269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1398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69DB7-1C9E-4C4A-B147-AABFD673EB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251ED-128F-4315-ADE0-57EB8B3B5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1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8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4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654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52402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4526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4261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9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C98837-4023-4F93-A2B2-0D56111FFF67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38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B19B0A7-8187-4153-8FB4-35CCB07A4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2B74542-12D9-4634-BC54-6DC033904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謝坤達</a:t>
            </a:r>
            <a:endParaRPr lang="en-US" altLang="zh-TW" dirty="0"/>
          </a:p>
          <a:p>
            <a:r>
              <a:rPr lang="en-US" altLang="zh-TW" cap="none" dirty="0"/>
              <a:t>jumbokh@gmail.com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21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E6BAC30-950E-4614-B862-0DDD020E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20" y="234949"/>
            <a:ext cx="7126288" cy="639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0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740606"/>
            <a:ext cx="6090557" cy="53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8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99DF7CD-2651-4104-9A53-4E06FB9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7" y="1535112"/>
            <a:ext cx="7776700" cy="426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9408"/>
          </a:xfrm>
        </p:spPr>
        <p:txBody>
          <a:bodyPr/>
          <a:lstStyle/>
          <a:p>
            <a:pPr algn="ctr"/>
            <a:r>
              <a:rPr lang="zh-TW" altLang="en-US" dirty="0" smtClean="0"/>
              <a:t>課程綱要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65" y="1581884"/>
            <a:ext cx="9935101" cy="394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21" y="409977"/>
            <a:ext cx="4670372" cy="613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68" y="918482"/>
            <a:ext cx="4476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評分方式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2936" y="2253344"/>
            <a:ext cx="10178322" cy="3593591"/>
          </a:xfrm>
        </p:spPr>
        <p:txBody>
          <a:bodyPr/>
          <a:lstStyle/>
          <a:p>
            <a:r>
              <a:rPr lang="zh-TW" altLang="en-US" dirty="0" smtClean="0"/>
              <a:t>出席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en-US" altLang="zh-TW" dirty="0" smtClean="0"/>
              <a:t>0%</a:t>
            </a:r>
          </a:p>
          <a:p>
            <a:r>
              <a:rPr lang="zh-TW" altLang="en-US" dirty="0"/>
              <a:t>期中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20%</a:t>
            </a:r>
            <a:endParaRPr lang="en-US" altLang="zh-TW" dirty="0" smtClean="0"/>
          </a:p>
          <a:p>
            <a:r>
              <a:rPr lang="zh-TW" altLang="en-US" dirty="0"/>
              <a:t>期末實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平時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779AC64-9B43-4491-9538-F0201450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期中報告</a:t>
            </a:r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8CD1555-B2F2-4925-B730-F6EA9DE4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3491"/>
            <a:ext cx="10178322" cy="4246101"/>
          </a:xfrm>
        </p:spPr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 自訂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機器學習應用</a:t>
            </a:r>
            <a:r>
              <a:rPr lang="zh-TW" altLang="en-US" dirty="0"/>
              <a:t>相關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大綱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簡介</a:t>
            </a:r>
            <a:endParaRPr lang="en-US" altLang="zh-TW" dirty="0"/>
          </a:p>
          <a:p>
            <a:pPr lvl="1"/>
            <a:r>
              <a:rPr lang="zh-TW" altLang="en-US" dirty="0"/>
              <a:t>軟體硬體介紹</a:t>
            </a:r>
            <a:endParaRPr lang="en-US" altLang="zh-TW" dirty="0"/>
          </a:p>
          <a:p>
            <a:pPr lvl="1"/>
            <a:r>
              <a:rPr lang="zh-TW" altLang="en-US" dirty="0"/>
              <a:t>未來展望及想法</a:t>
            </a:r>
            <a:endParaRPr lang="en-US" altLang="zh-TW" dirty="0"/>
          </a:p>
          <a:p>
            <a:pPr lvl="1"/>
            <a:r>
              <a:rPr lang="zh-TW" altLang="en-US" dirty="0" smtClean="0"/>
              <a:t>心得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提交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上傳至</a:t>
            </a:r>
            <a:r>
              <a:rPr lang="en-US" altLang="zh-TW" dirty="0" smtClean="0"/>
              <a:t>ILMS </a:t>
            </a:r>
            <a:r>
              <a:rPr lang="zh-TW" altLang="en-US" dirty="0" smtClean="0"/>
              <a:t>作業項目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期中報告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截止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4/23 23:59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64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136</TotalTime>
  <Words>69</Words>
  <Application>Microsoft Office PowerPoint</Application>
  <PresentationFormat>自訂</PresentationFormat>
  <Paragraphs>20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Badge</vt:lpstr>
      <vt:lpstr>機器學習 3/3</vt:lpstr>
      <vt:lpstr>PowerPoint 簡報</vt:lpstr>
      <vt:lpstr>PowerPoint 簡報</vt:lpstr>
      <vt:lpstr>教材</vt:lpstr>
      <vt:lpstr>課程綱要</vt:lpstr>
      <vt:lpstr>PowerPoint 簡報</vt:lpstr>
      <vt:lpstr>評分方式</vt:lpstr>
      <vt:lpstr>期中報告20%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</dc:title>
  <dc:creator>jumbo</dc:creator>
  <cp:lastModifiedBy>謝坤達</cp:lastModifiedBy>
  <cp:revision>12</cp:revision>
  <dcterms:created xsi:type="dcterms:W3CDTF">2017-11-27T02:50:56Z</dcterms:created>
  <dcterms:modified xsi:type="dcterms:W3CDTF">2021-02-25T06:47:17Z</dcterms:modified>
</cp:coreProperties>
</file>