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ESP32 - </a:t>
            </a:r>
            <a:r>
              <a:rPr lang="en-US" altLang="zh-TW" dirty="0" err="1" smtClean="0"/>
              <a:t>iFTTT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謝坤達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332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 </a:t>
            </a:r>
            <a:r>
              <a:rPr lang="en-US" altLang="zh-TW" dirty="0" smtClean="0"/>
              <a:t>Then That - Add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2521"/>
            <a:ext cx="8229600" cy="3654720"/>
          </a:xfrm>
        </p:spPr>
      </p:pic>
      <p:sp>
        <p:nvSpPr>
          <p:cNvPr id="5" name="圓角矩形 4"/>
          <p:cNvSpPr/>
          <p:nvPr/>
        </p:nvSpPr>
        <p:spPr>
          <a:xfrm>
            <a:off x="5364088" y="4725144"/>
            <a:ext cx="936104" cy="93610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6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 </a:t>
            </a:r>
            <a:r>
              <a:rPr lang="en-US" altLang="zh-TW" dirty="0" smtClean="0"/>
              <a:t>“google sheets” service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1987"/>
            <a:ext cx="8229600" cy="3015789"/>
          </a:xfrm>
        </p:spPr>
      </p:pic>
    </p:spTree>
    <p:extLst>
      <p:ext uri="{BB962C8B-B14F-4D97-AF65-F5344CB8AC3E}">
        <p14:creationId xmlns:p14="http://schemas.microsoft.com/office/powerpoint/2010/main" val="149096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 </a:t>
            </a:r>
            <a:r>
              <a:rPr lang="en-US" altLang="zh-TW" dirty="0" smtClean="0"/>
              <a:t>“Add row to spreadsheet”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50504"/>
            <a:ext cx="8229600" cy="4114800"/>
          </a:xfrm>
        </p:spPr>
      </p:pic>
      <p:sp>
        <p:nvSpPr>
          <p:cNvPr id="5" name="圓角矩形 4"/>
          <p:cNvSpPr/>
          <p:nvPr/>
        </p:nvSpPr>
        <p:spPr>
          <a:xfrm>
            <a:off x="2771800" y="4365104"/>
            <a:ext cx="1872208" cy="18002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10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Create action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3511"/>
            <a:ext cx="8229600" cy="4232740"/>
          </a:xfrm>
        </p:spPr>
      </p:pic>
      <p:sp>
        <p:nvSpPr>
          <p:cNvPr id="5" name="圓角矩形 4"/>
          <p:cNvSpPr/>
          <p:nvPr/>
        </p:nvSpPr>
        <p:spPr>
          <a:xfrm>
            <a:off x="3419872" y="5733256"/>
            <a:ext cx="2232248" cy="57606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60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Continue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730"/>
            <a:ext cx="8229600" cy="4002302"/>
          </a:xfrm>
        </p:spPr>
      </p:pic>
    </p:spTree>
    <p:extLst>
      <p:ext uri="{BB962C8B-B14F-4D97-AF65-F5344CB8AC3E}">
        <p14:creationId xmlns:p14="http://schemas.microsoft.com/office/powerpoint/2010/main" val="180246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Finish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377"/>
            <a:ext cx="8229600" cy="3411009"/>
          </a:xfrm>
        </p:spPr>
      </p:pic>
    </p:spTree>
    <p:extLst>
      <p:ext uri="{BB962C8B-B14F-4D97-AF65-F5344CB8AC3E}">
        <p14:creationId xmlns:p14="http://schemas.microsoft.com/office/powerpoint/2010/main" val="44823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完成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229600" cy="4088866"/>
          </a:xfrm>
        </p:spPr>
      </p:pic>
      <p:sp>
        <p:nvSpPr>
          <p:cNvPr id="5" name="圓角矩形 4"/>
          <p:cNvSpPr/>
          <p:nvPr/>
        </p:nvSpPr>
        <p:spPr>
          <a:xfrm>
            <a:off x="3563888" y="2924944"/>
            <a:ext cx="576064" cy="4320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1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9427"/>
            <a:ext cx="8229600" cy="3920908"/>
          </a:xfrm>
        </p:spPr>
      </p:pic>
      <p:sp>
        <p:nvSpPr>
          <p:cNvPr id="6" name="圓角矩形 5"/>
          <p:cNvSpPr/>
          <p:nvPr/>
        </p:nvSpPr>
        <p:spPr>
          <a:xfrm>
            <a:off x="7164288" y="2708920"/>
            <a:ext cx="864096" cy="28803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0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Key </a:t>
            </a:r>
            <a:r>
              <a:rPr lang="zh-TW" altLang="en-US" dirty="0" smtClean="0"/>
              <a:t>及 傳送資料語法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09490"/>
            <a:ext cx="8229598" cy="3240783"/>
          </a:xfrm>
        </p:spPr>
      </p:pic>
      <p:sp>
        <p:nvSpPr>
          <p:cNvPr id="5" name="圓角矩形 4"/>
          <p:cNvSpPr/>
          <p:nvPr/>
        </p:nvSpPr>
        <p:spPr>
          <a:xfrm>
            <a:off x="2843808" y="2996952"/>
            <a:ext cx="2016224" cy="50405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979712" y="3933056"/>
            <a:ext cx="2808312" cy="28803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4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Connected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1"/>
            <a:ext cx="8229600" cy="4144960"/>
          </a:xfrm>
        </p:spPr>
      </p:pic>
      <p:sp>
        <p:nvSpPr>
          <p:cNvPr id="5" name="圓角矩形 4"/>
          <p:cNvSpPr/>
          <p:nvPr/>
        </p:nvSpPr>
        <p:spPr>
          <a:xfrm>
            <a:off x="2267744" y="5661248"/>
            <a:ext cx="1440160" cy="28803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3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傳送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iFTTT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連接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, </a:t>
            </a:r>
            <a:r>
              <a:rPr lang="zh-TW" altLang="en-US" dirty="0" smtClean="0"/>
              <a:t>獲取 </a:t>
            </a:r>
            <a:r>
              <a:rPr lang="en-US" altLang="zh-TW" dirty="0" smtClean="0"/>
              <a:t>IP </a:t>
            </a:r>
            <a:r>
              <a:rPr lang="zh-TW" altLang="en-US" dirty="0" smtClean="0"/>
              <a:t>位址</a:t>
            </a:r>
            <a:endParaRPr lang="en-US" altLang="zh-TW" dirty="0" smtClean="0"/>
          </a:p>
          <a:p>
            <a:r>
              <a:rPr lang="zh-TW" altLang="en-US" dirty="0"/>
              <a:t>初始化感測</a:t>
            </a:r>
            <a:r>
              <a:rPr lang="zh-TW" altLang="en-US" dirty="0" smtClean="0"/>
              <a:t>器及變數</a:t>
            </a:r>
            <a:endParaRPr lang="en-US" altLang="zh-TW" dirty="0" smtClean="0"/>
          </a:p>
          <a:p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讀取感測值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加入陣列</a:t>
            </a:r>
            <a:endParaRPr lang="en-US" altLang="zh-TW" dirty="0" smtClean="0"/>
          </a:p>
          <a:p>
            <a:r>
              <a:rPr lang="zh-TW" altLang="en-US" dirty="0" smtClean="0"/>
              <a:t>傳送資料至</a:t>
            </a:r>
            <a:r>
              <a:rPr lang="en-US" altLang="zh-TW" dirty="0" err="1" smtClean="0"/>
              <a:t>iFTTT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1929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開始使用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5558"/>
            <a:ext cx="8229600" cy="4088646"/>
          </a:xfrm>
        </p:spPr>
      </p:pic>
    </p:spTree>
    <p:extLst>
      <p:ext uri="{BB962C8B-B14F-4D97-AF65-F5344CB8AC3E}">
        <p14:creationId xmlns:p14="http://schemas.microsoft.com/office/powerpoint/2010/main" val="2495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按 </a:t>
            </a:r>
            <a:r>
              <a:rPr lang="en-US" altLang="zh-TW" dirty="0" smtClean="0"/>
              <a:t>“Create” </a:t>
            </a:r>
            <a:r>
              <a:rPr lang="zh-TW" altLang="en-US" dirty="0" smtClean="0"/>
              <a:t>建立專案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8229600" cy="4262845"/>
          </a:xfrm>
        </p:spPr>
      </p:pic>
      <p:sp>
        <p:nvSpPr>
          <p:cNvPr id="5" name="圓角矩形 4"/>
          <p:cNvSpPr/>
          <p:nvPr/>
        </p:nvSpPr>
        <p:spPr>
          <a:xfrm>
            <a:off x="7524328" y="2204864"/>
            <a:ext cx="936104" cy="360040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6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選擇</a:t>
            </a:r>
            <a:r>
              <a:rPr lang="en-US" altLang="zh-TW" dirty="0" smtClean="0"/>
              <a:t>- If This - Add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8860"/>
            <a:ext cx="8229600" cy="4182042"/>
          </a:xfrm>
        </p:spPr>
      </p:pic>
      <p:sp>
        <p:nvSpPr>
          <p:cNvPr id="5" name="圓角矩形 4"/>
          <p:cNvSpPr/>
          <p:nvPr/>
        </p:nvSpPr>
        <p:spPr>
          <a:xfrm>
            <a:off x="5292080" y="3501008"/>
            <a:ext cx="864096" cy="79208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9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搜尋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8723"/>
            <a:ext cx="8229600" cy="4342316"/>
          </a:xfrm>
        </p:spPr>
      </p:pic>
    </p:spTree>
    <p:extLst>
      <p:ext uri="{BB962C8B-B14F-4D97-AF65-F5344CB8AC3E}">
        <p14:creationId xmlns:p14="http://schemas.microsoft.com/office/powerpoint/2010/main" val="335651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輸入 </a:t>
            </a:r>
            <a:r>
              <a:rPr lang="en-US" altLang="zh-TW" dirty="0" err="1" smtClean="0"/>
              <a:t>webhook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7694"/>
            <a:ext cx="8229600" cy="4164375"/>
          </a:xfrm>
        </p:spPr>
      </p:pic>
    </p:spTree>
    <p:extLst>
      <p:ext uri="{BB962C8B-B14F-4D97-AF65-F5344CB8AC3E}">
        <p14:creationId xmlns:p14="http://schemas.microsoft.com/office/powerpoint/2010/main" val="313202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選擇底下的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Receive a web request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9003"/>
            <a:ext cx="8229600" cy="4261757"/>
          </a:xfrm>
        </p:spPr>
      </p:pic>
      <p:sp>
        <p:nvSpPr>
          <p:cNvPr id="5" name="圓角矩形 4"/>
          <p:cNvSpPr/>
          <p:nvPr/>
        </p:nvSpPr>
        <p:spPr>
          <a:xfrm>
            <a:off x="3347864" y="4293096"/>
            <a:ext cx="2520280" cy="230425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74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輸入 </a:t>
            </a:r>
            <a:r>
              <a:rPr lang="en-US" altLang="zh-TW" dirty="0" smtClean="0">
                <a:solidFill>
                  <a:srgbClr val="FF0000"/>
                </a:solidFill>
              </a:rPr>
              <a:t>“Event Name” </a:t>
            </a:r>
            <a:r>
              <a:rPr lang="zh-TW" altLang="en-US" dirty="0" smtClean="0">
                <a:solidFill>
                  <a:srgbClr val="FF0000"/>
                </a:solidFill>
              </a:rPr>
              <a:t>名稱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2808"/>
            <a:ext cx="8229600" cy="3834147"/>
          </a:xfrm>
        </p:spPr>
      </p:pic>
      <p:sp>
        <p:nvSpPr>
          <p:cNvPr id="5" name="圓角矩形 4"/>
          <p:cNvSpPr/>
          <p:nvPr/>
        </p:nvSpPr>
        <p:spPr>
          <a:xfrm>
            <a:off x="3059832" y="4509120"/>
            <a:ext cx="1440160" cy="57606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58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92</Words>
  <Application>Microsoft Office PowerPoint</Application>
  <PresentationFormat>如螢幕大小 (4:3)</PresentationFormat>
  <Paragraphs>25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流線</vt:lpstr>
      <vt:lpstr>ESP32 - iFTTT</vt:lpstr>
      <vt:lpstr>傳送Data至iFTTT</vt:lpstr>
      <vt:lpstr>開始使用</vt:lpstr>
      <vt:lpstr>按 “Create” 建立專案</vt:lpstr>
      <vt:lpstr>選擇- If This - Add</vt:lpstr>
      <vt:lpstr>搜尋service</vt:lpstr>
      <vt:lpstr>輸入 webhook</vt:lpstr>
      <vt:lpstr>選擇底下的 Receive a web request</vt:lpstr>
      <vt:lpstr>輸入 “Event Name” 名稱</vt:lpstr>
      <vt:lpstr>選擇 Then That - Add</vt:lpstr>
      <vt:lpstr>搜尋 “google sheets” service</vt:lpstr>
      <vt:lpstr>選擇 “Add row to spreadsheet”</vt:lpstr>
      <vt:lpstr>Create action</vt:lpstr>
      <vt:lpstr>Continue</vt:lpstr>
      <vt:lpstr>Finish</vt:lpstr>
      <vt:lpstr>完成</vt:lpstr>
      <vt:lpstr>PowerPoint 簡報</vt:lpstr>
      <vt:lpstr>Key 及 傳送資料語法</vt:lpstr>
      <vt:lpstr>Connected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ESP32 - iFTTT</dc:title>
  <dc:creator>謝坤達</dc:creator>
  <cp:lastModifiedBy>謝坤達</cp:lastModifiedBy>
  <cp:revision>4</cp:revision>
  <dcterms:created xsi:type="dcterms:W3CDTF">2021-04-09T02:20:16Z</dcterms:created>
  <dcterms:modified xsi:type="dcterms:W3CDTF">2021-04-09T02:57:35Z</dcterms:modified>
</cp:coreProperties>
</file>