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304" r:id="rId3"/>
    <p:sldId id="303" r:id="rId4"/>
    <p:sldId id="268" r:id="rId5"/>
    <p:sldId id="271" r:id="rId6"/>
    <p:sldId id="305" r:id="rId7"/>
    <p:sldId id="308" r:id="rId8"/>
    <p:sldId id="309" r:id="rId9"/>
    <p:sldId id="311" r:id="rId10"/>
    <p:sldId id="277" r:id="rId11"/>
    <p:sldId id="278" r:id="rId12"/>
    <p:sldId id="279" r:id="rId13"/>
    <p:sldId id="314" r:id="rId14"/>
    <p:sldId id="315" r:id="rId15"/>
    <p:sldId id="316" r:id="rId16"/>
    <p:sldId id="317" r:id="rId17"/>
    <p:sldId id="318" r:id="rId18"/>
    <p:sldId id="321" r:id="rId19"/>
    <p:sldId id="322" r:id="rId20"/>
    <p:sldId id="325" r:id="rId21"/>
    <p:sldId id="343" r:id="rId22"/>
    <p:sldId id="344" r:id="rId23"/>
    <p:sldId id="328" r:id="rId2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26347CD-D800-4F73-BBAA-A750FE6F3D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84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7" Type="http://schemas.openxmlformats.org/officeDocument/2006/relationships/slide" Target="../slides/slide20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8.xml"/><Relationship Id="rId5" Type="http://schemas.openxmlformats.org/officeDocument/2006/relationships/slide" Target="../slides/slide14.xml"/><Relationship Id="rId4" Type="http://schemas.openxmlformats.org/officeDocument/2006/relationships/slide" Target="../slides/slide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7" Type="http://schemas.openxmlformats.org/officeDocument/2006/relationships/slide" Target="../slides/slide20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8.xml"/><Relationship Id="rId5" Type="http://schemas.openxmlformats.org/officeDocument/2006/relationships/slide" Target="../slides/slide14.xml"/><Relationship Id="rId4" Type="http://schemas.openxmlformats.org/officeDocument/2006/relationships/slide" Target="../slides/slide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76672"/>
            <a:ext cx="7543800" cy="187220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564904"/>
            <a:ext cx="7543800" cy="3456384"/>
          </a:xfrm>
        </p:spPr>
        <p:txBody>
          <a:bodyPr lIns="91440" rIns="91440">
            <a:normAutofit/>
          </a:bodyPr>
          <a:lstStyle>
            <a:lvl1pPr marL="0" indent="0" algn="just"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34888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5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 hangingPunct="0">
              <a:lnSpc>
                <a:spcPct val="100000"/>
              </a:lnSpc>
              <a:spcAft>
                <a:spcPts val="60"/>
              </a:spcAft>
              <a:defRPr sz="3200"/>
            </a:lvl1pPr>
            <a:lvl2pPr hangingPunct="0">
              <a:lnSpc>
                <a:spcPct val="100000"/>
              </a:lnSpc>
              <a:spcAft>
                <a:spcPts val="60"/>
              </a:spcAft>
              <a:defRPr sz="2400"/>
            </a:lvl2pPr>
            <a:lvl3pPr hangingPunct="0">
              <a:lnSpc>
                <a:spcPct val="100000"/>
              </a:lnSpc>
              <a:spcAft>
                <a:spcPts val="60"/>
              </a:spcAft>
              <a:defRPr sz="1800"/>
            </a:lvl3pPr>
            <a:lvl4pPr hangingPunct="0">
              <a:lnSpc>
                <a:spcPct val="100000"/>
              </a:lnSpc>
              <a:spcAft>
                <a:spcPts val="60"/>
              </a:spcAft>
              <a:defRPr sz="1800"/>
            </a:lvl4pPr>
            <a:lvl5pPr hangingPunct="0">
              <a:lnSpc>
                <a:spcPct val="100000"/>
              </a:lnSpc>
              <a:spcAft>
                <a:spcPts val="60"/>
              </a:spcAft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71971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4-1</a:t>
            </a:r>
          </a:p>
        </p:txBody>
      </p:sp>
      <p:sp>
        <p:nvSpPr>
          <p:cNvPr id="8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381458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Text Box 1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246646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4-2</a:t>
            </a:r>
          </a:p>
        </p:txBody>
      </p:sp>
      <p:sp>
        <p:nvSpPr>
          <p:cNvPr id="10" name="Text Box 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82680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4-3</a:t>
            </a:r>
          </a:p>
        </p:txBody>
      </p:sp>
      <p:sp>
        <p:nvSpPr>
          <p:cNvPr id="11" name="Text Box 1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40147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4-4</a:t>
            </a:r>
          </a:p>
        </p:txBody>
      </p:sp>
      <p:sp>
        <p:nvSpPr>
          <p:cNvPr id="12" name="Text Box 1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976152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4-5</a:t>
            </a:r>
          </a:p>
        </p:txBody>
      </p:sp>
      <p:sp>
        <p:nvSpPr>
          <p:cNvPr id="13" name="Text Box 1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7550827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4-6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066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060848"/>
            <a:ext cx="7543800" cy="38884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1916832"/>
            <a:ext cx="7848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611560" y="286604"/>
            <a:ext cx="8208912" cy="15332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C88318-B9B2-45EB-91C6-B98FAC4C2EC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7699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5142E0E-24CA-446A-80E1-9CD2F4A58F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381458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381458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Text Box 17">
            <a:hlinkClick r:id="rId2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4671971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4-1</a:t>
            </a:r>
          </a:p>
        </p:txBody>
      </p:sp>
      <p:sp>
        <p:nvSpPr>
          <p:cNvPr id="26" name="Text Box 19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246646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4-2</a:t>
            </a:r>
          </a:p>
        </p:txBody>
      </p:sp>
      <p:sp>
        <p:nvSpPr>
          <p:cNvPr id="27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82680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4-3</a:t>
            </a:r>
          </a:p>
        </p:txBody>
      </p:sp>
      <p:sp>
        <p:nvSpPr>
          <p:cNvPr id="28" name="Text Box 19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40147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4-4</a:t>
            </a:r>
          </a:p>
        </p:txBody>
      </p:sp>
      <p:sp>
        <p:nvSpPr>
          <p:cNvPr id="29" name="Text Box 17">
            <a:hlinkClick r:id="rId6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976152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4-5</a:t>
            </a:r>
          </a:p>
        </p:txBody>
      </p:sp>
      <p:sp>
        <p:nvSpPr>
          <p:cNvPr id="30" name="Text Box 19">
            <a:hlinkClick r:id="rId7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550827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4-6</a:t>
            </a:r>
          </a:p>
        </p:txBody>
      </p:sp>
    </p:spTree>
    <p:extLst>
      <p:ext uri="{BB962C8B-B14F-4D97-AF65-F5344CB8AC3E}">
        <p14:creationId xmlns:p14="http://schemas.microsoft.com/office/powerpoint/2010/main" val="17410422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86605"/>
            <a:ext cx="8208912" cy="82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9" y="1294668"/>
            <a:ext cx="7683192" cy="4942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9552" y="1108325"/>
            <a:ext cx="8280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532518"/>
            <a:ext cx="966653" cy="280858"/>
          </a:xfrm>
          <a:prstGeom prst="rect">
            <a:avLst/>
          </a:prstGeom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3" y="1"/>
            <a:ext cx="9141618" cy="1636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0" y="373429"/>
            <a:ext cx="571441" cy="64807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6876256" y="64216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fld id="{EC5B04A3-988F-43FA-873D-C65FAE834C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CHAPTER04</a:t>
            </a:r>
            <a:br>
              <a:rPr lang="en-US" altLang="zh-TW" dirty="0" smtClean="0"/>
            </a:br>
            <a:r>
              <a:rPr lang="zh-TW" altLang="en-US" dirty="0" smtClean="0"/>
              <a:t>網路的連線方式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4-1 </a:t>
            </a:r>
            <a:r>
              <a:rPr lang="zh-TW" altLang="en-US" dirty="0" smtClean="0"/>
              <a:t>寬頻上網方式</a:t>
            </a:r>
          </a:p>
          <a:p>
            <a:r>
              <a:rPr lang="en-US" altLang="zh-TW" dirty="0" smtClean="0"/>
              <a:t>4-2 </a:t>
            </a:r>
            <a:r>
              <a:rPr lang="zh-TW" altLang="en-US" dirty="0" smtClean="0"/>
              <a:t>寬頻上網連線設定	</a:t>
            </a:r>
          </a:p>
          <a:p>
            <a:r>
              <a:rPr lang="en-US" altLang="zh-TW" dirty="0" smtClean="0"/>
              <a:t>4-3 </a:t>
            </a:r>
            <a:r>
              <a:rPr lang="zh-TW" altLang="en-US" dirty="0" smtClean="0"/>
              <a:t>無線網路上網</a:t>
            </a:r>
            <a:endParaRPr lang="en-US" altLang="zh-TW" dirty="0" smtClean="0"/>
          </a:p>
          <a:p>
            <a:r>
              <a:rPr lang="en-US" altLang="zh-TW" dirty="0" smtClean="0"/>
              <a:t>4-4 </a:t>
            </a:r>
            <a:r>
              <a:rPr lang="zh-TW" altLang="en-US" dirty="0" smtClean="0"/>
              <a:t>使用網路分享檔案</a:t>
            </a:r>
            <a:endParaRPr lang="en-US" altLang="zh-TW" dirty="0" smtClean="0"/>
          </a:p>
          <a:p>
            <a:r>
              <a:rPr lang="en-US" altLang="zh-TW" dirty="0" smtClean="0"/>
              <a:t>4-5 </a:t>
            </a:r>
            <a:r>
              <a:rPr lang="zh-TW" altLang="en-US" dirty="0" smtClean="0"/>
              <a:t>遠端桌面連線</a:t>
            </a:r>
            <a:endParaRPr lang="en-US" altLang="zh-TW" dirty="0" smtClean="0"/>
          </a:p>
          <a:p>
            <a:r>
              <a:rPr lang="en-US" altLang="zh-TW" dirty="0" smtClean="0"/>
              <a:t>4-6 </a:t>
            </a:r>
            <a:r>
              <a:rPr lang="zh-TW" altLang="en-US" dirty="0" smtClean="0"/>
              <a:t>行動上網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buNone/>
            </a:pPr>
            <a:r>
              <a:rPr lang="en-US" altLang="zh-TW" dirty="0" smtClean="0"/>
              <a:t>4-3-1 </a:t>
            </a:r>
            <a:r>
              <a:rPr lang="zh-TW" altLang="en-US" dirty="0" smtClean="0"/>
              <a:t>架設無線網路所須設備</a:t>
            </a:r>
          </a:p>
          <a:p>
            <a:pPr marL="0" indent="0" eaLnBrk="1">
              <a:buNone/>
            </a:pPr>
            <a:r>
              <a:rPr lang="en-US" altLang="zh-TW" dirty="0" smtClean="0"/>
              <a:t>4-3-2 </a:t>
            </a:r>
            <a:r>
              <a:rPr lang="zh-TW" altLang="en-US" dirty="0" smtClean="0"/>
              <a:t>連上</a:t>
            </a:r>
            <a:r>
              <a:rPr lang="en-US" altLang="zh-TW" dirty="0" smtClean="0"/>
              <a:t>AP</a:t>
            </a:r>
            <a:endParaRPr lang="zh-TW" alt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4-3 </a:t>
            </a:r>
            <a:r>
              <a:rPr lang="en-US" altLang="en-US" dirty="0" err="1" smtClean="0"/>
              <a:t>無線網路上網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8318-B9B2-45EB-91C6-B98FAC4C2ECE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4-3 </a:t>
            </a:r>
            <a:r>
              <a:rPr lang="en-US" altLang="en-US" dirty="0" err="1" smtClean="0"/>
              <a:t>無線網路上網</a:t>
            </a:r>
            <a:endParaRPr lang="zh-TW" altLang="en-US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4652" y="3437500"/>
            <a:ext cx="5641026" cy="2799812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4-3-1 </a:t>
            </a:r>
            <a:r>
              <a:rPr lang="en-US" altLang="en-US" sz="4400" dirty="0" err="1" smtClean="0"/>
              <a:t>架設無線網路所需設備</a:t>
            </a:r>
            <a:endParaRPr lang="zh-TW" altLang="en-US" sz="4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556792"/>
            <a:ext cx="2133785" cy="1066892"/>
          </a:xfrm>
          <a:prstGeom prst="rect">
            <a:avLst/>
          </a:prstGeom>
        </p:spPr>
      </p:pic>
      <p:sp>
        <p:nvSpPr>
          <p:cNvPr id="4" name="圓角矩形圖說文字 3"/>
          <p:cNvSpPr/>
          <p:nvPr/>
        </p:nvSpPr>
        <p:spPr>
          <a:xfrm>
            <a:off x="1547664" y="2623684"/>
            <a:ext cx="2736304" cy="510778"/>
          </a:xfrm>
          <a:prstGeom prst="wedgeRoundRectCallout">
            <a:avLst>
              <a:gd name="adj1" fmla="val -56208"/>
              <a:gd name="adj2" fmla="val -51762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latin typeface="+mn-ea"/>
                <a:ea typeface="+mn-ea"/>
              </a:rPr>
              <a:t>USB</a:t>
            </a:r>
            <a:r>
              <a:rPr lang="zh-TW" altLang="en-US" sz="2400" b="1" dirty="0">
                <a:latin typeface="+mn-ea"/>
                <a:ea typeface="+mn-ea"/>
              </a:rPr>
              <a:t>介面無線網卡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912" y="4595510"/>
            <a:ext cx="1802528" cy="1641802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1951103" y="4797152"/>
            <a:ext cx="1825722" cy="510778"/>
          </a:xfrm>
          <a:prstGeom prst="wedgeRoundRectCallout">
            <a:avLst>
              <a:gd name="adj1" fmla="val 44458"/>
              <a:gd name="adj2" fmla="val 119152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latin typeface="+mn-ea"/>
                <a:ea typeface="+mn-ea"/>
              </a:rPr>
              <a:t>無線基地台</a:t>
            </a:r>
            <a:endParaRPr lang="zh-TW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2283985"/>
            <a:ext cx="7681912" cy="29647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4-3-2 </a:t>
            </a:r>
            <a:r>
              <a:rPr lang="zh-TW" altLang="en-US" dirty="0"/>
              <a:t>連上</a:t>
            </a:r>
            <a:r>
              <a:rPr lang="en-US" altLang="zh-TW" dirty="0"/>
              <a:t>AP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F5142E0E-24CA-446A-80E1-9CD2F4A58F81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245491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4-4-1 </a:t>
            </a:r>
            <a:r>
              <a:rPr lang="zh-TW" altLang="en-US" dirty="0" smtClean="0"/>
              <a:t>電腦名稱及工作群組</a:t>
            </a:r>
            <a:endParaRPr lang="en-US" altLang="zh-TW" dirty="0" smtClean="0"/>
          </a:p>
          <a:p>
            <a:r>
              <a:rPr lang="en-US" altLang="zh-TW" dirty="0" smtClean="0"/>
              <a:t>4-4-2 </a:t>
            </a:r>
            <a:r>
              <a:rPr lang="zh-TW" altLang="en-US" dirty="0" smtClean="0"/>
              <a:t>瀏覽區域網路中的電腦</a:t>
            </a:r>
            <a:endParaRPr lang="en-US" altLang="zh-TW" dirty="0" smtClean="0"/>
          </a:p>
          <a:p>
            <a:r>
              <a:rPr lang="en-US" altLang="zh-TW" dirty="0" smtClean="0"/>
              <a:t>4-4-3 </a:t>
            </a:r>
            <a:r>
              <a:rPr lang="zh-TW" altLang="en-US" dirty="0" smtClean="0"/>
              <a:t>開啟公用資料夾</a:t>
            </a:r>
            <a:endParaRPr lang="en-US" altLang="zh-TW" dirty="0" smtClean="0"/>
          </a:p>
          <a:p>
            <a:r>
              <a:rPr lang="en-US" altLang="zh-TW" dirty="0" smtClean="0"/>
              <a:t>4-4-4 </a:t>
            </a:r>
            <a:r>
              <a:rPr lang="zh-TW" altLang="en-US" dirty="0" smtClean="0"/>
              <a:t>分享指定的資料夾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4-4 </a:t>
            </a:r>
            <a:r>
              <a:rPr lang="zh-TW" altLang="en-US" dirty="0" smtClean="0"/>
              <a:t>使用網路分享檔案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8318-B9B2-45EB-91C6-B98FAC4C2ECE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16369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4-4-1 </a:t>
            </a:r>
            <a:r>
              <a:rPr lang="zh-TW" altLang="en-US" dirty="0"/>
              <a:t>電腦名稱及工作群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712" y="3448584"/>
            <a:ext cx="2523793" cy="28083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9620" y="3429000"/>
            <a:ext cx="2373842" cy="2808312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5474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4-4-2 </a:t>
            </a:r>
            <a:r>
              <a:rPr lang="zh-TW" altLang="en-US" dirty="0" smtClean="0"/>
              <a:t>瀏覽區域網路中的電腦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322" y="2852936"/>
            <a:ext cx="5619388" cy="3295987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95432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4-4-3 </a:t>
            </a:r>
            <a:r>
              <a:rPr lang="zh-TW" altLang="en-US" dirty="0" smtClean="0"/>
              <a:t>開啟公用資料夾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752" y="3429000"/>
            <a:ext cx="4608512" cy="2718766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762454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4-5-1 </a:t>
            </a:r>
            <a:r>
              <a:rPr lang="zh-TW" altLang="en-US" dirty="0" smtClean="0"/>
              <a:t>遠端桌面連線設定</a:t>
            </a:r>
            <a:endParaRPr lang="en-US" altLang="zh-TW" dirty="0" smtClean="0"/>
          </a:p>
          <a:p>
            <a:r>
              <a:rPr lang="en-US" altLang="zh-TW" dirty="0" smtClean="0"/>
              <a:t>4-5-2 </a:t>
            </a:r>
            <a:r>
              <a:rPr lang="zh-TW" altLang="en-US" dirty="0" smtClean="0"/>
              <a:t>使用遠端桌面連線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4-5 </a:t>
            </a:r>
            <a:r>
              <a:rPr lang="zh-TW" altLang="en-US" dirty="0" smtClean="0"/>
              <a:t>遠端桌面連線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8318-B9B2-45EB-91C6-B98FAC4C2ECE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94869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4-5-1 </a:t>
            </a:r>
            <a:r>
              <a:rPr lang="zh-TW" altLang="en-US" dirty="0"/>
              <a:t>遠端桌面連線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3680843"/>
            <a:ext cx="3899773" cy="23530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680843"/>
            <a:ext cx="2114634" cy="2353027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1170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4-1-1 ADSL</a:t>
            </a:r>
            <a:r>
              <a:rPr lang="zh-TW" altLang="en-US" dirty="0" smtClean="0"/>
              <a:t>寬頻上網</a:t>
            </a:r>
            <a:endParaRPr lang="en-US" altLang="zh-TW" dirty="0" smtClean="0"/>
          </a:p>
          <a:p>
            <a:r>
              <a:rPr lang="en-US" altLang="zh-TW" dirty="0" smtClean="0"/>
              <a:t>4-1-2 </a:t>
            </a:r>
            <a:r>
              <a:rPr lang="en-US" altLang="zh-TW" cap="none" dirty="0" smtClean="0"/>
              <a:t>Cable Modem</a:t>
            </a:r>
            <a:r>
              <a:rPr lang="zh-TW" altLang="en-US" dirty="0" smtClean="0"/>
              <a:t>寬頻上網</a:t>
            </a:r>
            <a:endParaRPr lang="en-US" altLang="zh-TW" dirty="0" smtClean="0"/>
          </a:p>
          <a:p>
            <a:r>
              <a:rPr lang="en-US" altLang="zh-TW" dirty="0" smtClean="0"/>
              <a:t>4-1-3 </a:t>
            </a:r>
            <a:r>
              <a:rPr lang="zh-TW" altLang="en-US" dirty="0" smtClean="0"/>
              <a:t>光纖上網</a:t>
            </a:r>
            <a:endParaRPr lang="en-US" altLang="zh-TW" dirty="0" smtClean="0"/>
          </a:p>
          <a:p>
            <a:r>
              <a:rPr lang="en-US" altLang="zh-TW" dirty="0" smtClean="0"/>
              <a:t>4-1-4 </a:t>
            </a:r>
            <a:r>
              <a:rPr lang="zh-TW" altLang="en-US" dirty="0" smtClean="0"/>
              <a:t>專線上網</a:t>
            </a:r>
            <a:endParaRPr lang="en-US" altLang="zh-TW" dirty="0" smtClean="0"/>
          </a:p>
          <a:p>
            <a:r>
              <a:rPr lang="en-US" altLang="zh-TW" dirty="0" smtClean="0"/>
              <a:t>4-1-5 </a:t>
            </a:r>
            <a:r>
              <a:rPr lang="zh-TW" altLang="en-US" dirty="0" smtClean="0"/>
              <a:t>向</a:t>
            </a:r>
            <a:r>
              <a:rPr lang="en-US" altLang="zh-TW" dirty="0" smtClean="0"/>
              <a:t>ISP</a:t>
            </a:r>
            <a:r>
              <a:rPr lang="zh-TW" altLang="en-US" dirty="0" smtClean="0"/>
              <a:t>申請寬頻上網服務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4-1 </a:t>
            </a:r>
            <a:r>
              <a:rPr lang="zh-TW" altLang="en-US" smtClean="0"/>
              <a:t>寬頻上網方式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8318-B9B2-45EB-91C6-B98FAC4C2ECE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966160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cap="none" dirty="0" smtClean="0"/>
              <a:t>4-6-1 4G</a:t>
            </a:r>
            <a:r>
              <a:rPr lang="zh-TW" altLang="en-US" cap="none" dirty="0" smtClean="0"/>
              <a:t>行動上網</a:t>
            </a:r>
            <a:endParaRPr lang="en-US" altLang="zh-TW" cap="none" dirty="0" smtClean="0"/>
          </a:p>
          <a:p>
            <a:r>
              <a:rPr lang="en-US" altLang="zh-TW" cap="none" dirty="0" smtClean="0"/>
              <a:t>4-6-2 Wi-Fi</a:t>
            </a:r>
            <a:r>
              <a:rPr lang="zh-TW" altLang="en-US" cap="none" dirty="0" smtClean="0"/>
              <a:t>行動上網</a:t>
            </a:r>
          </a:p>
          <a:p>
            <a:r>
              <a:rPr lang="en-US" altLang="zh-TW" cap="none" dirty="0" smtClean="0"/>
              <a:t>4-6-3 </a:t>
            </a:r>
            <a:r>
              <a:rPr lang="zh-TW" altLang="en-US" cap="none" dirty="0" smtClean="0"/>
              <a:t>分享行動網路</a:t>
            </a:r>
            <a:endParaRPr lang="en-US" altLang="zh-TW" cap="none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4-6 </a:t>
            </a:r>
            <a:r>
              <a:rPr lang="zh-TW" altLang="en-US" dirty="0" smtClean="0"/>
              <a:t>行動上網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8318-B9B2-45EB-91C6-B98FAC4C2ECE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421153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4-6-1 </a:t>
            </a:r>
            <a:r>
              <a:rPr lang="en-US" altLang="zh-TW" dirty="0" smtClean="0"/>
              <a:t>4G</a:t>
            </a:r>
            <a:r>
              <a:rPr lang="zh-TW" altLang="en-US" dirty="0" smtClean="0"/>
              <a:t>行動上網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047" y="2519609"/>
            <a:ext cx="6396235" cy="3707142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703593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4-6-2 </a:t>
            </a:r>
            <a:r>
              <a:rPr lang="en-US" altLang="zh-TW" dirty="0"/>
              <a:t>Wi-Fi</a:t>
            </a:r>
            <a:r>
              <a:rPr lang="zh-TW" altLang="en-US" dirty="0"/>
              <a:t>行動上網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5532" y="3356992"/>
            <a:ext cx="5839265" cy="2772474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435171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4-6-3 </a:t>
            </a:r>
            <a:r>
              <a:rPr lang="zh-TW" altLang="en-US" dirty="0"/>
              <a:t>分享行動</a:t>
            </a:r>
            <a:r>
              <a:rPr lang="zh-TW" altLang="en-US" dirty="0" smtClean="0"/>
              <a:t>網路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067" y="3631565"/>
            <a:ext cx="6870196" cy="2605747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5158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639045"/>
            <a:ext cx="7681912" cy="42545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4-1-1 ADSL</a:t>
            </a:r>
            <a:r>
              <a:rPr lang="zh-TW" altLang="en-US" dirty="0"/>
              <a:t>寬頻上網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F5142E0E-24CA-446A-80E1-9CD2F4A58F81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99931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732016"/>
            <a:ext cx="7681912" cy="4068656"/>
          </a:xfrm>
          <a:prstGeom prst="rect">
            <a:avLst/>
          </a:prstGeom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4-1-2 Cable </a:t>
            </a:r>
            <a:r>
              <a:rPr lang="en-US" altLang="en-US" sz="4400" dirty="0" err="1" smtClean="0"/>
              <a:t>Modem寬頻上網</a:t>
            </a:r>
            <a:endParaRPr lang="zh-TW" altLang="en-US" sz="4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4-1-3 </a:t>
            </a:r>
            <a:r>
              <a:rPr lang="zh-TW" altLang="en-US" dirty="0" smtClean="0"/>
              <a:t>光纖上網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672" y="2455306"/>
            <a:ext cx="5383075" cy="3887476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4-1-5 </a:t>
            </a:r>
            <a:r>
              <a:rPr lang="zh-TW" altLang="en-US" dirty="0" smtClean="0"/>
              <a:t>向</a:t>
            </a:r>
            <a:r>
              <a:rPr lang="en-US" altLang="zh-TW" dirty="0" smtClean="0"/>
              <a:t>ISP</a:t>
            </a:r>
            <a:r>
              <a:rPr lang="zh-TW" altLang="en-US" dirty="0" smtClean="0"/>
              <a:t>申請寬頻上網服務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8351" y="4149080"/>
            <a:ext cx="6253627" cy="1978324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72129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4-1-5 </a:t>
            </a:r>
            <a:r>
              <a:rPr lang="zh-TW" altLang="en-US" dirty="0"/>
              <a:t>向</a:t>
            </a:r>
            <a:r>
              <a:rPr lang="en-US" altLang="zh-TW" dirty="0"/>
              <a:t>ISP</a:t>
            </a:r>
            <a:r>
              <a:rPr lang="zh-TW" altLang="en-US" dirty="0"/>
              <a:t>申請寬頻上網服務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1720" y="2999598"/>
            <a:ext cx="5184576" cy="3237714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3136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4-2-1 </a:t>
            </a:r>
            <a:r>
              <a:rPr lang="zh-TW" altLang="en-US" dirty="0" smtClean="0"/>
              <a:t>非固定制連線設定</a:t>
            </a:r>
            <a:endParaRPr lang="en-US" altLang="zh-TW" dirty="0" smtClean="0"/>
          </a:p>
          <a:p>
            <a:r>
              <a:rPr lang="en-US" altLang="zh-TW" dirty="0" smtClean="0"/>
              <a:t>4-2-2 </a:t>
            </a:r>
            <a:r>
              <a:rPr lang="zh-TW" altLang="en-US" dirty="0" smtClean="0"/>
              <a:t>固定制連線設定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4-2 </a:t>
            </a:r>
            <a:r>
              <a:rPr lang="zh-TW" altLang="en-US" dirty="0" smtClean="0"/>
              <a:t>寬頻上網連線設定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8318-B9B2-45EB-91C6-B98FAC4C2ECE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23994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4-2-2 </a:t>
            </a:r>
            <a:r>
              <a:rPr lang="zh-TW" altLang="en-US" dirty="0" smtClean="0"/>
              <a:t>固定制連線設定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944" y="3485752"/>
            <a:ext cx="2173371" cy="27515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08" y="3456790"/>
            <a:ext cx="2478537" cy="2761037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0CA10-D739-49AA-8DF6-C7ED3041E832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20" y="1772816"/>
            <a:ext cx="3306379" cy="24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583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網際網路">
  <a:themeElements>
    <a:clrScheme name="自訂 7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A8EBEF"/>
      </a:hlink>
      <a:folHlink>
        <a:srgbClr val="A0ACB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網際網路" id="{E7402E39-4EAB-4CA8-A087-4645542AEB4C}" vid="{03845439-27CA-45A2-B8C6-6CD6B95B1AA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網際網路</Template>
  <TotalTime>928</TotalTime>
  <Words>221</Words>
  <Application>Microsoft Office PowerPoint</Application>
  <PresentationFormat>如螢幕大小 (4:3)</PresentationFormat>
  <Paragraphs>72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網際網路</vt:lpstr>
      <vt:lpstr>CHAPTER04 網路的連線方式</vt:lpstr>
      <vt:lpstr>4-1 寬頻上網方式</vt:lpstr>
      <vt:lpstr>4-1-1 ADSL寬頻上網</vt:lpstr>
      <vt:lpstr>4-1-2 Cable Modem寬頻上網</vt:lpstr>
      <vt:lpstr>4-1-3 光纖上網</vt:lpstr>
      <vt:lpstr>4-1-5 向ISP申請寬頻上網服務</vt:lpstr>
      <vt:lpstr>4-1-5 向ISP申請寬頻上網服務</vt:lpstr>
      <vt:lpstr>4-2 寬頻上網連線設定</vt:lpstr>
      <vt:lpstr>4-2-2 固定制連線設定</vt:lpstr>
      <vt:lpstr>4-3 無線網路上網</vt:lpstr>
      <vt:lpstr>4-3 無線網路上網</vt:lpstr>
      <vt:lpstr>4-3-1 架設無線網路所需設備</vt:lpstr>
      <vt:lpstr>4-3-2 連上AP</vt:lpstr>
      <vt:lpstr>4-4 使用網路分享檔案</vt:lpstr>
      <vt:lpstr>4-4-1 電腦名稱及工作群組</vt:lpstr>
      <vt:lpstr>4-4-2 瀏覽區域網路中的電腦</vt:lpstr>
      <vt:lpstr>4-4-3 開啟公用資料夾</vt:lpstr>
      <vt:lpstr>4-5 遠端桌面連線</vt:lpstr>
      <vt:lpstr>4-5-1 遠端桌面連線設定</vt:lpstr>
      <vt:lpstr>4-6 行動上網</vt:lpstr>
      <vt:lpstr>4-6-1 4G行動上網</vt:lpstr>
      <vt:lpstr>4-6-2 Wi-Fi行動上網</vt:lpstr>
      <vt:lpstr>4-6-3 分享行動網路</vt:lpstr>
    </vt:vector>
  </TitlesOfParts>
  <Company>chwa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CHAPTER04</dc:title>
  <dc:creator>王小桃</dc:creator>
  <cp:lastModifiedBy>chwa</cp:lastModifiedBy>
  <cp:revision>64</cp:revision>
  <dcterms:created xsi:type="dcterms:W3CDTF">2011-03-29T08:04:00Z</dcterms:created>
  <dcterms:modified xsi:type="dcterms:W3CDTF">2020-05-06T04:23:51Z</dcterms:modified>
</cp:coreProperties>
</file>