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398" r:id="rId4"/>
    <p:sldId id="407" r:id="rId5"/>
    <p:sldId id="416" r:id="rId6"/>
    <p:sldId id="421" r:id="rId7"/>
    <p:sldId id="424" r:id="rId8"/>
    <p:sldId id="433" r:id="rId9"/>
    <p:sldId id="440" r:id="rId10"/>
    <p:sldId id="444" r:id="rId11"/>
    <p:sldId id="445" r:id="rId12"/>
    <p:sldId id="448" r:id="rId13"/>
    <p:sldId id="453" r:id="rId14"/>
    <p:sldId id="454" r:id="rId15"/>
    <p:sldId id="456" r:id="rId16"/>
    <p:sldId id="458" r:id="rId17"/>
    <p:sldId id="459" r:id="rId18"/>
    <p:sldId id="461" r:id="rId19"/>
    <p:sldId id="463" r:id="rId20"/>
    <p:sldId id="465" r:id="rId21"/>
    <p:sldId id="471" r:id="rId22"/>
    <p:sldId id="467" r:id="rId23"/>
    <p:sldId id="469" r:id="rId24"/>
    <p:sldId id="472" r:id="rId25"/>
    <p:sldId id="473" r:id="rId26"/>
    <p:sldId id="479" r:id="rId27"/>
    <p:sldId id="482" r:id="rId28"/>
    <p:sldId id="489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BFBF412-6E34-4876-8423-1D2C4D937C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4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5.xml"/><Relationship Id="rId4" Type="http://schemas.openxmlformats.org/officeDocument/2006/relationships/slide" Target="../slides/slide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5.xml"/><Relationship Id="rId4" Type="http://schemas.openxmlformats.org/officeDocument/2006/relationships/slide" Target="../slides/sl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515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62587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97207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6" name="Text Box 17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977353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12-2</a:t>
            </a:r>
          </a:p>
        </p:txBody>
      </p:sp>
      <p:sp>
        <p:nvSpPr>
          <p:cNvPr id="17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692119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12-3</a:t>
            </a:r>
          </a:p>
        </p:txBody>
      </p:sp>
      <p:sp>
        <p:nvSpPr>
          <p:cNvPr id="18" name="Text Box 17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406885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12-4</a:t>
            </a:r>
          </a:p>
        </p:txBody>
      </p:sp>
    </p:spTree>
    <p:extLst>
      <p:ext uri="{BB962C8B-B14F-4D97-AF65-F5344CB8AC3E}">
        <p14:creationId xmlns:p14="http://schemas.microsoft.com/office/powerpoint/2010/main" val="3791457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509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1E55CDF-58AF-4F9E-97B1-E92D2743A53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97207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97207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262587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12-1</a:t>
            </a:r>
          </a:p>
        </p:txBody>
      </p:sp>
      <p:sp>
        <p:nvSpPr>
          <p:cNvPr id="13" name="Text Box 17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977353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12-2</a:t>
            </a:r>
          </a:p>
        </p:txBody>
      </p:sp>
      <p:sp>
        <p:nvSpPr>
          <p:cNvPr id="14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692119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12-3</a:t>
            </a:r>
          </a:p>
        </p:txBody>
      </p:sp>
      <p:sp>
        <p:nvSpPr>
          <p:cNvPr id="15" name="Text Box 17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406885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12-4</a:t>
            </a:r>
          </a:p>
        </p:txBody>
      </p:sp>
    </p:spTree>
    <p:extLst>
      <p:ext uri="{BB962C8B-B14F-4D97-AF65-F5344CB8AC3E}">
        <p14:creationId xmlns:p14="http://schemas.microsoft.com/office/powerpoint/2010/main" val="11817597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76256" y="64236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B0A31C87-A69C-47FF-B1FB-9002F2BBC9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9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CHAPTER12</a:t>
            </a:r>
            <a:br>
              <a:rPr lang="en-US" altLang="zh-TW" dirty="0" smtClean="0"/>
            </a:br>
            <a:r>
              <a:rPr lang="zh-TW" altLang="en-US" dirty="0" smtClean="0"/>
              <a:t>網路安全與法規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12-1	</a:t>
            </a:r>
            <a:r>
              <a:rPr lang="zh-TW" altLang="en-US" dirty="0"/>
              <a:t>資訊安全與保護</a:t>
            </a:r>
          </a:p>
          <a:p>
            <a:r>
              <a:rPr lang="en-US" altLang="zh-TW" dirty="0"/>
              <a:t>12-2	</a:t>
            </a:r>
            <a:r>
              <a:rPr lang="zh-TW" altLang="en-US" dirty="0"/>
              <a:t>怪客攻擊的問題</a:t>
            </a:r>
          </a:p>
          <a:p>
            <a:r>
              <a:rPr lang="en-US" altLang="zh-TW" dirty="0"/>
              <a:t>12-3	</a:t>
            </a:r>
            <a:r>
              <a:rPr lang="zh-TW" altLang="en-US" dirty="0"/>
              <a:t>網路帶來的影響與衝擊</a:t>
            </a:r>
          </a:p>
          <a:p>
            <a:r>
              <a:rPr lang="en-US" altLang="zh-TW" dirty="0"/>
              <a:t>12-4	</a:t>
            </a:r>
            <a:r>
              <a:rPr lang="zh-TW" altLang="en-US" dirty="0"/>
              <a:t>網路安全守則</a:t>
            </a:r>
            <a:endParaRPr lang="zh-TW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12-3-2 </a:t>
            </a:r>
            <a:r>
              <a:rPr lang="zh-TW" altLang="en-US" dirty="0" smtClean="0"/>
              <a:t>網路</a:t>
            </a:r>
            <a:r>
              <a:rPr lang="zh-TW" altLang="en-US" dirty="0"/>
              <a:t>謠言及假新聞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19" y="2636912"/>
            <a:ext cx="6599492" cy="286536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59592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96" y="2844244"/>
            <a:ext cx="7209145" cy="18442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12-3-2 </a:t>
            </a:r>
            <a:r>
              <a:rPr lang="zh-TW" altLang="en-US" dirty="0"/>
              <a:t>網路謠言及假新聞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559792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38" y="2070747"/>
            <a:ext cx="7178662" cy="339119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12-3-3 </a:t>
            </a:r>
            <a:r>
              <a:rPr lang="zh-TW" altLang="en-US" dirty="0" smtClean="0"/>
              <a:t>網路</a:t>
            </a:r>
            <a:r>
              <a:rPr lang="zh-TW" altLang="en-US" dirty="0"/>
              <a:t>霸凌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33511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38" y="2360332"/>
            <a:ext cx="7178662" cy="281202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44771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4" y="4961126"/>
            <a:ext cx="7178662" cy="143268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0704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262" y="1295400"/>
            <a:ext cx="6385814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09843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07" y="1895472"/>
            <a:ext cx="7201524" cy="374174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985768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3" y="3861048"/>
            <a:ext cx="7186283" cy="94496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61876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786" y="2021213"/>
            <a:ext cx="7216765" cy="349026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74908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988840"/>
            <a:ext cx="7178662" cy="118882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177663"/>
            <a:ext cx="717866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270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12-1-1 </a:t>
            </a:r>
            <a:r>
              <a:rPr lang="zh-TW" altLang="en-US" dirty="0" smtClean="0"/>
              <a:t>天災</a:t>
            </a:r>
            <a:r>
              <a:rPr lang="zh-TW" altLang="en-US" dirty="0"/>
              <a:t>與人為的</a:t>
            </a:r>
            <a:r>
              <a:rPr lang="zh-TW" altLang="en-US" dirty="0" smtClean="0"/>
              <a:t>疏失</a:t>
            </a:r>
            <a:endParaRPr lang="en-US" altLang="zh-TW" dirty="0"/>
          </a:p>
          <a:p>
            <a:r>
              <a:rPr lang="en-US" altLang="zh-TW" dirty="0" smtClean="0"/>
              <a:t>12-1-2 </a:t>
            </a:r>
            <a:r>
              <a:rPr lang="zh-TW" altLang="en-US" dirty="0" smtClean="0"/>
              <a:t>天災</a:t>
            </a:r>
            <a:r>
              <a:rPr lang="zh-TW" altLang="en-US" dirty="0"/>
              <a:t>與人為疏失的</a:t>
            </a:r>
            <a:r>
              <a:rPr lang="zh-TW" altLang="en-US" dirty="0" smtClean="0"/>
              <a:t>防範</a:t>
            </a:r>
            <a:endParaRPr lang="en-US" altLang="zh-TW" dirty="0"/>
          </a:p>
          <a:p>
            <a:r>
              <a:rPr lang="en-US" altLang="zh-TW" dirty="0" smtClean="0"/>
              <a:t>12-1-3 </a:t>
            </a:r>
            <a:r>
              <a:rPr lang="zh-TW" altLang="en-US" dirty="0" smtClean="0"/>
              <a:t>惡意程式</a:t>
            </a:r>
            <a:endParaRPr lang="en-US" altLang="zh-TW" dirty="0"/>
          </a:p>
          <a:p>
            <a:r>
              <a:rPr lang="en-US" altLang="zh-TW" dirty="0" smtClean="0"/>
              <a:t>12-1-4 </a:t>
            </a:r>
            <a:r>
              <a:rPr lang="zh-TW" altLang="en-US" dirty="0" smtClean="0"/>
              <a:t>惡意</a:t>
            </a:r>
            <a:r>
              <a:rPr lang="zh-TW" altLang="en-US" dirty="0"/>
              <a:t>程式的防範</a:t>
            </a:r>
            <a:endParaRPr lang="zh-TW" altLang="en-US" dirty="0" smtClean="0"/>
          </a:p>
        </p:txBody>
      </p:sp>
      <p:sp>
        <p:nvSpPr>
          <p:cNvPr id="409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12-1 </a:t>
            </a:r>
            <a:r>
              <a:rPr lang="zh-TW" altLang="en-US" dirty="0" smtClean="0"/>
              <a:t>資訊安全</a:t>
            </a:r>
            <a:r>
              <a:rPr lang="zh-TW" altLang="en-US" dirty="0"/>
              <a:t>與保護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023" y="1295400"/>
            <a:ext cx="6240292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61885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4" y="3212976"/>
            <a:ext cx="7178662" cy="1386960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5180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27" y="1295400"/>
            <a:ext cx="6538284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683507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38" y="1941196"/>
            <a:ext cx="7178662" cy="365029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290646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38" y="2097419"/>
            <a:ext cx="7178662" cy="333784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12-3-5 </a:t>
            </a:r>
            <a:r>
              <a:rPr lang="zh-TW" altLang="en-US" dirty="0"/>
              <a:t>網路犯罪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06001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12-4-1 </a:t>
            </a:r>
            <a:r>
              <a:rPr lang="zh-TW" altLang="en-US" dirty="0" smtClean="0"/>
              <a:t>網路</a:t>
            </a:r>
            <a:r>
              <a:rPr lang="zh-TW" altLang="en-US" dirty="0"/>
              <a:t>使用安全</a:t>
            </a:r>
            <a:r>
              <a:rPr lang="zh-TW" altLang="en-US" dirty="0" smtClean="0"/>
              <a:t>守則</a:t>
            </a:r>
            <a:endParaRPr lang="en-US" altLang="zh-TW" dirty="0"/>
          </a:p>
          <a:p>
            <a:r>
              <a:rPr lang="en-US" altLang="zh-TW" dirty="0" smtClean="0"/>
              <a:t>12-4-2 </a:t>
            </a:r>
            <a:r>
              <a:rPr lang="zh-TW" altLang="en-US" dirty="0" smtClean="0"/>
              <a:t>網路</a:t>
            </a:r>
            <a:r>
              <a:rPr lang="zh-TW" altLang="en-US" dirty="0"/>
              <a:t>交友的安全</a:t>
            </a:r>
            <a:r>
              <a:rPr lang="zh-TW" altLang="en-US" dirty="0" smtClean="0"/>
              <a:t>守則</a:t>
            </a:r>
            <a:endParaRPr lang="en-US" altLang="zh-TW" dirty="0"/>
          </a:p>
          <a:p>
            <a:r>
              <a:rPr lang="en-US" altLang="zh-TW" dirty="0" smtClean="0"/>
              <a:t>12-4-3 </a:t>
            </a:r>
            <a:r>
              <a:rPr lang="zh-TW" altLang="en-US" dirty="0" smtClean="0"/>
              <a:t>線</a:t>
            </a:r>
            <a:r>
              <a:rPr lang="zh-TW" altLang="en-US" dirty="0"/>
              <a:t>上遊戲的安全</a:t>
            </a:r>
            <a:r>
              <a:rPr lang="zh-TW" altLang="en-US" dirty="0" smtClean="0"/>
              <a:t>守則</a:t>
            </a:r>
            <a:endParaRPr lang="en-US" altLang="zh-TW" dirty="0"/>
          </a:p>
          <a:p>
            <a:r>
              <a:rPr lang="en-US" altLang="zh-TW" dirty="0" smtClean="0"/>
              <a:t>12-4-4 </a:t>
            </a:r>
            <a:r>
              <a:rPr lang="zh-TW" altLang="en-US" dirty="0" smtClean="0"/>
              <a:t>瀏覽器</a:t>
            </a:r>
            <a:r>
              <a:rPr lang="zh-TW" altLang="en-US" dirty="0"/>
              <a:t>的安全性</a:t>
            </a:r>
            <a:r>
              <a:rPr lang="zh-TW" altLang="en-US" dirty="0" smtClean="0"/>
              <a:t>設定</a:t>
            </a:r>
            <a:endParaRPr lang="en-US" altLang="zh-TW" dirty="0"/>
          </a:p>
          <a:p>
            <a:r>
              <a:rPr lang="en-US" altLang="zh-TW" dirty="0" smtClean="0"/>
              <a:t>12-4-5 </a:t>
            </a:r>
            <a:r>
              <a:rPr lang="zh-TW" altLang="en-US" dirty="0" smtClean="0"/>
              <a:t>私</a:t>
            </a:r>
            <a:r>
              <a:rPr lang="zh-TW" altLang="en-US" dirty="0"/>
              <a:t>密</a:t>
            </a:r>
            <a:r>
              <a:rPr lang="zh-TW" altLang="en-US" dirty="0" smtClean="0"/>
              <a:t>瀏覽</a:t>
            </a:r>
            <a:endParaRPr lang="en-US" altLang="zh-TW" dirty="0"/>
          </a:p>
          <a:p>
            <a:r>
              <a:rPr lang="en-US" altLang="zh-TW" dirty="0" smtClean="0"/>
              <a:t>12-4-6 </a:t>
            </a:r>
            <a:r>
              <a:rPr lang="zh-TW" altLang="en-US" dirty="0" smtClean="0"/>
              <a:t>行動</a:t>
            </a:r>
            <a:r>
              <a:rPr lang="zh-TW" altLang="en-US" dirty="0"/>
              <a:t>上網安全守則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12-4 </a:t>
            </a:r>
            <a:r>
              <a:rPr lang="zh-TW" altLang="en-US" dirty="0" smtClean="0"/>
              <a:t>網路</a:t>
            </a:r>
            <a:r>
              <a:rPr lang="zh-TW" altLang="en-US" dirty="0"/>
              <a:t>安全守則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29180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31" y="2266156"/>
            <a:ext cx="7534275" cy="300037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12-4-4 </a:t>
            </a:r>
            <a:r>
              <a:rPr lang="zh-TW" altLang="en-US" dirty="0"/>
              <a:t>瀏覽器的安全性設定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611127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12-4-5 </a:t>
            </a:r>
            <a:r>
              <a:rPr lang="zh-TW" altLang="en-US" dirty="0"/>
              <a:t>私密瀏覽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8" y="1295400"/>
            <a:ext cx="7431081" cy="49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371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12-4-6 </a:t>
            </a:r>
            <a:r>
              <a:rPr lang="zh-TW" altLang="en-US" dirty="0"/>
              <a:t>行動上網安全守則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169" y="1295400"/>
            <a:ext cx="7094000" cy="49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181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177108"/>
            <a:ext cx="7681912" cy="317847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12-1-1 </a:t>
            </a:r>
            <a:r>
              <a:rPr lang="zh-TW" altLang="en-US" dirty="0" smtClean="0"/>
              <a:t>天災</a:t>
            </a:r>
            <a:r>
              <a:rPr lang="zh-TW" altLang="en-US" dirty="0"/>
              <a:t>與人為的疏失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86868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>
                <a:solidFill>
                  <a:srgbClr val="C00000"/>
                </a:solidFill>
              </a:rPr>
              <a:t>電腦病毒的種類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12-1-3 </a:t>
            </a:r>
            <a:r>
              <a:rPr lang="zh-TW" altLang="en-US" dirty="0"/>
              <a:t>惡意程式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14" y="1902759"/>
            <a:ext cx="5309902" cy="43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98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12-1-4 </a:t>
            </a:r>
            <a:r>
              <a:rPr lang="zh-TW" altLang="en-US" dirty="0"/>
              <a:t>惡意程式的防範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02" y="3429000"/>
            <a:ext cx="4003627" cy="2682373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7228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12-2-1  </a:t>
            </a:r>
            <a:r>
              <a:rPr lang="zh-TW" altLang="en-US" dirty="0" smtClean="0"/>
              <a:t>常見</a:t>
            </a:r>
            <a:r>
              <a:rPr lang="zh-TW" altLang="en-US" dirty="0"/>
              <a:t>的怪客攻擊</a:t>
            </a:r>
            <a:r>
              <a:rPr lang="zh-TW" altLang="en-US" dirty="0" smtClean="0"/>
              <a:t>手法</a:t>
            </a:r>
            <a:endParaRPr lang="en-US" altLang="zh-TW" dirty="0"/>
          </a:p>
          <a:p>
            <a:r>
              <a:rPr lang="en-US" altLang="zh-TW" dirty="0" smtClean="0"/>
              <a:t>12-2-2  </a:t>
            </a:r>
            <a:r>
              <a:rPr lang="zh-TW" altLang="en-US" dirty="0" smtClean="0"/>
              <a:t>預防</a:t>
            </a:r>
            <a:r>
              <a:rPr lang="zh-TW" altLang="en-US" dirty="0"/>
              <a:t>怪客入侵的措施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12-2 </a:t>
            </a:r>
            <a:r>
              <a:rPr lang="zh-TW" altLang="en-US" dirty="0" smtClean="0"/>
              <a:t>怪</a:t>
            </a:r>
            <a:r>
              <a:rPr lang="zh-TW" altLang="en-US" dirty="0"/>
              <a:t>客攻擊的問題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309569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12-2-2	</a:t>
            </a:r>
            <a:r>
              <a:rPr lang="zh-TW" altLang="en-US" dirty="0"/>
              <a:t>預防怪客入侵的措施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3969386" cy="11776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725144"/>
            <a:ext cx="4762913" cy="1447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238130"/>
            <a:ext cx="4726408" cy="23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4569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404" y="1295400"/>
            <a:ext cx="6949529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12-2-2	</a:t>
            </a:r>
            <a:r>
              <a:rPr lang="zh-TW" altLang="en-US" dirty="0"/>
              <a:t>預防怪客入侵的措施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87100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12-3-1 </a:t>
            </a:r>
            <a:r>
              <a:rPr lang="zh-TW" altLang="en-US" dirty="0" smtClean="0"/>
              <a:t>資訊</a:t>
            </a:r>
            <a:r>
              <a:rPr lang="zh-TW" altLang="en-US" dirty="0"/>
              <a:t>超載與資訊</a:t>
            </a:r>
            <a:r>
              <a:rPr lang="zh-TW" altLang="en-US" dirty="0" smtClean="0"/>
              <a:t>焦慮</a:t>
            </a:r>
            <a:endParaRPr lang="en-US" altLang="zh-TW" dirty="0"/>
          </a:p>
          <a:p>
            <a:r>
              <a:rPr lang="en-US" altLang="zh-TW" dirty="0" smtClean="0"/>
              <a:t>12-3-2 </a:t>
            </a:r>
            <a:r>
              <a:rPr lang="zh-TW" altLang="en-US" dirty="0" smtClean="0"/>
              <a:t>網路</a:t>
            </a:r>
            <a:r>
              <a:rPr lang="zh-TW" altLang="en-US" dirty="0"/>
              <a:t>謠言及假</a:t>
            </a:r>
            <a:r>
              <a:rPr lang="zh-TW" altLang="en-US" dirty="0" smtClean="0"/>
              <a:t>新聞</a:t>
            </a:r>
            <a:endParaRPr lang="en-US" altLang="zh-TW" dirty="0"/>
          </a:p>
          <a:p>
            <a:r>
              <a:rPr lang="en-US" altLang="zh-TW" dirty="0" smtClean="0"/>
              <a:t>12-3-3 </a:t>
            </a:r>
            <a:r>
              <a:rPr lang="zh-TW" altLang="en-US" dirty="0" smtClean="0"/>
              <a:t>網路</a:t>
            </a:r>
            <a:r>
              <a:rPr lang="zh-TW" altLang="en-US" dirty="0"/>
              <a:t>霸</a:t>
            </a:r>
            <a:r>
              <a:rPr lang="zh-TW" altLang="en-US" dirty="0" smtClean="0"/>
              <a:t>凌</a:t>
            </a:r>
            <a:endParaRPr lang="en-US" altLang="zh-TW" dirty="0"/>
          </a:p>
          <a:p>
            <a:r>
              <a:rPr lang="en-US" altLang="zh-TW" dirty="0" smtClean="0"/>
              <a:t>12-3-4 </a:t>
            </a:r>
            <a:r>
              <a:rPr lang="zh-TW" altLang="en-US" dirty="0" smtClean="0"/>
              <a:t>網路成癮</a:t>
            </a:r>
            <a:endParaRPr lang="en-US" altLang="zh-TW" dirty="0"/>
          </a:p>
          <a:p>
            <a:r>
              <a:rPr lang="en-US" altLang="zh-TW" dirty="0" smtClean="0"/>
              <a:t>12-3-5 </a:t>
            </a:r>
            <a:r>
              <a:rPr lang="zh-TW" altLang="en-US" dirty="0" smtClean="0"/>
              <a:t>網路犯罪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12-3 </a:t>
            </a:r>
            <a:r>
              <a:rPr lang="zh-TW" altLang="en-US" dirty="0" smtClean="0"/>
              <a:t>網路</a:t>
            </a:r>
            <a:r>
              <a:rPr lang="zh-TW" altLang="en-US" dirty="0"/>
              <a:t>帶來的影響與衝擊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983308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網際網路">
  <a:themeElements>
    <a:clrScheme name="自訂 15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8EBEF"/>
      </a:hlink>
      <a:folHlink>
        <a:srgbClr val="A0ACB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網際網路" id="{E7402E39-4EAB-4CA8-A087-4645542AEB4C}" vid="{03845439-27CA-45A2-B8C6-6CD6B95B1AA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2097</TotalTime>
  <Words>213</Words>
  <Application>Microsoft Office PowerPoint</Application>
  <PresentationFormat>如螢幕大小 (4:3)</PresentationFormat>
  <Paragraphs>77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網際網路</vt:lpstr>
      <vt:lpstr>CHAPTER12 網路安全與法規</vt:lpstr>
      <vt:lpstr>12-1 資訊安全與保護</vt:lpstr>
      <vt:lpstr>12-1-1 天災與人為的疏失</vt:lpstr>
      <vt:lpstr>12-1-3 惡意程式</vt:lpstr>
      <vt:lpstr>12-1-4 惡意程式的防範</vt:lpstr>
      <vt:lpstr>12-2 怪客攻擊的問題</vt:lpstr>
      <vt:lpstr>12-2-2 預防怪客入侵的措施</vt:lpstr>
      <vt:lpstr>12-2-2 預防怪客入侵的措施</vt:lpstr>
      <vt:lpstr>12-3 網路帶來的影響與衝擊</vt:lpstr>
      <vt:lpstr>12-3-2 網路謠言及假新聞</vt:lpstr>
      <vt:lpstr>12-3-2 網路謠言及假新聞</vt:lpstr>
      <vt:lpstr>12-3-3 網路霸凌</vt:lpstr>
      <vt:lpstr>12-3-5 網路犯罪</vt:lpstr>
      <vt:lpstr>12-3-5 網路犯罪</vt:lpstr>
      <vt:lpstr>12-3-5 網路犯罪</vt:lpstr>
      <vt:lpstr>12-3-5 網路犯罪</vt:lpstr>
      <vt:lpstr>12-3-5 網路犯罪</vt:lpstr>
      <vt:lpstr>12-3-5 網路犯罪</vt:lpstr>
      <vt:lpstr>12-3-5 網路犯罪</vt:lpstr>
      <vt:lpstr>12-3-5 網路犯罪</vt:lpstr>
      <vt:lpstr>12-3-5 網路犯罪</vt:lpstr>
      <vt:lpstr>12-3-5 網路犯罪</vt:lpstr>
      <vt:lpstr>12-3-5 網路犯罪</vt:lpstr>
      <vt:lpstr>12-3-5 網路犯罪</vt:lpstr>
      <vt:lpstr>12-4 網路安全守則</vt:lpstr>
      <vt:lpstr>12-4-4 瀏覽器的安全性設定</vt:lpstr>
      <vt:lpstr>12-4-5 私密瀏覽</vt:lpstr>
      <vt:lpstr>12-4-6 行動上網安全守則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CHAPTER12</dc:title>
  <dc:creator>王小桃</dc:creator>
  <cp:lastModifiedBy>chwa</cp:lastModifiedBy>
  <cp:revision>90</cp:revision>
  <dcterms:created xsi:type="dcterms:W3CDTF">2011-03-29T08:04:00Z</dcterms:created>
  <dcterms:modified xsi:type="dcterms:W3CDTF">2020-05-06T04:12:29Z</dcterms:modified>
</cp:coreProperties>
</file>