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heme/theme3.xml" ContentType="application/vnd.openxmlformats-officedocument.theme+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notesSlides/notesSlide1.xml" ContentType="application/vnd.openxmlformats-officedocument.presentationml.notesSlide+xml"/>
  <Override PartName="/ppt/tags/tag203.xml" ContentType="application/vnd.openxmlformats-officedocument.presentationml.tags+xml"/>
  <Override PartName="/ppt/notesSlides/notesSlide2.xml" ContentType="application/vnd.openxmlformats-officedocument.presentationml.notesSlide+xml"/>
  <Override PartName="/ppt/tags/tag204.xml" ContentType="application/vnd.openxmlformats-officedocument.presentationml.tags+xml"/>
  <Override PartName="/ppt/tags/tag205.xml" ContentType="application/vnd.openxmlformats-officedocument.presentationml.tags+xml"/>
  <Override PartName="/ppt/notesSlides/notesSlide3.xml" ContentType="application/vnd.openxmlformats-officedocument.presentationml.notesSlide+xml"/>
  <Override PartName="/ppt/tags/tag206.xml" ContentType="application/vnd.openxmlformats-officedocument.presentationml.tags+xml"/>
  <Override PartName="/ppt/tags/tag207.xml" ContentType="application/vnd.openxmlformats-officedocument.presentationml.tags+xml"/>
  <Override PartName="/ppt/notesSlides/notesSlide4.xml" ContentType="application/vnd.openxmlformats-officedocument.presentationml.notesSlide+xml"/>
  <Override PartName="/ppt/tags/tag208.xml" ContentType="application/vnd.openxmlformats-officedocument.presentationml.tags+xml"/>
  <Override PartName="/ppt/tags/tag209.xml" ContentType="application/vnd.openxmlformats-officedocument.presentationml.tags+xml"/>
  <Override PartName="/ppt/notesSlides/notesSlide5.xml" ContentType="application/vnd.openxmlformats-officedocument.presentationml.notesSlide+xml"/>
  <Override PartName="/ppt/tags/tag210.xml" ContentType="application/vnd.openxmlformats-officedocument.presentationml.tags+xml"/>
  <Override PartName="/ppt/tags/tag211.xml" ContentType="application/vnd.openxmlformats-officedocument.presentationml.tags+xml"/>
  <Override PartName="/ppt/notesSlides/notesSlide6.xml" ContentType="application/vnd.openxmlformats-officedocument.presentationml.notesSlide+xml"/>
  <Override PartName="/ppt/tags/tag212.xml" ContentType="application/vnd.openxmlformats-officedocument.presentationml.tags+xml"/>
  <Override PartName="/ppt/tags/tag213.xml" ContentType="application/vnd.openxmlformats-officedocument.presentationml.tags+xml"/>
  <Override PartName="/ppt/notesSlides/notesSlide7.xml" ContentType="application/vnd.openxmlformats-officedocument.presentationml.notesSlide+xml"/>
  <Override PartName="/ppt/tags/tag214.xml" ContentType="application/vnd.openxmlformats-officedocument.presentationml.tags+xml"/>
  <Override PartName="/ppt/tags/tag215.xml" ContentType="application/vnd.openxmlformats-officedocument.presentationml.tags+xml"/>
  <Override PartName="/ppt/notesSlides/notesSlide8.xml" ContentType="application/vnd.openxmlformats-officedocument.presentationml.notesSlide+xml"/>
  <Override PartName="/ppt/tags/tag216.xml" ContentType="application/vnd.openxmlformats-officedocument.presentationml.tags+xml"/>
  <Override PartName="/ppt/tags/tag217.xml" ContentType="application/vnd.openxmlformats-officedocument.presentationml.tags+xml"/>
  <Override PartName="/ppt/notesSlides/notesSlide9.xml" ContentType="application/vnd.openxmlformats-officedocument.presentationml.notesSlide+xml"/>
  <Override PartName="/ppt/tags/tag218.xml" ContentType="application/vnd.openxmlformats-officedocument.presentationml.tags+xml"/>
  <Override PartName="/ppt/tags/tag219.xml" ContentType="application/vnd.openxmlformats-officedocument.presentationml.tags+xml"/>
  <Override PartName="/ppt/notesSlides/notesSlide10.xml" ContentType="application/vnd.openxmlformats-officedocument.presentationml.notesSlide+xml"/>
  <Override PartName="/ppt/tags/tag220.xml" ContentType="application/vnd.openxmlformats-officedocument.presentationml.tags+xml"/>
  <Override PartName="/ppt/tags/tag221.xml" ContentType="application/vnd.openxmlformats-officedocument.presentationml.tags+xml"/>
  <Override PartName="/ppt/notesSlides/notesSlide11.xml" ContentType="application/vnd.openxmlformats-officedocument.presentationml.notesSlide+xml"/>
  <Override PartName="/ppt/tags/tag222.xml" ContentType="application/vnd.openxmlformats-officedocument.presentationml.tags+xml"/>
  <Override PartName="/ppt/tags/tag223.xml" ContentType="application/vnd.openxmlformats-officedocument.presentationml.tags+xml"/>
  <Override PartName="/ppt/notesSlides/notesSlide12.xml" ContentType="application/vnd.openxmlformats-officedocument.presentationml.notesSlide+xml"/>
  <Override PartName="/ppt/tags/tag224.xml" ContentType="application/vnd.openxmlformats-officedocument.presentationml.tags+xml"/>
  <Override PartName="/ppt/tags/tag225.xml" ContentType="application/vnd.openxmlformats-officedocument.presentationml.tags+xml"/>
  <Override PartName="/ppt/notesSlides/notesSlide13.xml" ContentType="application/vnd.openxmlformats-officedocument.presentationml.notesSlide+xml"/>
  <Override PartName="/ppt/tags/tag226.xml" ContentType="application/vnd.openxmlformats-officedocument.presentationml.tags+xml"/>
  <Override PartName="/ppt/notesSlides/notesSlide14.xml" ContentType="application/vnd.openxmlformats-officedocument.presentationml.notesSlide+xml"/>
  <Override PartName="/ppt/tags/tag227.xml" ContentType="application/vnd.openxmlformats-officedocument.presentationml.tags+xml"/>
  <Override PartName="/ppt/notesSlides/notesSlide15.xml" ContentType="application/vnd.openxmlformats-officedocument.presentationml.notesSlide+xml"/>
  <Override PartName="/ppt/tags/tag228.xml" ContentType="application/vnd.openxmlformats-officedocument.presentationml.tags+xml"/>
  <Override PartName="/ppt/notesSlides/notesSlide16.xml" ContentType="application/vnd.openxmlformats-officedocument.presentationml.notesSlide+xml"/>
  <Override PartName="/ppt/tags/tag229.xml" ContentType="application/vnd.openxmlformats-officedocument.presentationml.tags+xml"/>
  <Override PartName="/ppt/notesSlides/notesSlide17.xml" ContentType="application/vnd.openxmlformats-officedocument.presentationml.notesSlide+xml"/>
  <Override PartName="/ppt/tags/tag230.xml" ContentType="application/vnd.openxmlformats-officedocument.presentationml.tags+xml"/>
  <Override PartName="/ppt/tags/tag231.xml" ContentType="application/vnd.openxmlformats-officedocument.presentationml.tags+xml"/>
  <Override PartName="/ppt/notesSlides/notesSlide18.xml" ContentType="application/vnd.openxmlformats-officedocument.presentationml.notesSlide+xml"/>
  <Override PartName="/ppt/tags/tag232.xml" ContentType="application/vnd.openxmlformats-officedocument.presentationml.tags+xml"/>
  <Override PartName="/ppt/notesSlides/notesSlide19.xml" ContentType="application/vnd.openxmlformats-officedocument.presentationml.notesSlide+xml"/>
  <Override PartName="/ppt/tags/tag233.xml" ContentType="application/vnd.openxmlformats-officedocument.presentationml.tags+xml"/>
  <Override PartName="/ppt/notesSlides/notesSlide20.xml" ContentType="application/vnd.openxmlformats-officedocument.presentationml.notesSlide+xml"/>
  <Override PartName="/ppt/tags/tag234.xml" ContentType="application/vnd.openxmlformats-officedocument.presentationml.tags+xml"/>
  <Override PartName="/ppt/notesSlides/notesSlide21.xml" ContentType="application/vnd.openxmlformats-officedocument.presentationml.notesSlide+xml"/>
  <Override PartName="/ppt/tags/tag235.xml" ContentType="application/vnd.openxmlformats-officedocument.presentationml.tags+xml"/>
  <Override PartName="/ppt/notesSlides/notesSlide22.xml" ContentType="application/vnd.openxmlformats-officedocument.presentationml.notesSlide+xml"/>
  <Override PartName="/ppt/tags/tag236.xml" ContentType="application/vnd.openxmlformats-officedocument.presentationml.tags+xml"/>
  <Override PartName="/ppt/notesSlides/notesSlide23.xml" ContentType="application/vnd.openxmlformats-officedocument.presentationml.notesSlide+xml"/>
  <Override PartName="/ppt/tags/tag237.xml" ContentType="application/vnd.openxmlformats-officedocument.presentationml.tags+xml"/>
  <Override PartName="/ppt/notesSlides/notesSlide24.xml" ContentType="application/vnd.openxmlformats-officedocument.presentationml.notesSlide+xml"/>
  <Override PartName="/ppt/tags/tag238.xml" ContentType="application/vnd.openxmlformats-officedocument.presentationml.tags+xml"/>
  <Override PartName="/ppt/notesSlides/notesSlide25.xml" ContentType="application/vnd.openxmlformats-officedocument.presentationml.notesSlide+xml"/>
  <Override PartName="/ppt/tags/tag239.xml" ContentType="application/vnd.openxmlformats-officedocument.presentationml.tags+xml"/>
  <Override PartName="/ppt/notesSlides/notesSlide26.xml" ContentType="application/vnd.openxmlformats-officedocument.presentationml.notesSlide+xml"/>
  <Override PartName="/ppt/tags/tag240.xml" ContentType="application/vnd.openxmlformats-officedocument.presentationml.tags+xml"/>
  <Override PartName="/ppt/tags/tag241.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8" r:id="rId2"/>
  </p:sldMasterIdLst>
  <p:notesMasterIdLst>
    <p:notesMasterId r:id="rId30"/>
  </p:notesMasterIdLst>
  <p:sldIdLst>
    <p:sldId id="257" r:id="rId3"/>
    <p:sldId id="296" r:id="rId4"/>
    <p:sldId id="321" r:id="rId5"/>
    <p:sldId id="297" r:id="rId6"/>
    <p:sldId id="314" r:id="rId7"/>
    <p:sldId id="298" r:id="rId8"/>
    <p:sldId id="299" r:id="rId9"/>
    <p:sldId id="300" r:id="rId10"/>
    <p:sldId id="301" r:id="rId11"/>
    <p:sldId id="302" r:id="rId12"/>
    <p:sldId id="303" r:id="rId13"/>
    <p:sldId id="304" r:id="rId14"/>
    <p:sldId id="305" r:id="rId15"/>
    <p:sldId id="307" r:id="rId16"/>
    <p:sldId id="308" r:id="rId17"/>
    <p:sldId id="309" r:id="rId18"/>
    <p:sldId id="310" r:id="rId19"/>
    <p:sldId id="311" r:id="rId20"/>
    <p:sldId id="312" r:id="rId21"/>
    <p:sldId id="313" r:id="rId22"/>
    <p:sldId id="315" r:id="rId23"/>
    <p:sldId id="316" r:id="rId24"/>
    <p:sldId id="317" r:id="rId25"/>
    <p:sldId id="320" r:id="rId26"/>
    <p:sldId id="318" r:id="rId27"/>
    <p:sldId id="319" r:id="rId28"/>
    <p:sldId id="277" r:id="rId29"/>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7">
          <p15:clr>
            <a:srgbClr val="A4A3A4"/>
          </p15:clr>
        </p15:guide>
        <p15:guide id="2" pos="28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ngsoft" initials="K"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4" d="100"/>
          <a:sy n="104" d="100"/>
        </p:scale>
        <p:origin x="556" y="76"/>
      </p:cViewPr>
      <p:guideLst>
        <p:guide orient="horz" pos="2197"/>
        <p:guide pos="2885"/>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Arial" panose="020B0604020202020204" pitchFamily="34" charset="0"/>
                <a:ea typeface="宋体" panose="02010600030101010101" pitchFamily="2" charset="-122"/>
                <a:cs typeface="+mn-cs"/>
              </a:rPr>
              <a:t>2023/9/11</a:t>
            </a:fld>
            <a:endParaRPr lang="zh-CN" altLang="en-US" strike="noStrike" noProof="1"/>
          </a:p>
        </p:txBody>
      </p:sp>
      <p:sp>
        <p:nvSpPr>
          <p:cNvPr id="53252"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53253"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p:cNvSpPr>
          <p:nvPr>
            <p:ph type="sldImg"/>
          </p:nvPr>
        </p:nvSpPr>
        <p:spPr/>
      </p:sp>
      <p:sp>
        <p:nvSpPr>
          <p:cNvPr id="55298" name="备注占位符 2"/>
          <p:cNvSpPr>
            <a:spLocks noGrp="1"/>
          </p:cNvSpPr>
          <p:nvPr>
            <p:ph type="body"/>
          </p:nvPr>
        </p:nvSpPr>
        <p:spPr/>
        <p:txBody>
          <a:bodyPr lIns="91440" tIns="45720" rIns="91440" bIns="45720" anchor="t" anchorCtr="0"/>
          <a:lstStyle/>
          <a:p>
            <a:pPr lvl="0"/>
            <a:endParaRPr lang="zh-CN" altLang="en-US"/>
          </a:p>
        </p:txBody>
      </p:sp>
      <p:sp>
        <p:nvSpPr>
          <p:cNvPr id="5529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Arial" panose="020B0604020202020204" pitchFamily="34" charset="0"/>
                <a:ea typeface="宋体" panose="02010600030101010101" pitchFamily="2" charset="-122"/>
              </a:rPr>
              <a:t>1</a:t>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p:cNvSpPr>
          <p:nvPr>
            <p:ph type="sldImg"/>
          </p:nvPr>
        </p:nvSpPr>
        <p:spPr/>
      </p:sp>
      <p:sp>
        <p:nvSpPr>
          <p:cNvPr id="55298" name="备注占位符 2"/>
          <p:cNvSpPr>
            <a:spLocks noGrp="1"/>
          </p:cNvSpPr>
          <p:nvPr>
            <p:ph type="body"/>
          </p:nvPr>
        </p:nvSpPr>
        <p:spPr/>
        <p:txBody>
          <a:bodyPr lIns="91440" tIns="45720" rIns="91440" bIns="45720" anchor="t" anchorCtr="0"/>
          <a:lstStyle/>
          <a:p>
            <a:pPr lvl="0"/>
            <a:endParaRPr lang="zh-CN" altLang="en-US"/>
          </a:p>
        </p:txBody>
      </p:sp>
      <p:sp>
        <p:nvSpPr>
          <p:cNvPr id="5529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Arial" panose="020B0604020202020204" pitchFamily="34" charset="0"/>
                <a:ea typeface="宋体" panose="02010600030101010101" pitchFamily="2" charset="-122"/>
              </a:rPr>
              <a:t>10</a:t>
            </a:fld>
            <a:endParaRPr lang="zh-CN" altLang="en-US" sz="12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914855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p:cNvSpPr>
          <p:nvPr>
            <p:ph type="sldImg"/>
          </p:nvPr>
        </p:nvSpPr>
        <p:spPr/>
      </p:sp>
      <p:sp>
        <p:nvSpPr>
          <p:cNvPr id="55298" name="备注占位符 2"/>
          <p:cNvSpPr>
            <a:spLocks noGrp="1"/>
          </p:cNvSpPr>
          <p:nvPr>
            <p:ph type="body"/>
          </p:nvPr>
        </p:nvSpPr>
        <p:spPr/>
        <p:txBody>
          <a:bodyPr lIns="91440" tIns="45720" rIns="91440" bIns="45720" anchor="t" anchorCtr="0"/>
          <a:lstStyle/>
          <a:p>
            <a:pPr lvl="0"/>
            <a:endParaRPr lang="zh-CN" altLang="en-US"/>
          </a:p>
        </p:txBody>
      </p:sp>
      <p:sp>
        <p:nvSpPr>
          <p:cNvPr id="5529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Arial" panose="020B0604020202020204" pitchFamily="34" charset="0"/>
                <a:ea typeface="宋体" panose="02010600030101010101" pitchFamily="2" charset="-122"/>
              </a:rPr>
              <a:t>11</a:t>
            </a:fld>
            <a:endParaRPr lang="zh-CN" altLang="en-US" sz="12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219658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p:cNvSpPr>
          <p:nvPr>
            <p:ph type="sldImg"/>
          </p:nvPr>
        </p:nvSpPr>
        <p:spPr/>
      </p:sp>
      <p:sp>
        <p:nvSpPr>
          <p:cNvPr id="55298" name="备注占位符 2"/>
          <p:cNvSpPr>
            <a:spLocks noGrp="1"/>
          </p:cNvSpPr>
          <p:nvPr>
            <p:ph type="body"/>
          </p:nvPr>
        </p:nvSpPr>
        <p:spPr/>
        <p:txBody>
          <a:bodyPr lIns="91440" tIns="45720" rIns="91440" bIns="45720" anchor="t" anchorCtr="0"/>
          <a:lstStyle/>
          <a:p>
            <a:pPr lvl="0"/>
            <a:endParaRPr lang="zh-CN" altLang="en-US"/>
          </a:p>
        </p:txBody>
      </p:sp>
      <p:sp>
        <p:nvSpPr>
          <p:cNvPr id="5529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Arial" panose="020B0604020202020204" pitchFamily="34" charset="0"/>
                <a:ea typeface="宋体" panose="02010600030101010101" pitchFamily="2" charset="-122"/>
              </a:rPr>
              <a:t>12</a:t>
            </a:fld>
            <a:endParaRPr lang="zh-CN" altLang="en-US" sz="12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083499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p:cNvSpPr>
          <p:nvPr>
            <p:ph type="sldImg"/>
          </p:nvPr>
        </p:nvSpPr>
        <p:spPr/>
      </p:sp>
      <p:sp>
        <p:nvSpPr>
          <p:cNvPr id="55298" name="备注占位符 2"/>
          <p:cNvSpPr>
            <a:spLocks noGrp="1"/>
          </p:cNvSpPr>
          <p:nvPr>
            <p:ph type="body"/>
          </p:nvPr>
        </p:nvSpPr>
        <p:spPr/>
        <p:txBody>
          <a:bodyPr lIns="91440" tIns="45720" rIns="91440" bIns="45720" anchor="t" anchorCtr="0"/>
          <a:lstStyle/>
          <a:p>
            <a:pPr lvl="0"/>
            <a:endParaRPr lang="zh-CN" altLang="en-US"/>
          </a:p>
        </p:txBody>
      </p:sp>
      <p:sp>
        <p:nvSpPr>
          <p:cNvPr id="5529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Arial" panose="020B0604020202020204" pitchFamily="34" charset="0"/>
                <a:ea typeface="宋体" panose="02010600030101010101" pitchFamily="2" charset="-122"/>
              </a:rPr>
              <a:t>13</a:t>
            </a:fld>
            <a:endParaRPr lang="zh-CN" altLang="en-US" sz="12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51649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p:cNvSpPr>
          <p:nvPr>
            <p:ph type="sldImg"/>
          </p:nvPr>
        </p:nvSpPr>
        <p:spPr/>
      </p:sp>
      <p:sp>
        <p:nvSpPr>
          <p:cNvPr id="55298" name="备注占位符 2"/>
          <p:cNvSpPr>
            <a:spLocks noGrp="1"/>
          </p:cNvSpPr>
          <p:nvPr>
            <p:ph type="body"/>
          </p:nvPr>
        </p:nvSpPr>
        <p:spPr/>
        <p:txBody>
          <a:bodyPr lIns="91440" tIns="45720" rIns="91440" bIns="45720" anchor="t" anchorCtr="0"/>
          <a:lstStyle/>
          <a:p>
            <a:pPr lvl="0"/>
            <a:endParaRPr lang="zh-CN" altLang="en-US"/>
          </a:p>
        </p:txBody>
      </p:sp>
      <p:sp>
        <p:nvSpPr>
          <p:cNvPr id="5529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Arial" panose="020B0604020202020204" pitchFamily="34" charset="0"/>
                <a:ea typeface="宋体" panose="02010600030101010101" pitchFamily="2" charset="-122"/>
              </a:rPr>
              <a:t>14</a:t>
            </a:fld>
            <a:endParaRPr lang="zh-CN" altLang="en-US" sz="12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933770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p:cNvSpPr>
          <p:nvPr>
            <p:ph type="sldImg"/>
          </p:nvPr>
        </p:nvSpPr>
        <p:spPr/>
      </p:sp>
      <p:sp>
        <p:nvSpPr>
          <p:cNvPr id="55298" name="备注占位符 2"/>
          <p:cNvSpPr>
            <a:spLocks noGrp="1"/>
          </p:cNvSpPr>
          <p:nvPr>
            <p:ph type="body"/>
          </p:nvPr>
        </p:nvSpPr>
        <p:spPr/>
        <p:txBody>
          <a:bodyPr lIns="91440" tIns="45720" rIns="91440" bIns="45720" anchor="t" anchorCtr="0"/>
          <a:lstStyle/>
          <a:p>
            <a:pPr lvl="0"/>
            <a:endParaRPr lang="zh-CN" altLang="en-US"/>
          </a:p>
        </p:txBody>
      </p:sp>
      <p:sp>
        <p:nvSpPr>
          <p:cNvPr id="5529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Arial" panose="020B0604020202020204" pitchFamily="34" charset="0"/>
                <a:ea typeface="宋体" panose="02010600030101010101" pitchFamily="2" charset="-122"/>
              </a:rPr>
              <a:t>15</a:t>
            </a:fld>
            <a:endParaRPr lang="zh-CN" altLang="en-US" sz="12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900473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p:cNvSpPr>
          <p:nvPr>
            <p:ph type="sldImg"/>
          </p:nvPr>
        </p:nvSpPr>
        <p:spPr/>
      </p:sp>
      <p:sp>
        <p:nvSpPr>
          <p:cNvPr id="55298" name="备注占位符 2"/>
          <p:cNvSpPr>
            <a:spLocks noGrp="1"/>
          </p:cNvSpPr>
          <p:nvPr>
            <p:ph type="body"/>
          </p:nvPr>
        </p:nvSpPr>
        <p:spPr/>
        <p:txBody>
          <a:bodyPr lIns="91440" tIns="45720" rIns="91440" bIns="45720" anchor="t" anchorCtr="0"/>
          <a:lstStyle/>
          <a:p>
            <a:pPr lvl="0"/>
            <a:endParaRPr lang="zh-CN" altLang="en-US"/>
          </a:p>
        </p:txBody>
      </p:sp>
      <p:sp>
        <p:nvSpPr>
          <p:cNvPr id="5529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Arial" panose="020B0604020202020204" pitchFamily="34" charset="0"/>
                <a:ea typeface="宋体" panose="02010600030101010101" pitchFamily="2" charset="-122"/>
              </a:rPr>
              <a:t>16</a:t>
            </a:fld>
            <a:endParaRPr lang="zh-CN" altLang="en-US" sz="12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513718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p:cNvSpPr>
          <p:nvPr>
            <p:ph type="sldImg"/>
          </p:nvPr>
        </p:nvSpPr>
        <p:spPr/>
      </p:sp>
      <p:sp>
        <p:nvSpPr>
          <p:cNvPr id="55298" name="备注占位符 2"/>
          <p:cNvSpPr>
            <a:spLocks noGrp="1"/>
          </p:cNvSpPr>
          <p:nvPr>
            <p:ph type="body"/>
          </p:nvPr>
        </p:nvSpPr>
        <p:spPr/>
        <p:txBody>
          <a:bodyPr lIns="91440" tIns="45720" rIns="91440" bIns="45720" anchor="t" anchorCtr="0"/>
          <a:lstStyle/>
          <a:p>
            <a:pPr lvl="0"/>
            <a:endParaRPr lang="zh-CN" altLang="en-US"/>
          </a:p>
        </p:txBody>
      </p:sp>
      <p:sp>
        <p:nvSpPr>
          <p:cNvPr id="5529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Arial" panose="020B0604020202020204" pitchFamily="34" charset="0"/>
                <a:ea typeface="宋体" panose="02010600030101010101" pitchFamily="2" charset="-122"/>
              </a:rPr>
              <a:t>17</a:t>
            </a:fld>
            <a:endParaRPr lang="zh-CN" altLang="en-US" sz="12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06647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p:cNvSpPr>
          <p:nvPr>
            <p:ph type="sldImg"/>
          </p:nvPr>
        </p:nvSpPr>
        <p:spPr/>
      </p:sp>
      <p:sp>
        <p:nvSpPr>
          <p:cNvPr id="55298" name="备注占位符 2"/>
          <p:cNvSpPr>
            <a:spLocks noGrp="1"/>
          </p:cNvSpPr>
          <p:nvPr>
            <p:ph type="body"/>
          </p:nvPr>
        </p:nvSpPr>
        <p:spPr/>
        <p:txBody>
          <a:bodyPr lIns="91440" tIns="45720" rIns="91440" bIns="45720" anchor="t" anchorCtr="0"/>
          <a:lstStyle/>
          <a:p>
            <a:pPr lvl="0"/>
            <a:endParaRPr lang="zh-CN" altLang="en-US"/>
          </a:p>
        </p:txBody>
      </p:sp>
      <p:sp>
        <p:nvSpPr>
          <p:cNvPr id="5529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Arial" panose="020B0604020202020204" pitchFamily="34" charset="0"/>
                <a:ea typeface="宋体" panose="02010600030101010101" pitchFamily="2" charset="-122"/>
              </a:rPr>
              <a:t>18</a:t>
            </a:fld>
            <a:endParaRPr lang="zh-CN" altLang="en-US" sz="12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879583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p:cNvSpPr>
          <p:nvPr>
            <p:ph type="sldImg"/>
          </p:nvPr>
        </p:nvSpPr>
        <p:spPr/>
      </p:sp>
      <p:sp>
        <p:nvSpPr>
          <p:cNvPr id="55298" name="备注占位符 2"/>
          <p:cNvSpPr>
            <a:spLocks noGrp="1"/>
          </p:cNvSpPr>
          <p:nvPr>
            <p:ph type="body"/>
          </p:nvPr>
        </p:nvSpPr>
        <p:spPr/>
        <p:txBody>
          <a:bodyPr lIns="91440" tIns="45720" rIns="91440" bIns="45720" anchor="t" anchorCtr="0"/>
          <a:lstStyle/>
          <a:p>
            <a:pPr lvl="0"/>
            <a:endParaRPr lang="zh-CN" altLang="en-US"/>
          </a:p>
        </p:txBody>
      </p:sp>
      <p:sp>
        <p:nvSpPr>
          <p:cNvPr id="5529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Arial" panose="020B0604020202020204" pitchFamily="34" charset="0"/>
                <a:ea typeface="宋体" panose="02010600030101010101" pitchFamily="2" charset="-122"/>
              </a:rPr>
              <a:t>19</a:t>
            </a:fld>
            <a:endParaRPr lang="zh-CN" altLang="en-US" sz="12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882777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p:cNvSpPr>
          <p:nvPr>
            <p:ph type="sldImg"/>
          </p:nvPr>
        </p:nvSpPr>
        <p:spPr/>
      </p:sp>
      <p:sp>
        <p:nvSpPr>
          <p:cNvPr id="55298" name="备注占位符 2"/>
          <p:cNvSpPr>
            <a:spLocks noGrp="1"/>
          </p:cNvSpPr>
          <p:nvPr>
            <p:ph type="body"/>
          </p:nvPr>
        </p:nvSpPr>
        <p:spPr/>
        <p:txBody>
          <a:bodyPr lIns="91440" tIns="45720" rIns="91440" bIns="45720" anchor="t" anchorCtr="0"/>
          <a:lstStyle/>
          <a:p>
            <a:pPr lvl="0"/>
            <a:endParaRPr lang="zh-CN" altLang="en-US"/>
          </a:p>
        </p:txBody>
      </p:sp>
      <p:sp>
        <p:nvSpPr>
          <p:cNvPr id="5529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Arial" panose="020B0604020202020204" pitchFamily="34" charset="0"/>
                <a:ea typeface="宋体" panose="02010600030101010101" pitchFamily="2" charset="-122"/>
              </a:rPr>
              <a:t>2</a:t>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p:cNvSpPr>
          <p:nvPr>
            <p:ph type="sldImg"/>
          </p:nvPr>
        </p:nvSpPr>
        <p:spPr/>
      </p:sp>
      <p:sp>
        <p:nvSpPr>
          <p:cNvPr id="55298" name="备注占位符 2"/>
          <p:cNvSpPr>
            <a:spLocks noGrp="1"/>
          </p:cNvSpPr>
          <p:nvPr>
            <p:ph type="body"/>
          </p:nvPr>
        </p:nvSpPr>
        <p:spPr/>
        <p:txBody>
          <a:bodyPr lIns="91440" tIns="45720" rIns="91440" bIns="45720" anchor="t" anchorCtr="0"/>
          <a:lstStyle/>
          <a:p>
            <a:pPr lvl="0"/>
            <a:endParaRPr lang="zh-CN" altLang="en-US"/>
          </a:p>
        </p:txBody>
      </p:sp>
      <p:sp>
        <p:nvSpPr>
          <p:cNvPr id="5529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Arial" panose="020B0604020202020204" pitchFamily="34" charset="0"/>
                <a:ea typeface="宋体" panose="02010600030101010101" pitchFamily="2" charset="-122"/>
              </a:rPr>
              <a:t>20</a:t>
            </a:fld>
            <a:endParaRPr lang="zh-CN" altLang="en-US" sz="12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390816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p:cNvSpPr>
          <p:nvPr>
            <p:ph type="sldImg"/>
          </p:nvPr>
        </p:nvSpPr>
        <p:spPr/>
      </p:sp>
      <p:sp>
        <p:nvSpPr>
          <p:cNvPr id="55298" name="备注占位符 2"/>
          <p:cNvSpPr>
            <a:spLocks noGrp="1"/>
          </p:cNvSpPr>
          <p:nvPr>
            <p:ph type="body"/>
          </p:nvPr>
        </p:nvSpPr>
        <p:spPr/>
        <p:txBody>
          <a:bodyPr lIns="91440" tIns="45720" rIns="91440" bIns="45720" anchor="t" anchorCtr="0"/>
          <a:lstStyle/>
          <a:p>
            <a:pPr lvl="0"/>
            <a:endParaRPr lang="zh-CN" altLang="en-US"/>
          </a:p>
        </p:txBody>
      </p:sp>
      <p:sp>
        <p:nvSpPr>
          <p:cNvPr id="5529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Arial" panose="020B0604020202020204" pitchFamily="34" charset="0"/>
                <a:ea typeface="宋体" panose="02010600030101010101" pitchFamily="2" charset="-122"/>
              </a:rPr>
              <a:t>21</a:t>
            </a:fld>
            <a:endParaRPr lang="zh-CN" altLang="en-US" sz="12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0325810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p:cNvSpPr>
          <p:nvPr>
            <p:ph type="sldImg"/>
          </p:nvPr>
        </p:nvSpPr>
        <p:spPr/>
      </p:sp>
      <p:sp>
        <p:nvSpPr>
          <p:cNvPr id="55298" name="备注占位符 2"/>
          <p:cNvSpPr>
            <a:spLocks noGrp="1"/>
          </p:cNvSpPr>
          <p:nvPr>
            <p:ph type="body"/>
          </p:nvPr>
        </p:nvSpPr>
        <p:spPr/>
        <p:txBody>
          <a:bodyPr lIns="91440" tIns="45720" rIns="91440" bIns="45720" anchor="t" anchorCtr="0"/>
          <a:lstStyle/>
          <a:p>
            <a:pPr lvl="0"/>
            <a:endParaRPr lang="zh-CN" altLang="en-US"/>
          </a:p>
        </p:txBody>
      </p:sp>
      <p:sp>
        <p:nvSpPr>
          <p:cNvPr id="5529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Arial" panose="020B0604020202020204" pitchFamily="34" charset="0"/>
                <a:ea typeface="宋体" panose="02010600030101010101" pitchFamily="2" charset="-122"/>
              </a:rPr>
              <a:t>22</a:t>
            </a:fld>
            <a:endParaRPr lang="zh-CN" altLang="en-US" sz="12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5912398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p:cNvSpPr>
          <p:nvPr>
            <p:ph type="sldImg"/>
          </p:nvPr>
        </p:nvSpPr>
        <p:spPr/>
      </p:sp>
      <p:sp>
        <p:nvSpPr>
          <p:cNvPr id="55298" name="备注占位符 2"/>
          <p:cNvSpPr>
            <a:spLocks noGrp="1"/>
          </p:cNvSpPr>
          <p:nvPr>
            <p:ph type="body"/>
          </p:nvPr>
        </p:nvSpPr>
        <p:spPr/>
        <p:txBody>
          <a:bodyPr lIns="91440" tIns="45720" rIns="91440" bIns="45720" anchor="t" anchorCtr="0"/>
          <a:lstStyle/>
          <a:p>
            <a:pPr lvl="0"/>
            <a:endParaRPr lang="zh-CN" altLang="en-US"/>
          </a:p>
        </p:txBody>
      </p:sp>
      <p:sp>
        <p:nvSpPr>
          <p:cNvPr id="5529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Arial" panose="020B0604020202020204" pitchFamily="34" charset="0"/>
                <a:ea typeface="宋体" panose="02010600030101010101" pitchFamily="2" charset="-122"/>
              </a:rPr>
              <a:t>23</a:t>
            </a:fld>
            <a:endParaRPr lang="zh-CN" altLang="en-US" sz="12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9073006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p:cNvSpPr>
          <p:nvPr>
            <p:ph type="sldImg"/>
          </p:nvPr>
        </p:nvSpPr>
        <p:spPr/>
      </p:sp>
      <p:sp>
        <p:nvSpPr>
          <p:cNvPr id="55298" name="备注占位符 2"/>
          <p:cNvSpPr>
            <a:spLocks noGrp="1"/>
          </p:cNvSpPr>
          <p:nvPr>
            <p:ph type="body"/>
          </p:nvPr>
        </p:nvSpPr>
        <p:spPr/>
        <p:txBody>
          <a:bodyPr lIns="91440" tIns="45720" rIns="91440" bIns="45720" anchor="t" anchorCtr="0"/>
          <a:lstStyle/>
          <a:p>
            <a:pPr lvl="0"/>
            <a:endParaRPr lang="zh-CN" altLang="en-US"/>
          </a:p>
        </p:txBody>
      </p:sp>
      <p:sp>
        <p:nvSpPr>
          <p:cNvPr id="5529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Arial" panose="020B0604020202020204" pitchFamily="34" charset="0"/>
                <a:ea typeface="宋体" panose="02010600030101010101" pitchFamily="2" charset="-122"/>
              </a:rPr>
              <a:t>24</a:t>
            </a:fld>
            <a:endParaRPr lang="zh-CN" altLang="en-US" sz="12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8348570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p:cNvSpPr>
          <p:nvPr>
            <p:ph type="sldImg"/>
          </p:nvPr>
        </p:nvSpPr>
        <p:spPr/>
      </p:sp>
      <p:sp>
        <p:nvSpPr>
          <p:cNvPr id="55298" name="备注占位符 2"/>
          <p:cNvSpPr>
            <a:spLocks noGrp="1"/>
          </p:cNvSpPr>
          <p:nvPr>
            <p:ph type="body"/>
          </p:nvPr>
        </p:nvSpPr>
        <p:spPr/>
        <p:txBody>
          <a:bodyPr lIns="91440" tIns="45720" rIns="91440" bIns="45720" anchor="t" anchorCtr="0"/>
          <a:lstStyle/>
          <a:p>
            <a:pPr lvl="0"/>
            <a:endParaRPr lang="zh-CN" altLang="en-US"/>
          </a:p>
        </p:txBody>
      </p:sp>
      <p:sp>
        <p:nvSpPr>
          <p:cNvPr id="5529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Arial" panose="020B0604020202020204" pitchFamily="34" charset="0"/>
                <a:ea typeface="宋体" panose="02010600030101010101" pitchFamily="2" charset="-122"/>
              </a:rPr>
              <a:t>25</a:t>
            </a:fld>
            <a:endParaRPr lang="zh-CN" altLang="en-US" sz="12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1881352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p:cNvSpPr>
          <p:nvPr>
            <p:ph type="sldImg"/>
          </p:nvPr>
        </p:nvSpPr>
        <p:spPr/>
      </p:sp>
      <p:sp>
        <p:nvSpPr>
          <p:cNvPr id="55298" name="备注占位符 2"/>
          <p:cNvSpPr>
            <a:spLocks noGrp="1"/>
          </p:cNvSpPr>
          <p:nvPr>
            <p:ph type="body"/>
          </p:nvPr>
        </p:nvSpPr>
        <p:spPr/>
        <p:txBody>
          <a:bodyPr lIns="91440" tIns="45720" rIns="91440" bIns="45720" anchor="t" anchorCtr="0"/>
          <a:lstStyle/>
          <a:p>
            <a:pPr lvl="0"/>
            <a:endParaRPr lang="zh-CN" altLang="en-US"/>
          </a:p>
        </p:txBody>
      </p:sp>
      <p:sp>
        <p:nvSpPr>
          <p:cNvPr id="5529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Arial" panose="020B0604020202020204" pitchFamily="34" charset="0"/>
                <a:ea typeface="宋体" panose="02010600030101010101" pitchFamily="2" charset="-122"/>
              </a:rPr>
              <a:t>26</a:t>
            </a:fld>
            <a:endParaRPr lang="zh-CN" altLang="en-US" sz="12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937527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幻灯片图像占位符 1"/>
          <p:cNvSpPr>
            <a:spLocks noGrp="1" noRot="1" noChangeAspect="1"/>
          </p:cNvSpPr>
          <p:nvPr>
            <p:ph type="sldImg"/>
          </p:nvPr>
        </p:nvSpPr>
        <p:spPr/>
      </p:sp>
      <p:sp>
        <p:nvSpPr>
          <p:cNvPr id="77826" name="备注占位符 2"/>
          <p:cNvSpPr>
            <a:spLocks noGrp="1"/>
          </p:cNvSpPr>
          <p:nvPr>
            <p:ph type="body"/>
          </p:nvPr>
        </p:nvSpPr>
        <p:spPr/>
        <p:txBody>
          <a:bodyPr lIns="91440" tIns="45720" rIns="91440" bIns="45720" anchor="t" anchorCtr="0"/>
          <a:lstStyle/>
          <a:p>
            <a:pPr lvl="0"/>
            <a:endParaRPr lang="zh-CN" altLang="en-US"/>
          </a:p>
        </p:txBody>
      </p:sp>
      <p:sp>
        <p:nvSpPr>
          <p:cNvPr id="7782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Arial" panose="020B0604020202020204" pitchFamily="34" charset="0"/>
                <a:ea typeface="宋体" panose="02010600030101010101" pitchFamily="2" charset="-122"/>
              </a:rPr>
              <a:t>27</a:t>
            </a:fld>
            <a:endParaRPr lang="zh-CN" altLang="en-US" sz="12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23895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p:cNvSpPr>
          <p:nvPr>
            <p:ph type="sldImg"/>
          </p:nvPr>
        </p:nvSpPr>
        <p:spPr/>
      </p:sp>
      <p:sp>
        <p:nvSpPr>
          <p:cNvPr id="55298" name="备注占位符 2"/>
          <p:cNvSpPr>
            <a:spLocks noGrp="1"/>
          </p:cNvSpPr>
          <p:nvPr>
            <p:ph type="body"/>
          </p:nvPr>
        </p:nvSpPr>
        <p:spPr/>
        <p:txBody>
          <a:bodyPr lIns="91440" tIns="45720" rIns="91440" bIns="45720" anchor="t" anchorCtr="0"/>
          <a:lstStyle/>
          <a:p>
            <a:pPr lvl="0"/>
            <a:endParaRPr lang="zh-CN" altLang="en-US"/>
          </a:p>
        </p:txBody>
      </p:sp>
      <p:sp>
        <p:nvSpPr>
          <p:cNvPr id="5529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Arial" panose="020B0604020202020204" pitchFamily="34" charset="0"/>
                <a:ea typeface="宋体" panose="02010600030101010101" pitchFamily="2" charset="-122"/>
              </a:rPr>
              <a:t>3</a:t>
            </a:fld>
            <a:endParaRPr lang="zh-CN" altLang="en-US" sz="12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748116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p:cNvSpPr>
          <p:nvPr>
            <p:ph type="sldImg"/>
          </p:nvPr>
        </p:nvSpPr>
        <p:spPr/>
      </p:sp>
      <p:sp>
        <p:nvSpPr>
          <p:cNvPr id="55298" name="备注占位符 2"/>
          <p:cNvSpPr>
            <a:spLocks noGrp="1"/>
          </p:cNvSpPr>
          <p:nvPr>
            <p:ph type="body"/>
          </p:nvPr>
        </p:nvSpPr>
        <p:spPr/>
        <p:txBody>
          <a:bodyPr lIns="91440" tIns="45720" rIns="91440" bIns="45720" anchor="t" anchorCtr="0"/>
          <a:lstStyle/>
          <a:p>
            <a:pPr lvl="0"/>
            <a:endParaRPr lang="zh-CN" altLang="en-US"/>
          </a:p>
        </p:txBody>
      </p:sp>
      <p:sp>
        <p:nvSpPr>
          <p:cNvPr id="5529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Arial" panose="020B0604020202020204" pitchFamily="34" charset="0"/>
                <a:ea typeface="宋体" panose="02010600030101010101" pitchFamily="2" charset="-122"/>
              </a:rPr>
              <a:t>4</a:t>
            </a:fld>
            <a:endParaRPr lang="zh-CN" altLang="en-US" sz="12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991991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p:cNvSpPr>
          <p:nvPr>
            <p:ph type="sldImg"/>
          </p:nvPr>
        </p:nvSpPr>
        <p:spPr/>
      </p:sp>
      <p:sp>
        <p:nvSpPr>
          <p:cNvPr id="55298" name="备注占位符 2"/>
          <p:cNvSpPr>
            <a:spLocks noGrp="1"/>
          </p:cNvSpPr>
          <p:nvPr>
            <p:ph type="body"/>
          </p:nvPr>
        </p:nvSpPr>
        <p:spPr/>
        <p:txBody>
          <a:bodyPr lIns="91440" tIns="45720" rIns="91440" bIns="45720" anchor="t" anchorCtr="0"/>
          <a:lstStyle/>
          <a:p>
            <a:pPr lvl="0"/>
            <a:endParaRPr lang="zh-CN" altLang="en-US"/>
          </a:p>
        </p:txBody>
      </p:sp>
      <p:sp>
        <p:nvSpPr>
          <p:cNvPr id="5529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Arial" panose="020B0604020202020204" pitchFamily="34" charset="0"/>
                <a:ea typeface="宋体" panose="02010600030101010101" pitchFamily="2" charset="-122"/>
              </a:rPr>
              <a:t>5</a:t>
            </a:fld>
            <a:endParaRPr lang="zh-CN" altLang="en-US" sz="12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691182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p:cNvSpPr>
          <p:nvPr>
            <p:ph type="sldImg"/>
          </p:nvPr>
        </p:nvSpPr>
        <p:spPr/>
      </p:sp>
      <p:sp>
        <p:nvSpPr>
          <p:cNvPr id="55298" name="备注占位符 2"/>
          <p:cNvSpPr>
            <a:spLocks noGrp="1"/>
          </p:cNvSpPr>
          <p:nvPr>
            <p:ph type="body"/>
          </p:nvPr>
        </p:nvSpPr>
        <p:spPr/>
        <p:txBody>
          <a:bodyPr lIns="91440" tIns="45720" rIns="91440" bIns="45720" anchor="t" anchorCtr="0"/>
          <a:lstStyle/>
          <a:p>
            <a:pPr lvl="0"/>
            <a:endParaRPr lang="zh-CN" altLang="en-US"/>
          </a:p>
        </p:txBody>
      </p:sp>
      <p:sp>
        <p:nvSpPr>
          <p:cNvPr id="5529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Arial" panose="020B0604020202020204" pitchFamily="34" charset="0"/>
                <a:ea typeface="宋体" panose="02010600030101010101" pitchFamily="2" charset="-122"/>
              </a:rPr>
              <a:t>6</a:t>
            </a:fld>
            <a:endParaRPr lang="zh-CN" altLang="en-US" sz="12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43944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p:cNvSpPr>
          <p:nvPr>
            <p:ph type="sldImg"/>
          </p:nvPr>
        </p:nvSpPr>
        <p:spPr/>
      </p:sp>
      <p:sp>
        <p:nvSpPr>
          <p:cNvPr id="55298" name="备注占位符 2"/>
          <p:cNvSpPr>
            <a:spLocks noGrp="1"/>
          </p:cNvSpPr>
          <p:nvPr>
            <p:ph type="body"/>
          </p:nvPr>
        </p:nvSpPr>
        <p:spPr/>
        <p:txBody>
          <a:bodyPr lIns="91440" tIns="45720" rIns="91440" bIns="45720" anchor="t" anchorCtr="0"/>
          <a:lstStyle/>
          <a:p>
            <a:pPr lvl="0"/>
            <a:endParaRPr lang="zh-CN" altLang="en-US"/>
          </a:p>
        </p:txBody>
      </p:sp>
      <p:sp>
        <p:nvSpPr>
          <p:cNvPr id="5529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Arial" panose="020B0604020202020204" pitchFamily="34" charset="0"/>
                <a:ea typeface="宋体" panose="02010600030101010101" pitchFamily="2" charset="-122"/>
              </a:rPr>
              <a:t>7</a:t>
            </a:fld>
            <a:endParaRPr lang="zh-CN" altLang="en-US" sz="12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514006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p:cNvSpPr>
          <p:nvPr>
            <p:ph type="sldImg"/>
          </p:nvPr>
        </p:nvSpPr>
        <p:spPr/>
      </p:sp>
      <p:sp>
        <p:nvSpPr>
          <p:cNvPr id="55298" name="备注占位符 2"/>
          <p:cNvSpPr>
            <a:spLocks noGrp="1"/>
          </p:cNvSpPr>
          <p:nvPr>
            <p:ph type="body"/>
          </p:nvPr>
        </p:nvSpPr>
        <p:spPr/>
        <p:txBody>
          <a:bodyPr lIns="91440" tIns="45720" rIns="91440" bIns="45720" anchor="t" anchorCtr="0"/>
          <a:lstStyle/>
          <a:p>
            <a:pPr lvl="0"/>
            <a:endParaRPr lang="zh-CN" altLang="en-US"/>
          </a:p>
        </p:txBody>
      </p:sp>
      <p:sp>
        <p:nvSpPr>
          <p:cNvPr id="5529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Arial" panose="020B0604020202020204" pitchFamily="34" charset="0"/>
                <a:ea typeface="宋体" panose="02010600030101010101" pitchFamily="2" charset="-122"/>
              </a:rPr>
              <a:t>8</a:t>
            </a:fld>
            <a:endParaRPr lang="zh-CN" altLang="en-US" sz="12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714573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p:cNvSpPr>
          <p:nvPr>
            <p:ph type="sldImg"/>
          </p:nvPr>
        </p:nvSpPr>
        <p:spPr/>
      </p:sp>
      <p:sp>
        <p:nvSpPr>
          <p:cNvPr id="55298" name="备注占位符 2"/>
          <p:cNvSpPr>
            <a:spLocks noGrp="1"/>
          </p:cNvSpPr>
          <p:nvPr>
            <p:ph type="body"/>
          </p:nvPr>
        </p:nvSpPr>
        <p:spPr/>
        <p:txBody>
          <a:bodyPr lIns="91440" tIns="45720" rIns="91440" bIns="45720" anchor="t" anchorCtr="0"/>
          <a:lstStyle/>
          <a:p>
            <a:pPr lvl="0"/>
            <a:endParaRPr lang="zh-CN" altLang="en-US"/>
          </a:p>
        </p:txBody>
      </p:sp>
      <p:sp>
        <p:nvSpPr>
          <p:cNvPr id="5529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Arial" panose="020B0604020202020204" pitchFamily="34" charset="0"/>
                <a:ea typeface="宋体" panose="02010600030101010101" pitchFamily="2" charset="-122"/>
              </a:rPr>
              <a:t>9</a:t>
            </a:fld>
            <a:endParaRPr lang="zh-CN" altLang="en-US" sz="12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72801497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9"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7.xml"/><Relationship Id="rId7" Type="http://schemas.openxmlformats.org/officeDocument/2006/relationships/slideMaster" Target="../slideMasters/slideMaster1.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slideMaster" Target="../slideMasters/slideMaster1.xml"/><Relationship Id="rId5" Type="http://schemas.openxmlformats.org/officeDocument/2006/relationships/tags" Target="../tags/tag55.xml"/><Relationship Id="rId4" Type="http://schemas.openxmlformats.org/officeDocument/2006/relationships/tags" Target="../tags/tag54.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slideMaster" Target="../slideMasters/slideMaster1.xml"/><Relationship Id="rId5" Type="http://schemas.openxmlformats.org/officeDocument/2006/relationships/tags" Target="../tags/tag60.xml"/><Relationship Id="rId4" Type="http://schemas.openxmlformats.org/officeDocument/2006/relationships/tags" Target="../tags/tag59.xml"/></Relationships>
</file>

<file path=ppt/slideLayouts/_rels/slideLayout1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63.xml"/><Relationship Id="rId7" Type="http://schemas.openxmlformats.org/officeDocument/2006/relationships/tags" Target="../tags/tag67.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slideMaster" Target="../slideMasters/slideMaster1.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76.xml"/><Relationship Id="rId7" Type="http://schemas.openxmlformats.org/officeDocument/2006/relationships/slideMaster" Target="../slideMasters/slideMaster1.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82.xml"/><Relationship Id="rId7"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88.xml"/><Relationship Id="rId7" Type="http://schemas.openxmlformats.org/officeDocument/2006/relationships/slideMaster" Target="../slideMasters/slideMaster1.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99.xml"/><Relationship Id="rId3" Type="http://schemas.openxmlformats.org/officeDocument/2006/relationships/tags" Target="../tags/tag94.xml"/><Relationship Id="rId7" Type="http://schemas.openxmlformats.org/officeDocument/2006/relationships/tags" Target="../tags/tag98.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9"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slideMaster" Target="../slideMasters/slideMaster1.xml"/><Relationship Id="rId5" Type="http://schemas.openxmlformats.org/officeDocument/2006/relationships/tags" Target="../tags/tag19.xml"/><Relationship Id="rId4" Type="http://schemas.openxmlformats.org/officeDocument/2006/relationships/tags" Target="../tags/tag18.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13.xml"/><Relationship Id="rId3" Type="http://schemas.openxmlformats.org/officeDocument/2006/relationships/tags" Target="../tags/tag108.xml"/><Relationship Id="rId7" Type="http://schemas.openxmlformats.org/officeDocument/2006/relationships/tags" Target="../tags/tag112.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9"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slideMaster" Target="../slideMasters/slideMaster2.xml"/><Relationship Id="rId5" Type="http://schemas.openxmlformats.org/officeDocument/2006/relationships/tags" Target="../tags/tag118.xml"/><Relationship Id="rId4" Type="http://schemas.openxmlformats.org/officeDocument/2006/relationships/tags" Target="../tags/tag117.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slideMaster" Target="../slideMasters/slideMaster2.xml"/><Relationship Id="rId5" Type="http://schemas.openxmlformats.org/officeDocument/2006/relationships/tags" Target="../tags/tag123.xml"/><Relationship Id="rId4" Type="http://schemas.openxmlformats.org/officeDocument/2006/relationships/tags" Target="../tags/tag122.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slideMaster" Target="../slideMasters/slideMaster2.xml"/><Relationship Id="rId5" Type="http://schemas.openxmlformats.org/officeDocument/2006/relationships/tags" Target="../tags/tag128.xml"/><Relationship Id="rId4" Type="http://schemas.openxmlformats.org/officeDocument/2006/relationships/tags" Target="../tags/tag127.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slideMaster" Target="../slideMasters/slideMaster2.xml"/><Relationship Id="rId5" Type="http://schemas.openxmlformats.org/officeDocument/2006/relationships/tags" Target="../tags/tag133.xml"/><Relationship Id="rId4" Type="http://schemas.openxmlformats.org/officeDocument/2006/relationships/tags" Target="../tags/tag13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slideMaster" Target="../slideMasters/slideMaster2.xml"/><Relationship Id="rId5" Type="http://schemas.openxmlformats.org/officeDocument/2006/relationships/tags" Target="../tags/tag138.xml"/><Relationship Id="rId4" Type="http://schemas.openxmlformats.org/officeDocument/2006/relationships/tags" Target="../tags/tag137.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slideMaster" Target="../slideMasters/slideMaster2.xml"/><Relationship Id="rId5" Type="http://schemas.openxmlformats.org/officeDocument/2006/relationships/tags" Target="../tags/tag143.xml"/><Relationship Id="rId4" Type="http://schemas.openxmlformats.org/officeDocument/2006/relationships/tags" Target="../tags/tag142.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46.xml"/><Relationship Id="rId7" Type="http://schemas.openxmlformats.org/officeDocument/2006/relationships/slideMaster" Target="../slideMasters/slideMaster2.xml"/><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 Id="rId6" Type="http://schemas.openxmlformats.org/officeDocument/2006/relationships/slideMaster" Target="../slideMasters/slideMaster2.xml"/><Relationship Id="rId5" Type="http://schemas.openxmlformats.org/officeDocument/2006/relationships/tags" Target="../tags/tag154.xml"/><Relationship Id="rId4" Type="http://schemas.openxmlformats.org/officeDocument/2006/relationships/tags" Target="../tags/tag153.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slideMaster" Target="../slideMasters/slideMaster2.xml"/><Relationship Id="rId5" Type="http://schemas.openxmlformats.org/officeDocument/2006/relationships/tags" Target="../tags/tag159.xml"/><Relationship Id="rId4" Type="http://schemas.openxmlformats.org/officeDocument/2006/relationships/tags" Target="../tags/tag158.xml"/></Relationships>
</file>

<file path=ppt/slideLayouts/_rels/slideLayout32.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62.xml"/><Relationship Id="rId7" Type="http://schemas.openxmlformats.org/officeDocument/2006/relationships/tags" Target="../tags/tag166.xml"/><Relationship Id="rId2" Type="http://schemas.openxmlformats.org/officeDocument/2006/relationships/tags" Target="../tags/tag161.xml"/><Relationship Id="rId1" Type="http://schemas.openxmlformats.org/officeDocument/2006/relationships/tags" Target="../tags/tag160.xml"/><Relationship Id="rId6" Type="http://schemas.openxmlformats.org/officeDocument/2006/relationships/tags" Target="../tags/tag165.xml"/><Relationship Id="rId5" Type="http://schemas.openxmlformats.org/officeDocument/2006/relationships/tags" Target="../tags/tag164.xml"/><Relationship Id="rId4" Type="http://schemas.openxmlformats.org/officeDocument/2006/relationships/tags" Target="../tags/tag163.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169.xml"/><Relationship Id="rId7" Type="http://schemas.openxmlformats.org/officeDocument/2006/relationships/slideMaster" Target="../slideMasters/slideMaster2.xml"/><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175.xml"/><Relationship Id="rId7" Type="http://schemas.openxmlformats.org/officeDocument/2006/relationships/slideMaster" Target="../slideMasters/slideMaster2.xml"/><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tags" Target="../tags/tag178.xml"/><Relationship Id="rId5" Type="http://schemas.openxmlformats.org/officeDocument/2006/relationships/tags" Target="../tags/tag177.xml"/><Relationship Id="rId4" Type="http://schemas.openxmlformats.org/officeDocument/2006/relationships/tags" Target="../tags/tag176.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181.xml"/><Relationship Id="rId7" Type="http://schemas.openxmlformats.org/officeDocument/2006/relationships/slideMaster" Target="../slideMasters/slideMaster2.xml"/><Relationship Id="rId2" Type="http://schemas.openxmlformats.org/officeDocument/2006/relationships/tags" Target="../tags/tag180.xml"/><Relationship Id="rId1" Type="http://schemas.openxmlformats.org/officeDocument/2006/relationships/tags" Target="../tags/tag179.xml"/><Relationship Id="rId6" Type="http://schemas.openxmlformats.org/officeDocument/2006/relationships/tags" Target="../tags/tag184.xml"/><Relationship Id="rId5" Type="http://schemas.openxmlformats.org/officeDocument/2006/relationships/tags" Target="../tags/tag183.xml"/><Relationship Id="rId4" Type="http://schemas.openxmlformats.org/officeDocument/2006/relationships/tags" Target="../tags/tag182.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187.xml"/><Relationship Id="rId7" Type="http://schemas.openxmlformats.org/officeDocument/2006/relationships/slideMaster" Target="../slideMasters/slideMaster2.xml"/><Relationship Id="rId2" Type="http://schemas.openxmlformats.org/officeDocument/2006/relationships/tags" Target="../tags/tag186.xml"/><Relationship Id="rId1" Type="http://schemas.openxmlformats.org/officeDocument/2006/relationships/tags" Target="../tags/tag185.xml"/><Relationship Id="rId6" Type="http://schemas.openxmlformats.org/officeDocument/2006/relationships/tags" Target="../tags/tag190.xml"/><Relationship Id="rId5" Type="http://schemas.openxmlformats.org/officeDocument/2006/relationships/tags" Target="../tags/tag189.xml"/><Relationship Id="rId4" Type="http://schemas.openxmlformats.org/officeDocument/2006/relationships/tags" Target="../tags/tag188.xml"/></Relationships>
</file>

<file path=ppt/slideLayouts/_rels/slideLayout37.xml.rels><?xml version="1.0" encoding="UTF-8" standalone="yes"?>
<Relationships xmlns="http://schemas.openxmlformats.org/package/2006/relationships"><Relationship Id="rId8" Type="http://schemas.openxmlformats.org/officeDocument/2006/relationships/tags" Target="../tags/tag198.xml"/><Relationship Id="rId3" Type="http://schemas.openxmlformats.org/officeDocument/2006/relationships/tags" Target="../tags/tag193.xml"/><Relationship Id="rId7" Type="http://schemas.openxmlformats.org/officeDocument/2006/relationships/tags" Target="../tags/tag197.xm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tags" Target="../tags/tag196.xml"/><Relationship Id="rId5" Type="http://schemas.openxmlformats.org/officeDocument/2006/relationships/tags" Target="../tags/tag195.xml"/><Relationship Id="rId4" Type="http://schemas.openxmlformats.org/officeDocument/2006/relationships/tags" Target="../tags/tag194.xml"/><Relationship Id="rId9"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slideMaster" Target="../slideMasters/slideMaster1.xml"/><Relationship Id="rId5" Type="http://schemas.openxmlformats.org/officeDocument/2006/relationships/tags" Target="../tags/tag29.xml"/><Relationship Id="rId4" Type="http://schemas.openxmlformats.org/officeDocument/2006/relationships/tags" Target="../tags/tag28.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slideMaster" Target="../slideMasters/slideMaster1.xml"/><Relationship Id="rId5" Type="http://schemas.openxmlformats.org/officeDocument/2006/relationships/tags" Target="../tags/tag34.xml"/><Relationship Id="rId4" Type="http://schemas.openxmlformats.org/officeDocument/2006/relationships/tags" Target="../tags/tag3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slideMaster" Target="../slideMasters/slideMaster1.xml"/><Relationship Id="rId5" Type="http://schemas.openxmlformats.org/officeDocument/2006/relationships/tags" Target="../tags/tag39.xml"/><Relationship Id="rId4" Type="http://schemas.openxmlformats.org/officeDocument/2006/relationships/tags" Target="../tags/tag38.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slideMaster" Target="../slideMasters/slideMaster1.xml"/><Relationship Id="rId5" Type="http://schemas.openxmlformats.org/officeDocument/2006/relationships/tags" Target="../tags/tag44.xml"/><Relationship Id="rId4" Type="http://schemas.openxmlformats.org/officeDocument/2006/relationships/tags" Target="../tags/tag4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7" name="任意形状 24"/>
          <p:cNvSpPr/>
          <p:nvPr userDrawn="1">
            <p:custDataLst>
              <p:tags r:id="rId1"/>
            </p:custDataLst>
          </p:nvPr>
        </p:nvSpPr>
        <p:spPr>
          <a:xfrm>
            <a:off x="0" y="3921125"/>
            <a:ext cx="2768600" cy="2936875"/>
          </a:xfrm>
          <a:custGeom>
            <a:avLst/>
            <a:gdLst>
              <a:gd name="connsiteX0" fmla="*/ 928699 w 3691856"/>
              <a:gd name="connsiteY0" fmla="*/ 0 h 2936208"/>
              <a:gd name="connsiteX1" fmla="*/ 3691856 w 3691856"/>
              <a:gd name="connsiteY1" fmla="*/ 2763157 h 2936208"/>
              <a:gd name="connsiteX2" fmla="*/ 3683118 w 3691856"/>
              <a:gd name="connsiteY2" fmla="*/ 2936208 h 2936208"/>
              <a:gd name="connsiteX3" fmla="*/ 0 w 3691856"/>
              <a:gd name="connsiteY3" fmla="*/ 2936208 h 2936208"/>
              <a:gd name="connsiteX4" fmla="*/ 0 w 3691856"/>
              <a:gd name="connsiteY4" fmla="*/ 163397 h 2936208"/>
              <a:gd name="connsiteX5" fmla="*/ 107021 w 3691856"/>
              <a:gd name="connsiteY5" fmla="*/ 124226 h 2936208"/>
              <a:gd name="connsiteX6" fmla="*/ 928699 w 3691856"/>
              <a:gd name="connsiteY6" fmla="*/ 0 h 29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1856" h="2936208">
                <a:moveTo>
                  <a:pt x="928699" y="0"/>
                </a:moveTo>
                <a:cubicBezTo>
                  <a:pt x="2454748" y="0"/>
                  <a:pt x="3691856" y="1237108"/>
                  <a:pt x="3691856" y="2763157"/>
                </a:cubicBezTo>
                <a:lnTo>
                  <a:pt x="3683118" y="2936208"/>
                </a:lnTo>
                <a:lnTo>
                  <a:pt x="0" y="2936208"/>
                </a:lnTo>
                <a:lnTo>
                  <a:pt x="0" y="163397"/>
                </a:lnTo>
                <a:lnTo>
                  <a:pt x="107021" y="124226"/>
                </a:lnTo>
                <a:cubicBezTo>
                  <a:pt x="366589" y="43492"/>
                  <a:pt x="642565" y="0"/>
                  <a:pt x="928699" y="0"/>
                </a:cubicBezTo>
                <a:close/>
              </a:path>
            </a:pathLst>
          </a:custGeom>
          <a:solidFill>
            <a:schemeClr val="accent2">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350" strike="noStrike" noProof="1"/>
          </a:p>
        </p:txBody>
      </p:sp>
      <p:sp>
        <p:nvSpPr>
          <p:cNvPr id="8" name="任意多边形: 形状 7"/>
          <p:cNvSpPr/>
          <p:nvPr userDrawn="1">
            <p:custDataLst>
              <p:tags r:id="rId2"/>
            </p:custDataLst>
          </p:nvPr>
        </p:nvSpPr>
        <p:spPr>
          <a:xfrm>
            <a:off x="7137400" y="0"/>
            <a:ext cx="2006600" cy="4552950"/>
          </a:xfrm>
          <a:custGeom>
            <a:avLst/>
            <a:gdLst>
              <a:gd name="connsiteX0" fmla="*/ 1525850 w 2675313"/>
              <a:gd name="connsiteY0" fmla="*/ 0 h 4553409"/>
              <a:gd name="connsiteX1" fmla="*/ 2675313 w 2675313"/>
              <a:gd name="connsiteY1" fmla="*/ 0 h 4553409"/>
              <a:gd name="connsiteX2" fmla="*/ 2675313 w 2675313"/>
              <a:gd name="connsiteY2" fmla="*/ 4528772 h 4553409"/>
              <a:gd name="connsiteX3" fmla="*/ 2593476 w 2675313"/>
              <a:gd name="connsiteY3" fmla="*/ 4541261 h 4553409"/>
              <a:gd name="connsiteX4" fmla="*/ 2352905 w 2675313"/>
              <a:gd name="connsiteY4" fmla="*/ 4553409 h 4553409"/>
              <a:gd name="connsiteX5" fmla="*/ 0 w 2675313"/>
              <a:gd name="connsiteY5" fmla="*/ 2200504 h 4553409"/>
              <a:gd name="connsiteX6" fmla="*/ 1437048 w 2675313"/>
              <a:gd name="connsiteY6" fmla="*/ 32502 h 4553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5313" h="4553409">
                <a:moveTo>
                  <a:pt x="1525850" y="0"/>
                </a:moveTo>
                <a:lnTo>
                  <a:pt x="2675313" y="0"/>
                </a:lnTo>
                <a:lnTo>
                  <a:pt x="2675313" y="4528772"/>
                </a:lnTo>
                <a:lnTo>
                  <a:pt x="2593476" y="4541261"/>
                </a:lnTo>
                <a:cubicBezTo>
                  <a:pt x="2514378" y="4549294"/>
                  <a:pt x="2434122" y="4553409"/>
                  <a:pt x="2352905" y="4553409"/>
                </a:cubicBezTo>
                <a:cubicBezTo>
                  <a:pt x="1053431" y="4553409"/>
                  <a:pt x="0" y="3499978"/>
                  <a:pt x="0" y="2200504"/>
                </a:cubicBezTo>
                <a:cubicBezTo>
                  <a:pt x="0" y="1225899"/>
                  <a:pt x="592555" y="389692"/>
                  <a:pt x="1437048" y="32502"/>
                </a:cubicBezTo>
                <a:close/>
              </a:path>
            </a:pathLst>
          </a:custGeom>
          <a:solidFill>
            <a:schemeClr val="accent3">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kumimoji="1" lang="zh-CN" altLang="en-US" sz="1350" strike="noStrike" noProof="1"/>
          </a:p>
        </p:txBody>
      </p:sp>
      <p:sp>
        <p:nvSpPr>
          <p:cNvPr id="9" name="任意形状 17"/>
          <p:cNvSpPr/>
          <p:nvPr userDrawn="1">
            <p:custDataLst>
              <p:tags r:id="rId3"/>
            </p:custDataLst>
          </p:nvPr>
        </p:nvSpPr>
        <p:spPr>
          <a:xfrm>
            <a:off x="5634038" y="0"/>
            <a:ext cx="2692400" cy="2179638"/>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350" strike="noStrike" noProof="1"/>
          </a:p>
        </p:txBody>
      </p:sp>
      <p:sp>
        <p:nvSpPr>
          <p:cNvPr id="10" name="椭圆 9"/>
          <p:cNvSpPr/>
          <p:nvPr userDrawn="1">
            <p:custDataLst>
              <p:tags r:id="rId4"/>
            </p:custDataLst>
          </p:nvPr>
        </p:nvSpPr>
        <p:spPr>
          <a:xfrm>
            <a:off x="808038" y="493713"/>
            <a:ext cx="1563688" cy="2085975"/>
          </a:xfrm>
          <a:prstGeom prst="ellipse">
            <a:avLst/>
          </a:prstGeom>
          <a:solidFill>
            <a:schemeClr val="accent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350" strike="noStrike" noProof="1"/>
          </a:p>
        </p:txBody>
      </p:sp>
      <p:sp>
        <p:nvSpPr>
          <p:cNvPr id="13" name="椭圆 12"/>
          <p:cNvSpPr/>
          <p:nvPr userDrawn="1">
            <p:custDataLst>
              <p:tags r:id="rId5"/>
            </p:custDataLst>
          </p:nvPr>
        </p:nvSpPr>
        <p:spPr>
          <a:xfrm>
            <a:off x="7153275" y="4867275"/>
            <a:ext cx="830263" cy="1108075"/>
          </a:xfrm>
          <a:prstGeom prst="ellipse">
            <a:avLst/>
          </a:prstGeom>
          <a:solidFill>
            <a:schemeClr val="accent6">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350" strike="noStrike" noProof="1">
              <a:solidFill>
                <a:srgbClr val="FF0000"/>
              </a:solidFill>
            </a:endParaRPr>
          </a:p>
        </p:txBody>
      </p:sp>
      <p:sp>
        <p:nvSpPr>
          <p:cNvPr id="2" name="标题 1"/>
          <p:cNvSpPr>
            <a:spLocks noGrp="1"/>
          </p:cNvSpPr>
          <p:nvPr>
            <p:ph type="ctrTitle" hasCustomPrompt="1"/>
          </p:nvPr>
        </p:nvSpPr>
        <p:spPr>
          <a:xfrm>
            <a:off x="2238483" y="2498044"/>
            <a:ext cx="4684727" cy="1174403"/>
          </a:xfrm>
        </p:spPr>
        <p:txBody>
          <a:bodyPr lIns="90000" tIns="46800" rIns="90000" bIns="46800" anchor="b" anchorCtr="0">
            <a:normAutofit/>
          </a:bodyPr>
          <a:lstStyle>
            <a:lvl1pPr algn="ctr">
              <a:defRPr sz="5400" spc="600" baseline="0">
                <a:solidFill>
                  <a:schemeClr val="tx1">
                    <a:lumMod val="75000"/>
                  </a:schemeClr>
                </a:solidFill>
                <a:ea typeface="汉仪旗黑-85S" panose="00020600040101010101" pitchFamily="18" charset="-122"/>
              </a:defRPr>
            </a:lvl1pPr>
          </a:lstStyle>
          <a:p>
            <a:pPr fontAlgn="auto"/>
            <a:r>
              <a:rPr lang="zh-CN" altLang="en-US" strike="noStrike" noProof="1"/>
              <a:t>编辑标题</a:t>
            </a:r>
          </a:p>
        </p:txBody>
      </p:sp>
      <p:sp>
        <p:nvSpPr>
          <p:cNvPr id="3" name="副标题 2"/>
          <p:cNvSpPr>
            <a:spLocks noGrp="1"/>
          </p:cNvSpPr>
          <p:nvPr>
            <p:ph type="subTitle" idx="1" hasCustomPrompt="1"/>
          </p:nvPr>
        </p:nvSpPr>
        <p:spPr>
          <a:xfrm>
            <a:off x="2238483" y="3759606"/>
            <a:ext cx="4684727" cy="1153136"/>
          </a:xfrm>
        </p:spPr>
        <p:txBody>
          <a:bodyPr lIns="90000" tIns="46800" rIns="90000" bIns="46800">
            <a:normAutofit/>
          </a:bodyPr>
          <a:lstStyle>
            <a:lvl1pPr marL="0" indent="0" algn="ctr" eaLnBrk="1" fontAlgn="auto" latinLnBrk="0" hangingPunct="1">
              <a:lnSpc>
                <a:spcPct val="100000"/>
              </a:lnSpc>
              <a:buNone/>
              <a:defRPr sz="2400" u="none" strike="noStrike" kern="1200" cap="none" spc="200" normalizeH="0" baseline="0">
                <a:solidFill>
                  <a:schemeClr val="tx1">
                    <a:lumMod val="7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a:t>单击此处编辑副标题</a:t>
            </a:r>
          </a:p>
        </p:txBody>
      </p:sp>
      <p:sp>
        <p:nvSpPr>
          <p:cNvPr id="5" name="文本占位符 4"/>
          <p:cNvSpPr>
            <a:spLocks noGrp="1"/>
          </p:cNvSpPr>
          <p:nvPr>
            <p:ph type="body" sz="quarter" idx="13" hasCustomPrompt="1"/>
          </p:nvPr>
        </p:nvSpPr>
        <p:spPr>
          <a:xfrm>
            <a:off x="7916979" y="5247871"/>
            <a:ext cx="1093785" cy="430246"/>
          </a:xfrm>
        </p:spPr>
        <p:txBody>
          <a:bodyPr lIns="90000" tIns="46800" rIns="90000" bIns="46800" anchor="b">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fontAlgn="auto"/>
            <a:r>
              <a:rPr lang="zh-CN" altLang="en-US" strike="noStrike" noProof="1"/>
              <a:t>编辑文本</a:t>
            </a:r>
          </a:p>
        </p:txBody>
      </p:sp>
      <p:sp>
        <p:nvSpPr>
          <p:cNvPr id="15" name="文本占位符 14"/>
          <p:cNvSpPr>
            <a:spLocks noGrp="1"/>
          </p:cNvSpPr>
          <p:nvPr>
            <p:ph type="body" sz="quarter" idx="14" hasCustomPrompt="1"/>
          </p:nvPr>
        </p:nvSpPr>
        <p:spPr>
          <a:xfrm>
            <a:off x="7916979" y="5760869"/>
            <a:ext cx="1093785" cy="430246"/>
          </a:xfrm>
        </p:spPr>
        <p:txBody>
          <a:bodyPr lIns="90000" tIns="46800" rIns="90000" bIns="4680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fontAlgn="auto"/>
            <a:r>
              <a:rPr lang="zh-CN" altLang="en-US" strike="noStrike" noProof="1"/>
              <a:t>编辑文本</a:t>
            </a:r>
          </a:p>
        </p:txBody>
      </p:sp>
      <p:sp>
        <p:nvSpPr>
          <p:cNvPr id="16" name="日期占位符 15"/>
          <p:cNvSpPr>
            <a:spLocks noGrp="1"/>
          </p:cNvSpPr>
          <p:nvPr>
            <p:ph type="dt" sz="half" idx="10"/>
            <p:custDataLst>
              <p:tags r:id="rId6"/>
            </p:custDataLst>
          </p:nvPr>
        </p:nvSpPr>
        <p:spPr>
          <a:xfrm>
            <a:off x="660400" y="6350000"/>
            <a:ext cx="2024063"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t>2023/9/11</a:t>
            </a:fld>
            <a:endParaRPr lang="zh-CN" altLang="en-US" strike="noStrike" noProof="1"/>
          </a:p>
        </p:txBody>
      </p:sp>
      <p:sp>
        <p:nvSpPr>
          <p:cNvPr id="17" name="页脚占位符 16"/>
          <p:cNvSpPr>
            <a:spLocks noGrp="1"/>
          </p:cNvSpPr>
          <p:nvPr>
            <p:ph type="ftr" sz="quarter" idx="11"/>
            <p:custDataLst>
              <p:tags r:id="rId7"/>
            </p:custDataLst>
          </p:nvPr>
        </p:nvSpPr>
        <p:spPr>
          <a:xfrm>
            <a:off x="3087688" y="6350000"/>
            <a:ext cx="29686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18" name="灯片编号占位符 17"/>
          <p:cNvSpPr>
            <a:spLocks noGrp="1"/>
          </p:cNvSpPr>
          <p:nvPr>
            <p:ph type="sldNum" sz="quarter" idx="12"/>
            <p:custDataLst>
              <p:tags r:id="rId8"/>
            </p:custDataLst>
          </p:nvPr>
        </p:nvSpPr>
        <p:spPr>
          <a:xfrm>
            <a:off x="6457950" y="6350000"/>
            <a:ext cx="2025650"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grpSp>
        <p:nvGrpSpPr>
          <p:cNvPr id="11267" name="组合 5"/>
          <p:cNvGrpSpPr/>
          <p:nvPr userDrawn="1"/>
        </p:nvGrpSpPr>
        <p:grpSpPr>
          <a:xfrm>
            <a:off x="0" y="-7937"/>
            <a:ext cx="9144000" cy="6880225"/>
            <a:chOff x="0" y="-13"/>
            <a:chExt cx="19200" cy="10836"/>
          </a:xfrm>
        </p:grpSpPr>
        <p:sp>
          <p:nvSpPr>
            <p:cNvPr id="24" name="任意多边形: 形状 23"/>
            <p:cNvSpPr/>
            <p:nvPr>
              <p:custDataLst>
                <p:tags r:id="rId4"/>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kumimoji="1" lang="zh-CN" altLang="en-US" sz="1350" strike="noStrike" noProof="1"/>
            </a:p>
          </p:txBody>
        </p:sp>
        <p:sp>
          <p:nvSpPr>
            <p:cNvPr id="22" name="任意形状 17"/>
            <p:cNvSpPr/>
            <p:nvPr>
              <p:custDataLst>
                <p:tags r:id="rId5"/>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350" strike="noStrike" noProof="1"/>
            </a:p>
          </p:txBody>
        </p:sp>
        <p:sp>
          <p:nvSpPr>
            <p:cNvPr id="23" name="任意形状 24"/>
            <p:cNvSpPr/>
            <p:nvPr userDrawn="1">
              <p:custDataLst>
                <p:tags r:id="rId6"/>
              </p:custDataLst>
            </p:nvPr>
          </p:nvSpPr>
          <p:spPr>
            <a:xfrm>
              <a:off x="0" y="9383"/>
              <a:ext cx="1811" cy="1440"/>
            </a:xfrm>
            <a:custGeom>
              <a:avLst/>
              <a:gdLst>
                <a:gd name="connsiteX0" fmla="*/ 928699 w 3691856"/>
                <a:gd name="connsiteY0" fmla="*/ 0 h 2936208"/>
                <a:gd name="connsiteX1" fmla="*/ 3691856 w 3691856"/>
                <a:gd name="connsiteY1" fmla="*/ 2763157 h 2936208"/>
                <a:gd name="connsiteX2" fmla="*/ 3683118 w 3691856"/>
                <a:gd name="connsiteY2" fmla="*/ 2936208 h 2936208"/>
                <a:gd name="connsiteX3" fmla="*/ 0 w 3691856"/>
                <a:gd name="connsiteY3" fmla="*/ 2936208 h 2936208"/>
                <a:gd name="connsiteX4" fmla="*/ 0 w 3691856"/>
                <a:gd name="connsiteY4" fmla="*/ 163397 h 2936208"/>
                <a:gd name="connsiteX5" fmla="*/ 107021 w 3691856"/>
                <a:gd name="connsiteY5" fmla="*/ 124226 h 2936208"/>
                <a:gd name="connsiteX6" fmla="*/ 928699 w 3691856"/>
                <a:gd name="connsiteY6" fmla="*/ 0 h 29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1856" h="2936208">
                  <a:moveTo>
                    <a:pt x="928699" y="0"/>
                  </a:moveTo>
                  <a:cubicBezTo>
                    <a:pt x="2454748" y="0"/>
                    <a:pt x="3691856" y="1237108"/>
                    <a:pt x="3691856" y="2763157"/>
                  </a:cubicBezTo>
                  <a:lnTo>
                    <a:pt x="3683118" y="2936208"/>
                  </a:lnTo>
                  <a:lnTo>
                    <a:pt x="0" y="2936208"/>
                  </a:lnTo>
                  <a:lnTo>
                    <a:pt x="0" y="163397"/>
                  </a:lnTo>
                  <a:lnTo>
                    <a:pt x="107021" y="124226"/>
                  </a:lnTo>
                  <a:cubicBezTo>
                    <a:pt x="366589" y="43492"/>
                    <a:pt x="642565" y="0"/>
                    <a:pt x="928699" y="0"/>
                  </a:cubicBezTo>
                  <a:close/>
                </a:path>
              </a:pathLst>
            </a:custGeom>
            <a:solidFill>
              <a:schemeClr val="accent2">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350" strike="noStrike" noProof="1"/>
            </a:p>
          </p:txBody>
        </p:sp>
      </p:grpSp>
      <p:sp>
        <p:nvSpPr>
          <p:cNvPr id="7" name="内容占位符 6"/>
          <p:cNvSpPr>
            <a:spLocks noGrp="1"/>
          </p:cNvSpPr>
          <p:nvPr>
            <p:ph sz="quarter" idx="13"/>
          </p:nvPr>
        </p:nvSpPr>
        <p:spPr>
          <a:xfrm>
            <a:off x="502448" y="952508"/>
            <a:ext cx="8139178" cy="5388907"/>
          </a:xfrm>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3" name="日期占位符 2"/>
          <p:cNvSpPr>
            <a:spLocks noGrp="1"/>
          </p:cNvSpPr>
          <p:nvPr>
            <p:ph type="dt" sz="half" idx="10"/>
            <p:custDataLst>
              <p:tags r:id="rId1"/>
            </p:custDataLst>
          </p:nvPr>
        </p:nvSpPr>
        <p:spPr>
          <a:xfrm>
            <a:off x="660400" y="6350000"/>
            <a:ext cx="2024063"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t>2023/9/11</a:t>
            </a:fld>
            <a:endParaRPr lang="zh-CN" altLang="en-US" strike="noStrike" noProof="1"/>
          </a:p>
        </p:txBody>
      </p:sp>
      <p:sp>
        <p:nvSpPr>
          <p:cNvPr id="4" name="页脚占位符 3"/>
          <p:cNvSpPr>
            <a:spLocks noGrp="1"/>
          </p:cNvSpPr>
          <p:nvPr>
            <p:ph type="ftr" sz="quarter" idx="11"/>
            <p:custDataLst>
              <p:tags r:id="rId2"/>
            </p:custDataLst>
          </p:nvPr>
        </p:nvSpPr>
        <p:spPr>
          <a:xfrm>
            <a:off x="3087688" y="6350000"/>
            <a:ext cx="29686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5" name="灯片编号占位符 4"/>
          <p:cNvSpPr>
            <a:spLocks noGrp="1"/>
          </p:cNvSpPr>
          <p:nvPr>
            <p:ph type="sldNum" sz="quarter" idx="12"/>
            <p:custDataLst>
              <p:tags r:id="rId3"/>
            </p:custDataLst>
          </p:nvPr>
        </p:nvSpPr>
        <p:spPr>
          <a:xfrm>
            <a:off x="6457950" y="6350000"/>
            <a:ext cx="2025650"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1"/>
        </a:solidFill>
        <a:effectLst/>
      </p:bgPr>
    </p:bg>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2935288" y="5413375"/>
            <a:ext cx="3255963" cy="1444625"/>
          </a:xfrm>
          <a:custGeom>
            <a:avLst/>
            <a:gdLst>
              <a:gd name="connsiteX0" fmla="*/ 2170488 w 4340977"/>
              <a:gd name="connsiteY0" fmla="*/ 0 h 1443841"/>
              <a:gd name="connsiteX1" fmla="*/ 4338490 w 4340977"/>
              <a:gd name="connsiteY1" fmla="*/ 1437048 h 1443841"/>
              <a:gd name="connsiteX2" fmla="*/ 4340977 w 4340977"/>
              <a:gd name="connsiteY2" fmla="*/ 1443841 h 1443841"/>
              <a:gd name="connsiteX3" fmla="*/ 0 w 4340977"/>
              <a:gd name="connsiteY3" fmla="*/ 1443841 h 1443841"/>
              <a:gd name="connsiteX4" fmla="*/ 2486 w 4340977"/>
              <a:gd name="connsiteY4" fmla="*/ 1437048 h 1443841"/>
              <a:gd name="connsiteX5" fmla="*/ 2170488 w 4340977"/>
              <a:gd name="connsiteY5" fmla="*/ 0 h 1443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40977" h="1443841">
                <a:moveTo>
                  <a:pt x="2170488" y="0"/>
                </a:moveTo>
                <a:cubicBezTo>
                  <a:pt x="3145094" y="0"/>
                  <a:pt x="3981300" y="592555"/>
                  <a:pt x="4338490" y="1437048"/>
                </a:cubicBezTo>
                <a:lnTo>
                  <a:pt x="4340977" y="1443841"/>
                </a:lnTo>
                <a:lnTo>
                  <a:pt x="0" y="1443841"/>
                </a:lnTo>
                <a:lnTo>
                  <a:pt x="2486" y="1437048"/>
                </a:lnTo>
                <a:cubicBezTo>
                  <a:pt x="359677" y="592555"/>
                  <a:pt x="1195883" y="0"/>
                  <a:pt x="2170488" y="0"/>
                </a:cubicBezTo>
                <a:close/>
              </a:path>
            </a:pathLst>
          </a:cu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350" strike="noStrike" noProof="1"/>
          </a:p>
        </p:txBody>
      </p:sp>
      <p:sp>
        <p:nvSpPr>
          <p:cNvPr id="7" name="任意形状 7"/>
          <p:cNvSpPr/>
          <p:nvPr userDrawn="1">
            <p:custDataLst>
              <p:tags r:id="rId2"/>
            </p:custDataLst>
          </p:nvPr>
        </p:nvSpPr>
        <p:spPr>
          <a:xfrm>
            <a:off x="3735388" y="0"/>
            <a:ext cx="1673225" cy="904875"/>
          </a:xfrm>
          <a:custGeom>
            <a:avLst/>
            <a:gdLst>
              <a:gd name="connsiteX0" fmla="*/ 0 w 2229641"/>
              <a:gd name="connsiteY0" fmla="*/ 0 h 904197"/>
              <a:gd name="connsiteX1" fmla="*/ 2229641 w 2229641"/>
              <a:gd name="connsiteY1" fmla="*/ 0 h 904197"/>
              <a:gd name="connsiteX2" fmla="*/ 2165057 w 2229641"/>
              <a:gd name="connsiteY2" fmla="*/ 208053 h 904197"/>
              <a:gd name="connsiteX3" fmla="*/ 1114820 w 2229641"/>
              <a:gd name="connsiteY3" fmla="*/ 904197 h 904197"/>
              <a:gd name="connsiteX4" fmla="*/ 64583 w 2229641"/>
              <a:gd name="connsiteY4" fmla="*/ 208053 h 904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9641" h="904197">
                <a:moveTo>
                  <a:pt x="0" y="0"/>
                </a:moveTo>
                <a:lnTo>
                  <a:pt x="2229641" y="0"/>
                </a:lnTo>
                <a:lnTo>
                  <a:pt x="2165057" y="208053"/>
                </a:lnTo>
                <a:cubicBezTo>
                  <a:pt x="1992025" y="617148"/>
                  <a:pt x="1586945" y="904197"/>
                  <a:pt x="1114820" y="904197"/>
                </a:cubicBezTo>
                <a:cubicBezTo>
                  <a:pt x="642696" y="904197"/>
                  <a:pt x="237616" y="617148"/>
                  <a:pt x="64583" y="208053"/>
                </a:cubicBezTo>
                <a:close/>
              </a:path>
            </a:pathLst>
          </a:custGeom>
          <a:solidFill>
            <a:schemeClr val="accent2">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350" strike="noStrike" noProof="1">
              <a:solidFill>
                <a:srgbClr val="FF0000"/>
              </a:solidFill>
            </a:endParaRPr>
          </a:p>
        </p:txBody>
      </p:sp>
      <p:sp>
        <p:nvSpPr>
          <p:cNvPr id="2" name="标题 1"/>
          <p:cNvSpPr>
            <a:spLocks noGrp="1"/>
          </p:cNvSpPr>
          <p:nvPr>
            <p:ph type="title" hasCustomPrompt="1"/>
          </p:nvPr>
        </p:nvSpPr>
        <p:spPr>
          <a:xfrm>
            <a:off x="2340293" y="2425700"/>
            <a:ext cx="4777264" cy="1541780"/>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8800" b="1" i="0" u="none" strike="noStrike" kern="1200" cap="none" spc="600" normalizeH="0" baseline="0" noProof="1" dirty="0">
                <a:solidFill>
                  <a:schemeClr val="tx1"/>
                </a:solidFill>
                <a:uFillTx/>
                <a:latin typeface="Arial" panose="020B0604020202020204" pitchFamily="34" charset="0"/>
                <a:ea typeface="汉仪旗黑-85S" panose="00020600040101010101" pitchFamily="18" charset="-122"/>
                <a:cs typeface="+mj-cs"/>
                <a:sym typeface="+mn-ea"/>
              </a:defRPr>
            </a:lvl1pPr>
          </a:lstStyle>
          <a:p>
            <a:pPr lvl="0" fontAlgn="auto"/>
            <a:r>
              <a:rPr strike="noStrike" noProof="1">
                <a:sym typeface="+mn-ea"/>
              </a:rPr>
              <a:t>编辑标题</a:t>
            </a:r>
          </a:p>
        </p:txBody>
      </p:sp>
      <p:sp>
        <p:nvSpPr>
          <p:cNvPr id="3" name="日期占位符 2"/>
          <p:cNvSpPr>
            <a:spLocks noGrp="1"/>
          </p:cNvSpPr>
          <p:nvPr>
            <p:ph type="dt" sz="half" idx="10"/>
            <p:custDataLst>
              <p:tags r:id="rId3"/>
            </p:custDataLst>
          </p:nvPr>
        </p:nvSpPr>
        <p:spPr>
          <a:xfrm>
            <a:off x="660400" y="6350000"/>
            <a:ext cx="2024063"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t>2023/9/11</a:t>
            </a:fld>
            <a:endParaRPr lang="zh-CN" altLang="en-US" strike="noStrike" noProof="1"/>
          </a:p>
        </p:txBody>
      </p:sp>
      <p:sp>
        <p:nvSpPr>
          <p:cNvPr id="4" name="页脚占位符 3"/>
          <p:cNvSpPr>
            <a:spLocks noGrp="1"/>
          </p:cNvSpPr>
          <p:nvPr>
            <p:ph type="ftr" sz="quarter" idx="11"/>
            <p:custDataLst>
              <p:tags r:id="rId4"/>
            </p:custDataLst>
          </p:nvPr>
        </p:nvSpPr>
        <p:spPr>
          <a:xfrm>
            <a:off x="3087688" y="6350000"/>
            <a:ext cx="29686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5" name="灯片编号占位符 4"/>
          <p:cNvSpPr>
            <a:spLocks noGrp="1"/>
          </p:cNvSpPr>
          <p:nvPr>
            <p:ph type="sldNum" sz="quarter" idx="12"/>
            <p:custDataLst>
              <p:tags r:id="rId5"/>
            </p:custDataLst>
          </p:nvPr>
        </p:nvSpPr>
        <p:spPr>
          <a:xfrm>
            <a:off x="6457950" y="6350000"/>
            <a:ext cx="2025650"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1"/>
        </a:solidFill>
        <a:effectLst/>
      </p:bgPr>
    </p:bg>
    <p:spTree>
      <p:nvGrpSpPr>
        <p:cNvPr id="1" name=""/>
        <p:cNvGrpSpPr/>
        <p:nvPr/>
      </p:nvGrpSpPr>
      <p:grpSpPr>
        <a:xfrm>
          <a:off x="0" y="0"/>
          <a:ext cx="0" cy="0"/>
          <a:chOff x="0" y="0"/>
          <a:chExt cx="0" cy="0"/>
        </a:xfrm>
      </p:grpSpPr>
      <p:grpSp>
        <p:nvGrpSpPr>
          <p:cNvPr id="13315" name="组合 5"/>
          <p:cNvGrpSpPr/>
          <p:nvPr userDrawn="1"/>
        </p:nvGrpSpPr>
        <p:grpSpPr>
          <a:xfrm>
            <a:off x="7897813" y="5967413"/>
            <a:ext cx="1246187" cy="906462"/>
            <a:chOff x="16584" y="9398"/>
            <a:chExt cx="2616" cy="1426"/>
          </a:xfrm>
        </p:grpSpPr>
        <p:sp>
          <p:nvSpPr>
            <p:cNvPr id="15" name="任意形状 24"/>
            <p:cNvSpPr/>
            <p:nvPr>
              <p:custDataLst>
                <p:tags r:id="rId4"/>
              </p:custDataLst>
            </p:nvPr>
          </p:nvSpPr>
          <p:spPr>
            <a:xfrm flipH="1">
              <a:off x="17408" y="9398"/>
              <a:ext cx="1792" cy="1425"/>
            </a:xfrm>
            <a:custGeom>
              <a:avLst/>
              <a:gdLst>
                <a:gd name="connsiteX0" fmla="*/ 928699 w 3691856"/>
                <a:gd name="connsiteY0" fmla="*/ 0 h 2936208"/>
                <a:gd name="connsiteX1" fmla="*/ 3691856 w 3691856"/>
                <a:gd name="connsiteY1" fmla="*/ 2763157 h 2936208"/>
                <a:gd name="connsiteX2" fmla="*/ 3683118 w 3691856"/>
                <a:gd name="connsiteY2" fmla="*/ 2936208 h 2936208"/>
                <a:gd name="connsiteX3" fmla="*/ 0 w 3691856"/>
                <a:gd name="connsiteY3" fmla="*/ 2936208 h 2936208"/>
                <a:gd name="connsiteX4" fmla="*/ 0 w 3691856"/>
                <a:gd name="connsiteY4" fmla="*/ 163397 h 2936208"/>
                <a:gd name="connsiteX5" fmla="*/ 107021 w 3691856"/>
                <a:gd name="connsiteY5" fmla="*/ 124226 h 2936208"/>
                <a:gd name="connsiteX6" fmla="*/ 928699 w 3691856"/>
                <a:gd name="connsiteY6" fmla="*/ 0 h 29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1856" h="2936208">
                  <a:moveTo>
                    <a:pt x="928699" y="0"/>
                  </a:moveTo>
                  <a:cubicBezTo>
                    <a:pt x="2454748" y="0"/>
                    <a:pt x="3691856" y="1237108"/>
                    <a:pt x="3691856" y="2763157"/>
                  </a:cubicBezTo>
                  <a:lnTo>
                    <a:pt x="3683118" y="2936208"/>
                  </a:lnTo>
                  <a:lnTo>
                    <a:pt x="0" y="2936208"/>
                  </a:lnTo>
                  <a:lnTo>
                    <a:pt x="0" y="163397"/>
                  </a:lnTo>
                  <a:lnTo>
                    <a:pt x="107021" y="124226"/>
                  </a:lnTo>
                  <a:cubicBezTo>
                    <a:pt x="366589" y="43492"/>
                    <a:pt x="642565" y="0"/>
                    <a:pt x="928699" y="0"/>
                  </a:cubicBezTo>
                  <a:close/>
                </a:path>
              </a:pathLst>
            </a:custGeom>
            <a:solidFill>
              <a:schemeClr val="accent2">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350" strike="noStrike" noProof="1"/>
            </a:p>
          </p:txBody>
        </p:sp>
        <p:sp>
          <p:nvSpPr>
            <p:cNvPr id="17" name="任意多边形: 形状 16"/>
            <p:cNvSpPr/>
            <p:nvPr>
              <p:custDataLst>
                <p:tags r:id="rId5"/>
              </p:custDataLst>
            </p:nvPr>
          </p:nvSpPr>
          <p:spPr>
            <a:xfrm>
              <a:off x="16584" y="10122"/>
              <a:ext cx="1423" cy="702"/>
            </a:xfrm>
            <a:custGeom>
              <a:avLst/>
              <a:gdLst>
                <a:gd name="connsiteX0" fmla="*/ 451780 w 903560"/>
                <a:gd name="connsiteY0" fmla="*/ 0 h 445912"/>
                <a:gd name="connsiteX1" fmla="*/ 895026 w 903560"/>
                <a:gd name="connsiteY1" fmla="*/ 361256 h 445912"/>
                <a:gd name="connsiteX2" fmla="*/ 903560 w 903560"/>
                <a:gd name="connsiteY2" fmla="*/ 445912 h 445912"/>
                <a:gd name="connsiteX3" fmla="*/ 0 w 903560"/>
                <a:gd name="connsiteY3" fmla="*/ 445912 h 445912"/>
                <a:gd name="connsiteX4" fmla="*/ 8534 w 903560"/>
                <a:gd name="connsiteY4" fmla="*/ 361256 h 445912"/>
                <a:gd name="connsiteX5" fmla="*/ 451780 w 903560"/>
                <a:gd name="connsiteY5" fmla="*/ 0 h 44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560" h="445912">
                  <a:moveTo>
                    <a:pt x="451780" y="0"/>
                  </a:moveTo>
                  <a:cubicBezTo>
                    <a:pt x="670421" y="0"/>
                    <a:pt x="852838" y="155088"/>
                    <a:pt x="895026" y="361256"/>
                  </a:cubicBezTo>
                  <a:lnTo>
                    <a:pt x="903560" y="445912"/>
                  </a:lnTo>
                  <a:lnTo>
                    <a:pt x="0" y="445912"/>
                  </a:lnTo>
                  <a:lnTo>
                    <a:pt x="8534" y="361256"/>
                  </a:lnTo>
                  <a:cubicBezTo>
                    <a:pt x="50722" y="155088"/>
                    <a:pt x="233139" y="0"/>
                    <a:pt x="451780" y="0"/>
                  </a:cubicBezTo>
                  <a:close/>
                </a:path>
              </a:pathLst>
            </a:cu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kumimoji="1" lang="zh-CN" altLang="en-US" sz="1350" strike="noStrike" noProof="1"/>
            </a:p>
          </p:txBody>
        </p:sp>
      </p:grpSp>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userDrawn="1">
            <p:ph type="dt" sz="half" idx="10"/>
            <p:custDataLst>
              <p:tags r:id="rId1"/>
            </p:custDataLst>
          </p:nvPr>
        </p:nvSpPr>
        <p:spPr>
          <a:xfrm>
            <a:off x="660400" y="6350000"/>
            <a:ext cx="2024063" cy="315913"/>
          </a:xfrm>
          <a:prstGeom prst="rect">
            <a:avLst/>
          </a:prstGeom>
        </p:spPr>
        <p:txBody>
          <a:bodyPr vert="horz" lIns="91440" tIns="45720" rIns="91440" bIns="45720" rtlCol="0" anchor="ctr">
            <a:normAutofit/>
          </a:bodyPr>
          <a:lstStyle>
            <a:lvl1pPr>
              <a:defRPr baseline="0">
                <a:latin typeface="微软雅黑" panose="020B0503020204020204" charset="-122"/>
              </a:defRPr>
            </a:lvl1pPr>
          </a:lstStyle>
          <a:p>
            <a:pPr fontAlgn="base"/>
            <a:fld id="{760FBDFE-C587-4B4C-A407-44438C67B59E}" type="datetimeFigureOut">
              <a:rPr lang="zh-CN" altLang="en-US" strike="noStrike" noProof="1" smtClean="0">
                <a:latin typeface="微软雅黑" panose="020B0503020204020204" charset="-122"/>
                <a:ea typeface="宋体" panose="02010600030101010101" pitchFamily="2" charset="-122"/>
                <a:cs typeface="+mn-cs"/>
              </a:rPr>
              <a:t>2023/9/11</a:t>
            </a:fld>
            <a:endParaRPr lang="zh-CN" altLang="en-US" strike="noStrike" noProof="1"/>
          </a:p>
        </p:txBody>
      </p:sp>
      <p:sp>
        <p:nvSpPr>
          <p:cNvPr id="4" name="页脚占位符 3"/>
          <p:cNvSpPr>
            <a:spLocks noGrp="1"/>
          </p:cNvSpPr>
          <p:nvPr userDrawn="1">
            <p:ph type="ftr" sz="quarter" idx="11"/>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defRPr baseline="0">
                <a:latin typeface="微软雅黑" panose="020B0503020204020204" charset="-122"/>
              </a:defRPr>
            </a:lvl1pPr>
          </a:lstStyle>
          <a:p>
            <a:pPr fontAlgn="base"/>
            <a:endParaRPr lang="zh-CN" altLang="en-US" strike="noStrike" noProof="1"/>
          </a:p>
        </p:txBody>
      </p:sp>
      <p:sp>
        <p:nvSpPr>
          <p:cNvPr id="5" name="灯片编号占位符 4"/>
          <p:cNvSpPr>
            <a:spLocks noGrp="1"/>
          </p:cNvSpPr>
          <p:nvPr userDrawn="1">
            <p:ph type="sldNum" sz="quarter" idx="12"/>
            <p:custDataLst>
              <p:tags r:id="rId3"/>
            </p:custDataLst>
          </p:nvPr>
        </p:nvSpPr>
        <p:spPr>
          <a:xfrm>
            <a:off x="6457950" y="6350000"/>
            <a:ext cx="2025650" cy="315913"/>
          </a:xfrm>
          <a:prstGeom prst="rect">
            <a:avLst/>
          </a:prstGeom>
        </p:spPr>
        <p:txBody>
          <a:bodyPr vert="horz" lIns="91440" tIns="45720" rIns="91440" bIns="45720" rtlCol="0" anchor="ctr">
            <a:normAutofit/>
          </a:bodyPr>
          <a:lstStyle>
            <a:lvl1pPr>
              <a:defRPr baseline="0">
                <a:latin typeface="微软雅黑" panose="020B0503020204020204" charset="-122"/>
              </a:defRPr>
            </a:lvl1pPr>
          </a:lstStyle>
          <a:p>
            <a:pPr fontAlgn="base"/>
            <a:fld id="{49AE70B2-8BF9-45C0-BB95-33D1B9D3A854}" type="slidenum">
              <a:rPr lang="zh-CN" altLang="en-US" strike="noStrike" noProof="1" smtClean="0">
                <a:latin typeface="微软雅黑" panose="020B0503020204020204" charset="-122"/>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19075" y="304800"/>
            <a:ext cx="8705850" cy="6248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grpSp>
        <p:nvGrpSpPr>
          <p:cNvPr id="14340" name="组合 5"/>
          <p:cNvGrpSpPr/>
          <p:nvPr userDrawn="1"/>
        </p:nvGrpSpPr>
        <p:grpSpPr>
          <a:xfrm>
            <a:off x="0" y="-7937"/>
            <a:ext cx="9144000" cy="6880225"/>
            <a:chOff x="0" y="-13"/>
            <a:chExt cx="19200" cy="10836"/>
          </a:xfrm>
        </p:grpSpPr>
        <p:sp>
          <p:nvSpPr>
            <p:cNvPr id="24" name="任意多边形: 形状 23"/>
            <p:cNvSpPr/>
            <p:nvPr>
              <p:custDataLst>
                <p:tags r:id="rId5"/>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kumimoji="1" lang="zh-CN" altLang="en-US" sz="1350" strike="noStrike" noProof="1"/>
            </a:p>
          </p:txBody>
        </p:sp>
        <p:sp>
          <p:nvSpPr>
            <p:cNvPr id="22" name="任意形状 17"/>
            <p:cNvSpPr/>
            <p:nvPr>
              <p:custDataLst>
                <p:tags r:id="rId6"/>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350" strike="noStrike" noProof="1"/>
            </a:p>
          </p:txBody>
        </p:sp>
        <p:sp>
          <p:nvSpPr>
            <p:cNvPr id="23" name="任意形状 24"/>
            <p:cNvSpPr/>
            <p:nvPr userDrawn="1">
              <p:custDataLst>
                <p:tags r:id="rId7"/>
              </p:custDataLst>
            </p:nvPr>
          </p:nvSpPr>
          <p:spPr>
            <a:xfrm>
              <a:off x="0" y="9383"/>
              <a:ext cx="1811" cy="1440"/>
            </a:xfrm>
            <a:custGeom>
              <a:avLst/>
              <a:gdLst>
                <a:gd name="connsiteX0" fmla="*/ 928699 w 3691856"/>
                <a:gd name="connsiteY0" fmla="*/ 0 h 2936208"/>
                <a:gd name="connsiteX1" fmla="*/ 3691856 w 3691856"/>
                <a:gd name="connsiteY1" fmla="*/ 2763157 h 2936208"/>
                <a:gd name="connsiteX2" fmla="*/ 3683118 w 3691856"/>
                <a:gd name="connsiteY2" fmla="*/ 2936208 h 2936208"/>
                <a:gd name="connsiteX3" fmla="*/ 0 w 3691856"/>
                <a:gd name="connsiteY3" fmla="*/ 2936208 h 2936208"/>
                <a:gd name="connsiteX4" fmla="*/ 0 w 3691856"/>
                <a:gd name="connsiteY4" fmla="*/ 163397 h 2936208"/>
                <a:gd name="connsiteX5" fmla="*/ 107021 w 3691856"/>
                <a:gd name="connsiteY5" fmla="*/ 124226 h 2936208"/>
                <a:gd name="connsiteX6" fmla="*/ 928699 w 3691856"/>
                <a:gd name="connsiteY6" fmla="*/ 0 h 29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1856" h="2936208">
                  <a:moveTo>
                    <a:pt x="928699" y="0"/>
                  </a:moveTo>
                  <a:cubicBezTo>
                    <a:pt x="2454748" y="0"/>
                    <a:pt x="3691856" y="1237108"/>
                    <a:pt x="3691856" y="2763157"/>
                  </a:cubicBezTo>
                  <a:lnTo>
                    <a:pt x="3683118" y="2936208"/>
                  </a:lnTo>
                  <a:lnTo>
                    <a:pt x="0" y="2936208"/>
                  </a:lnTo>
                  <a:lnTo>
                    <a:pt x="0" y="163397"/>
                  </a:lnTo>
                  <a:lnTo>
                    <a:pt x="107021" y="124226"/>
                  </a:lnTo>
                  <a:cubicBezTo>
                    <a:pt x="366589" y="43492"/>
                    <a:pt x="642565" y="0"/>
                    <a:pt x="928699" y="0"/>
                  </a:cubicBezTo>
                  <a:close/>
                </a:path>
              </a:pathLst>
            </a:custGeom>
            <a:solidFill>
              <a:schemeClr val="accent2">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350" strike="noStrike" noProof="1"/>
            </a:p>
          </p:txBody>
        </p:sp>
      </p:grpSp>
      <p:sp>
        <p:nvSpPr>
          <p:cNvPr id="2" name="标题 1"/>
          <p:cNvSpPr>
            <a:spLocks noGrp="1"/>
          </p:cNvSpPr>
          <p:nvPr>
            <p:ph type="title" hasCustomPrompt="1"/>
          </p:nvPr>
        </p:nvSpPr>
        <p:spPr>
          <a:xfrm>
            <a:off x="961200" y="1249200"/>
            <a:ext cx="7219800" cy="723600"/>
          </a:xfrm>
        </p:spPr>
        <p:txBody>
          <a:bodyPr anchor="ctr"/>
          <a:lstStyle>
            <a:lvl1pPr>
              <a:defRPr sz="3600" b="1" u="none" strike="noStrike" kern="1200" cap="none" spc="200" normalizeH="0" baseline="0">
                <a:solidFill>
                  <a:schemeClr val="tx1">
                    <a:lumMod val="75000"/>
                  </a:schemeClr>
                </a:solidFill>
                <a:uFillTx/>
                <a:latin typeface="Arial" panose="020B0604020202020204" pitchFamily="34" charset="0"/>
                <a:ea typeface="微软雅黑" panose="020B0503020204020204" charset="-122"/>
              </a:defRPr>
            </a:lvl1pPr>
          </a:lstStyle>
          <a:p>
            <a:pPr fontAlgn="auto"/>
            <a:r>
              <a:rPr lang="zh-CN" altLang="en-US" strike="noStrike" noProof="1"/>
              <a:t>单击此处编辑标题</a:t>
            </a:r>
          </a:p>
        </p:txBody>
      </p:sp>
      <p:sp>
        <p:nvSpPr>
          <p:cNvPr id="7" name="内容占位符 6"/>
          <p:cNvSpPr>
            <a:spLocks noGrp="1"/>
          </p:cNvSpPr>
          <p:nvPr>
            <p:ph sz="quarter" idx="13" hasCustomPrompt="1"/>
          </p:nvPr>
        </p:nvSpPr>
        <p:spPr>
          <a:xfrm>
            <a:off x="960835" y="2163600"/>
            <a:ext cx="7219950" cy="3445200"/>
          </a:xfrm>
        </p:spPr>
        <p:txBody>
          <a:bodyPr>
            <a:normAutofit/>
          </a:bodyPr>
          <a:lstStyle>
            <a:lvl1pPr marL="285750" indent="-285750">
              <a:buFont typeface="Arial" panose="020B0604020202020204" pitchFamily="34" charset="0"/>
              <a:buChar char="•"/>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1pPr>
            <a:lvl2pPr>
              <a:defRPr baseline="0">
                <a:solidFill>
                  <a:schemeClr val="tx1"/>
                </a:solidFill>
                <a:latin typeface="微软雅黑" panose="020B0503020204020204" charset="-122"/>
                <a:ea typeface="微软雅黑" panose="020B0503020204020204" charset="-122"/>
              </a:defRPr>
            </a:lvl2pPr>
            <a:lvl3pPr>
              <a:defRPr baseline="0">
                <a:solidFill>
                  <a:schemeClr val="tx1"/>
                </a:solidFill>
                <a:latin typeface="微软雅黑" panose="020B0503020204020204" charset="-122"/>
                <a:ea typeface="微软雅黑" panose="020B0503020204020204" charset="-122"/>
              </a:defRPr>
            </a:lvl3pPr>
            <a:lvl4pPr>
              <a:defRPr baseline="0">
                <a:solidFill>
                  <a:schemeClr val="tx1"/>
                </a:solidFill>
                <a:latin typeface="微软雅黑" panose="020B0503020204020204" charset="-122"/>
                <a:ea typeface="微软雅黑" panose="020B0503020204020204" charset="-122"/>
              </a:defRPr>
            </a:lvl4pPr>
            <a:lvl5pPr>
              <a:defRPr baseline="0">
                <a:solidFill>
                  <a:schemeClr val="tx1"/>
                </a:solidFill>
                <a:latin typeface="微软雅黑" panose="020B0503020204020204" charset="-122"/>
                <a:ea typeface="微软雅黑" panose="020B0503020204020204" charset="-122"/>
              </a:defRPr>
            </a:lvl5pPr>
          </a:lstStyle>
          <a:p>
            <a:pPr lvl="0" fontAlgn="auto"/>
            <a:r>
              <a:rPr lang="zh-CN" altLang="en-US" strike="noStrike" noProof="1"/>
              <a:t>单击此处添加文本</a:t>
            </a:r>
          </a:p>
        </p:txBody>
      </p:sp>
      <p:sp>
        <p:nvSpPr>
          <p:cNvPr id="3" name="日期占位符 2"/>
          <p:cNvSpPr>
            <a:spLocks noGrp="1"/>
          </p:cNvSpPr>
          <p:nvPr>
            <p:ph type="dt" sz="half" idx="10"/>
            <p:custDataLst>
              <p:tags r:id="rId2"/>
            </p:custDataLst>
          </p:nvPr>
        </p:nvSpPr>
        <p:spPr>
          <a:xfrm>
            <a:off x="660400" y="6350000"/>
            <a:ext cx="2024063"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t>2023/9/11</a:t>
            </a:fld>
            <a:endParaRPr lang="zh-CN" altLang="en-US" strike="noStrike" noProof="1"/>
          </a:p>
        </p:txBody>
      </p:sp>
      <p:sp>
        <p:nvSpPr>
          <p:cNvPr id="5" name="灯片编号占位符 4"/>
          <p:cNvSpPr>
            <a:spLocks noGrp="1"/>
          </p:cNvSpPr>
          <p:nvPr>
            <p:ph type="sldNum" sz="quarter" idx="12"/>
            <p:custDataLst>
              <p:tags r:id="rId3"/>
            </p:custDataLst>
          </p:nvPr>
        </p:nvSpPr>
        <p:spPr>
          <a:xfrm>
            <a:off x="6457950" y="6350000"/>
            <a:ext cx="2025650"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
        <p:nvSpPr>
          <p:cNvPr id="4" name="页脚占位符 3"/>
          <p:cNvSpPr>
            <a:spLocks noGrp="1"/>
          </p:cNvSpPr>
          <p:nvPr>
            <p:ph type="ftr" sz="quarter" idx="11"/>
            <p:custDataLst>
              <p:tags r:id="rId4"/>
            </p:custDataLst>
          </p:nvPr>
        </p:nvSpPr>
        <p:spPr>
          <a:xfrm>
            <a:off x="3087688" y="6350000"/>
            <a:ext cx="2968625" cy="315913"/>
          </a:xfrm>
          <a:prstGeom prst="rect">
            <a:avLst/>
          </a:prstGeom>
        </p:spPr>
        <p:txBody>
          <a:bodyPr vert="horz" lIns="91440" tIns="45720" rIns="91440" bIns="45720" rtlCol="0" anchor="ctr">
            <a:normAutofit/>
          </a:bodyPr>
          <a:lstStyle/>
          <a:p>
            <a:pPr fontAlgn="base"/>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1"/>
        </a:solidFill>
        <a:effectLst/>
      </p:bgPr>
    </p:bg>
    <p:spTree>
      <p:nvGrpSpPr>
        <p:cNvPr id="1" name=""/>
        <p:cNvGrpSpPr/>
        <p:nvPr/>
      </p:nvGrpSpPr>
      <p:grpSpPr>
        <a:xfrm>
          <a:off x="0" y="0"/>
          <a:ext cx="0" cy="0"/>
          <a:chOff x="0" y="0"/>
          <a:chExt cx="0" cy="0"/>
        </a:xfrm>
      </p:grpSpPr>
      <p:sp>
        <p:nvSpPr>
          <p:cNvPr id="13" name="矩形 12"/>
          <p:cNvSpPr/>
          <p:nvPr userDrawn="1">
            <p:custDataLst>
              <p:tags r:id="rId1"/>
            </p:custDataLst>
          </p:nvPr>
        </p:nvSpPr>
        <p:spPr>
          <a:xfrm>
            <a:off x="0" y="0"/>
            <a:ext cx="361791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fontAlgn="base"/>
            <a:endParaRPr lang="en-US" altLang="zh-CN" sz="1350" strike="noStrike" noProof="1">
              <a:sym typeface="+mn-ea"/>
            </a:endParaRPr>
          </a:p>
        </p:txBody>
      </p:sp>
      <p:grpSp>
        <p:nvGrpSpPr>
          <p:cNvPr id="15364" name="组合 5"/>
          <p:cNvGrpSpPr/>
          <p:nvPr userDrawn="1"/>
        </p:nvGrpSpPr>
        <p:grpSpPr>
          <a:xfrm>
            <a:off x="-3175" y="5799138"/>
            <a:ext cx="1493838" cy="1073150"/>
            <a:chOff x="-6" y="9132"/>
            <a:chExt cx="3136" cy="1690"/>
          </a:xfrm>
        </p:grpSpPr>
        <p:sp>
          <p:nvSpPr>
            <p:cNvPr id="16" name="任意形状 24"/>
            <p:cNvSpPr/>
            <p:nvPr userDrawn="1">
              <p:custDataLst>
                <p:tags r:id="rId5"/>
              </p:custDataLst>
            </p:nvPr>
          </p:nvSpPr>
          <p:spPr>
            <a:xfrm>
              <a:off x="-6" y="9132"/>
              <a:ext cx="2126" cy="1691"/>
            </a:xfrm>
            <a:custGeom>
              <a:avLst/>
              <a:gdLst>
                <a:gd name="connsiteX0" fmla="*/ 928699 w 3691856"/>
                <a:gd name="connsiteY0" fmla="*/ 0 h 2936208"/>
                <a:gd name="connsiteX1" fmla="*/ 3691856 w 3691856"/>
                <a:gd name="connsiteY1" fmla="*/ 2763157 h 2936208"/>
                <a:gd name="connsiteX2" fmla="*/ 3683118 w 3691856"/>
                <a:gd name="connsiteY2" fmla="*/ 2936208 h 2936208"/>
                <a:gd name="connsiteX3" fmla="*/ 0 w 3691856"/>
                <a:gd name="connsiteY3" fmla="*/ 2936208 h 2936208"/>
                <a:gd name="connsiteX4" fmla="*/ 0 w 3691856"/>
                <a:gd name="connsiteY4" fmla="*/ 163397 h 2936208"/>
                <a:gd name="connsiteX5" fmla="*/ 107021 w 3691856"/>
                <a:gd name="connsiteY5" fmla="*/ 124226 h 2936208"/>
                <a:gd name="connsiteX6" fmla="*/ 928699 w 3691856"/>
                <a:gd name="connsiteY6" fmla="*/ 0 h 29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1856" h="2936208">
                  <a:moveTo>
                    <a:pt x="928699" y="0"/>
                  </a:moveTo>
                  <a:cubicBezTo>
                    <a:pt x="2454748" y="0"/>
                    <a:pt x="3691856" y="1237108"/>
                    <a:pt x="3691856" y="2763157"/>
                  </a:cubicBezTo>
                  <a:lnTo>
                    <a:pt x="3683118" y="2936208"/>
                  </a:lnTo>
                  <a:lnTo>
                    <a:pt x="0" y="2936208"/>
                  </a:lnTo>
                  <a:lnTo>
                    <a:pt x="0" y="163397"/>
                  </a:lnTo>
                  <a:lnTo>
                    <a:pt x="107021" y="124226"/>
                  </a:lnTo>
                  <a:cubicBezTo>
                    <a:pt x="366589" y="43492"/>
                    <a:pt x="642565" y="0"/>
                    <a:pt x="928699" y="0"/>
                  </a:cubicBez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350" strike="noStrike" noProof="1"/>
            </a:p>
          </p:txBody>
        </p:sp>
        <p:sp>
          <p:nvSpPr>
            <p:cNvPr id="18" name="任意多边形: 形状 17"/>
            <p:cNvSpPr/>
            <p:nvPr userDrawn="1">
              <p:custDataLst>
                <p:tags r:id="rId6"/>
              </p:custDataLst>
            </p:nvPr>
          </p:nvSpPr>
          <p:spPr>
            <a:xfrm>
              <a:off x="1110" y="9611"/>
              <a:ext cx="2020" cy="1189"/>
            </a:xfrm>
            <a:custGeom>
              <a:avLst/>
              <a:gdLst>
                <a:gd name="connsiteX0" fmla="*/ 641220 w 1282440"/>
                <a:gd name="connsiteY0" fmla="*/ 0 h 755143"/>
                <a:gd name="connsiteX1" fmla="*/ 1282440 w 1282440"/>
                <a:gd name="connsiteY1" fmla="*/ 641220 h 755143"/>
                <a:gd name="connsiteX2" fmla="*/ 1270956 w 1282440"/>
                <a:gd name="connsiteY2" fmla="*/ 755143 h 755143"/>
                <a:gd name="connsiteX3" fmla="*/ 11485 w 1282440"/>
                <a:gd name="connsiteY3" fmla="*/ 755143 h 755143"/>
                <a:gd name="connsiteX4" fmla="*/ 0 w 1282440"/>
                <a:gd name="connsiteY4" fmla="*/ 641220 h 755143"/>
                <a:gd name="connsiteX5" fmla="*/ 641220 w 1282440"/>
                <a:gd name="connsiteY5" fmla="*/ 0 h 75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2440" h="755143">
                  <a:moveTo>
                    <a:pt x="641220" y="0"/>
                  </a:moveTo>
                  <a:cubicBezTo>
                    <a:pt x="995356" y="0"/>
                    <a:pt x="1282440" y="287084"/>
                    <a:pt x="1282440" y="641220"/>
                  </a:cubicBezTo>
                  <a:lnTo>
                    <a:pt x="1270956" y="755143"/>
                  </a:lnTo>
                  <a:lnTo>
                    <a:pt x="11485" y="755143"/>
                  </a:lnTo>
                  <a:lnTo>
                    <a:pt x="0" y="641220"/>
                  </a:lnTo>
                  <a:cubicBezTo>
                    <a:pt x="0" y="287084"/>
                    <a:pt x="287084" y="0"/>
                    <a:pt x="641220"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kumimoji="1" lang="zh-CN" altLang="en-US" sz="1350" strike="noStrike" noProof="1"/>
            </a:p>
          </p:txBody>
        </p:sp>
      </p:grpSp>
      <p:sp>
        <p:nvSpPr>
          <p:cNvPr id="2" name="标题 1"/>
          <p:cNvSpPr>
            <a:spLocks noGrp="1"/>
          </p:cNvSpPr>
          <p:nvPr userDrawn="1">
            <p:ph type="title" hasCustomPrompt="1"/>
          </p:nvPr>
        </p:nvSpPr>
        <p:spPr>
          <a:xfrm>
            <a:off x="437400" y="770400"/>
            <a:ext cx="2970000" cy="882000"/>
          </a:xfrm>
        </p:spPr>
        <p:txBody>
          <a:bodyPr anchor="ctr">
            <a:normAutofit/>
          </a:bodyPr>
          <a:lstStyle>
            <a:lvl1pPr>
              <a:defRPr sz="3200" b="1" u="none" strike="noStrike" kern="1200" cap="none" spc="200" normalizeH="0" baseline="0">
                <a:solidFill>
                  <a:schemeClr val="tx1">
                    <a:lumMod val="75000"/>
                  </a:schemeClr>
                </a:solidFill>
                <a:uFillTx/>
                <a:latin typeface="Arial" panose="020B0604020202020204" pitchFamily="34" charset="0"/>
                <a:ea typeface="微软雅黑" panose="020B0503020204020204" charset="-122"/>
              </a:defRPr>
            </a:lvl1pPr>
          </a:lstStyle>
          <a:p>
            <a:pPr fontAlgn="auto"/>
            <a:r>
              <a:rPr lang="zh-CN" altLang="en-US" strike="noStrike" noProof="1"/>
              <a:t>单击编辑标题</a:t>
            </a:r>
          </a:p>
        </p:txBody>
      </p:sp>
      <p:sp>
        <p:nvSpPr>
          <p:cNvPr id="7" name="文本占位符 6"/>
          <p:cNvSpPr>
            <a:spLocks noGrp="1"/>
          </p:cNvSpPr>
          <p:nvPr userDrawn="1">
            <p:ph type="body" sz="quarter" idx="13"/>
          </p:nvPr>
        </p:nvSpPr>
        <p:spPr>
          <a:xfrm>
            <a:off x="440100" y="1764000"/>
            <a:ext cx="2967300" cy="4093200"/>
          </a:xfrm>
        </p:spPr>
        <p:txBody>
          <a:bodyPr>
            <a:normAutofit/>
          </a:bodyPr>
          <a:lstStyle>
            <a:lvl1pPr marL="285750" indent="-285750">
              <a:lnSpc>
                <a:spcPct val="130000"/>
              </a:lnSpc>
              <a:spcAft>
                <a:spcPts val="1000"/>
              </a:spcAft>
              <a:buFont typeface="Arial" panose="020B0604020202020204" pitchFamily="34" charset="0"/>
              <a:buChar char="•"/>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1pPr>
            <a:lvl2pPr marL="742950" indent="-285750">
              <a:lnSpc>
                <a:spcPct val="130000"/>
              </a:lnSpc>
              <a:spcAft>
                <a:spcPts val="1000"/>
              </a:spcAft>
              <a:buFont typeface="Arial" panose="020B0604020202020204" pitchFamily="34" charset="0"/>
              <a:buChar char="•"/>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2pPr>
            <a:lvl3pPr marL="1200150" indent="-285750">
              <a:lnSpc>
                <a:spcPct val="130000"/>
              </a:lnSpc>
              <a:spcAft>
                <a:spcPts val="1000"/>
              </a:spcAft>
              <a:buFont typeface="Arial" panose="020B0604020202020204" pitchFamily="34" charset="0"/>
              <a:buChar char="•"/>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3pPr>
            <a:lvl4pPr marL="1657350" indent="-285750">
              <a:lnSpc>
                <a:spcPct val="130000"/>
              </a:lnSpc>
              <a:spcAft>
                <a:spcPts val="1000"/>
              </a:spcAft>
              <a:buFont typeface="Arial" panose="020B0604020202020204" pitchFamily="34" charset="0"/>
              <a:buChar char="•"/>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4pPr>
            <a:lvl5pPr marL="2114550" indent="-285750">
              <a:lnSpc>
                <a:spcPct val="130000"/>
              </a:lnSpc>
              <a:spcAft>
                <a:spcPts val="1000"/>
              </a:spcAft>
              <a:buFont typeface="Arial" panose="020B0604020202020204" pitchFamily="34" charset="0"/>
              <a:buChar char="•"/>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sym typeface="+mn-ea"/>
              </a:rPr>
              <a:t>第</a:t>
            </a:r>
            <a:r>
              <a:rPr lang="zh-CN" altLang="en-US" strike="noStrike" noProof="1"/>
              <a:t>二级</a:t>
            </a:r>
          </a:p>
          <a:p>
            <a:pPr lvl="2" fontAlgn="auto"/>
            <a:r>
              <a:rPr lang="zh-CN" altLang="en-US" strike="noStrike" noProof="1">
                <a:sym typeface="+mn-ea"/>
              </a:rPr>
              <a:t>第</a:t>
            </a:r>
            <a:r>
              <a:rPr lang="zh-CN" altLang="en-US" strike="noStrike" noProof="1"/>
              <a:t>三级</a:t>
            </a:r>
          </a:p>
          <a:p>
            <a:pPr lvl="3" fontAlgn="auto"/>
            <a:r>
              <a:rPr lang="zh-CN" altLang="en-US" strike="noStrike" noProof="1">
                <a:sym typeface="+mn-ea"/>
              </a:rPr>
              <a:t>第</a:t>
            </a:r>
            <a:r>
              <a:rPr lang="zh-CN" altLang="en-US" strike="noStrike" noProof="1"/>
              <a:t>四级</a:t>
            </a:r>
          </a:p>
          <a:p>
            <a:pPr lvl="4" fontAlgn="auto"/>
            <a:r>
              <a:rPr lang="zh-CN" altLang="en-US" strike="noStrike" noProof="1">
                <a:sym typeface="+mn-ea"/>
              </a:rPr>
              <a:t>第</a:t>
            </a:r>
            <a:r>
              <a:rPr lang="zh-CN" altLang="en-US" strike="noStrike" noProof="1"/>
              <a:t>五级</a:t>
            </a:r>
          </a:p>
        </p:txBody>
      </p:sp>
      <p:sp>
        <p:nvSpPr>
          <p:cNvPr id="9" name="内容占位符 8"/>
          <p:cNvSpPr>
            <a:spLocks noGrp="1"/>
          </p:cNvSpPr>
          <p:nvPr userDrawn="1">
            <p:ph sz="quarter" idx="14"/>
          </p:nvPr>
        </p:nvSpPr>
        <p:spPr>
          <a:xfrm>
            <a:off x="3825900" y="769938"/>
            <a:ext cx="4860000" cy="5087937"/>
          </a:xfrm>
        </p:spPr>
        <p:txBody>
          <a:bodyPr>
            <a:normAutofit/>
          </a:bodyPr>
          <a:lstStyle>
            <a:lvl1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1pPr>
            <a:lvl2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2pPr>
            <a:lvl3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3pPr>
            <a:lvl4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4pPr>
            <a:lvl5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sym typeface="+mn-ea"/>
              </a:rPr>
              <a:t>第</a:t>
            </a:r>
            <a:r>
              <a:rPr lang="zh-CN" altLang="en-US" strike="noStrike" noProof="1"/>
              <a:t>二级</a:t>
            </a:r>
          </a:p>
          <a:p>
            <a:pPr lvl="2" fontAlgn="auto"/>
            <a:r>
              <a:rPr lang="zh-CN" altLang="en-US" strike="noStrike" noProof="1">
                <a:sym typeface="+mn-ea"/>
              </a:rPr>
              <a:t>第</a:t>
            </a:r>
            <a:r>
              <a:rPr lang="zh-CN" altLang="en-US" strike="noStrike" noProof="1"/>
              <a:t>三级</a:t>
            </a:r>
          </a:p>
          <a:p>
            <a:pPr lvl="3" fontAlgn="auto"/>
            <a:r>
              <a:rPr lang="zh-CN" altLang="en-US" strike="noStrike" noProof="1">
                <a:sym typeface="+mn-ea"/>
              </a:rPr>
              <a:t>第</a:t>
            </a:r>
            <a:r>
              <a:rPr lang="zh-CN" altLang="en-US" strike="noStrike" noProof="1"/>
              <a:t>四级</a:t>
            </a:r>
          </a:p>
          <a:p>
            <a:pPr lvl="4" fontAlgn="auto"/>
            <a:r>
              <a:rPr lang="zh-CN" altLang="en-US" strike="noStrike" noProof="1">
                <a:sym typeface="+mn-ea"/>
              </a:rPr>
              <a:t>第</a:t>
            </a:r>
            <a:r>
              <a:rPr lang="zh-CN" altLang="en-US" strike="noStrike" noProof="1"/>
              <a:t>五级</a:t>
            </a:r>
          </a:p>
        </p:txBody>
      </p:sp>
      <p:sp>
        <p:nvSpPr>
          <p:cNvPr id="3" name="日期占位符 2"/>
          <p:cNvSpPr>
            <a:spLocks noGrp="1"/>
          </p:cNvSpPr>
          <p:nvPr>
            <p:ph type="dt" sz="half" idx="10"/>
            <p:custDataLst>
              <p:tags r:id="rId2"/>
            </p:custDataLst>
          </p:nvPr>
        </p:nvSpPr>
        <p:spPr>
          <a:xfrm>
            <a:off x="660400" y="6350000"/>
            <a:ext cx="2024063"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t>2023/9/11</a:t>
            </a:fld>
            <a:endParaRPr lang="zh-CN" altLang="en-US" strike="noStrike" noProof="1"/>
          </a:p>
        </p:txBody>
      </p:sp>
      <p:sp>
        <p:nvSpPr>
          <p:cNvPr id="4" name="页脚占位符 3"/>
          <p:cNvSpPr>
            <a:spLocks noGrp="1"/>
          </p:cNvSpPr>
          <p:nvPr userDrawn="1">
            <p:ph type="ftr" sz="quarter" idx="11"/>
            <p:custDataLst>
              <p:tags r:id="rId3"/>
            </p:custDataLst>
          </p:nvPr>
        </p:nvSpPr>
        <p:spPr>
          <a:xfrm>
            <a:off x="3087688" y="6350000"/>
            <a:ext cx="29686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5" name="灯片编号占位符 4"/>
          <p:cNvSpPr>
            <a:spLocks noGrp="1"/>
          </p:cNvSpPr>
          <p:nvPr userDrawn="1">
            <p:ph type="sldNum" sz="quarter" idx="12"/>
            <p:custDataLst>
              <p:tags r:id="rId4"/>
            </p:custDataLst>
          </p:nvPr>
        </p:nvSpPr>
        <p:spPr>
          <a:xfrm>
            <a:off x="6457950" y="6350000"/>
            <a:ext cx="2025650"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1"/>
        </a:solidFill>
        <a:effectLst/>
      </p:bgPr>
    </p:bg>
    <p:spTree>
      <p:nvGrpSpPr>
        <p:cNvPr id="1" name=""/>
        <p:cNvGrpSpPr/>
        <p:nvPr/>
      </p:nvGrpSpPr>
      <p:grpSpPr>
        <a:xfrm>
          <a:off x="0" y="0"/>
          <a:ext cx="0" cy="0"/>
          <a:chOff x="0" y="0"/>
          <a:chExt cx="0" cy="0"/>
        </a:xfrm>
      </p:grpSpPr>
      <p:sp>
        <p:nvSpPr>
          <p:cNvPr id="13" name="矩形 12"/>
          <p:cNvSpPr/>
          <p:nvPr userDrawn="1">
            <p:custDataLst>
              <p:tags r:id="rId1"/>
            </p:custDataLst>
          </p:nvPr>
        </p:nvSpPr>
        <p:spPr>
          <a:xfrm>
            <a:off x="0" y="0"/>
            <a:ext cx="9144000" cy="266382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fontAlgn="base"/>
            <a:endParaRPr lang="en-US" altLang="zh-CN" sz="1350" strike="noStrike" noProof="1">
              <a:sym typeface="+mn-ea"/>
            </a:endParaRPr>
          </a:p>
        </p:txBody>
      </p:sp>
      <p:grpSp>
        <p:nvGrpSpPr>
          <p:cNvPr id="16388" name="组合 5"/>
          <p:cNvGrpSpPr/>
          <p:nvPr userDrawn="1"/>
        </p:nvGrpSpPr>
        <p:grpSpPr>
          <a:xfrm>
            <a:off x="7997825" y="-7937"/>
            <a:ext cx="1146175" cy="1471612"/>
            <a:chOff x="16792" y="-13"/>
            <a:chExt cx="2408" cy="2319"/>
          </a:xfrm>
        </p:grpSpPr>
        <p:sp>
          <p:nvSpPr>
            <p:cNvPr id="10" name="任意多边形: 形状 9"/>
            <p:cNvSpPr/>
            <p:nvPr userDrawn="1">
              <p:custDataLst>
                <p:tags r:id="rId5"/>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kumimoji="1" lang="zh-CN" altLang="en-US" sz="1350" strike="noStrike" noProof="1"/>
            </a:p>
          </p:txBody>
        </p:sp>
        <p:sp>
          <p:nvSpPr>
            <p:cNvPr id="11" name="任意形状 17"/>
            <p:cNvSpPr/>
            <p:nvPr userDrawn="1">
              <p:custDataLst>
                <p:tags r:id="rId6"/>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350" strike="noStrike" noProof="1"/>
            </a:p>
          </p:txBody>
        </p:sp>
      </p:grpSp>
      <p:sp>
        <p:nvSpPr>
          <p:cNvPr id="2" name="标题 1"/>
          <p:cNvSpPr>
            <a:spLocks noGrp="1"/>
          </p:cNvSpPr>
          <p:nvPr userDrawn="1">
            <p:ph type="title"/>
          </p:nvPr>
        </p:nvSpPr>
        <p:spPr>
          <a:xfrm>
            <a:off x="459000" y="781200"/>
            <a:ext cx="8232300" cy="626400"/>
          </a:xfrm>
        </p:spPr>
        <p:txBody>
          <a:bodyPr anchor="ctr"/>
          <a:lstStyle>
            <a:lvl1pPr algn="ctr">
              <a:defRPr sz="3600" b="1" u="none" strike="noStrike" kern="1200" cap="none" spc="200" normalizeH="0" baseline="0">
                <a:solidFill>
                  <a:schemeClr val="tx1">
                    <a:lumMod val="75000"/>
                  </a:schemeClr>
                </a:solidFill>
                <a:uFillTx/>
                <a:latin typeface="Arial" panose="020B0604020202020204" pitchFamily="34" charset="0"/>
                <a:ea typeface="微软雅黑" panose="020B0503020204020204" charset="-122"/>
              </a:defRPr>
            </a:lvl1pPr>
          </a:lstStyle>
          <a:p>
            <a:pPr fontAlgn="auto"/>
            <a:r>
              <a:rPr lang="zh-CN" altLang="en-US" strike="noStrike" noProof="1"/>
              <a:t>单击此处编辑母版标题样式</a:t>
            </a:r>
          </a:p>
        </p:txBody>
      </p:sp>
      <p:sp>
        <p:nvSpPr>
          <p:cNvPr id="7" name="文本占位符 6"/>
          <p:cNvSpPr>
            <a:spLocks noGrp="1"/>
          </p:cNvSpPr>
          <p:nvPr userDrawn="1">
            <p:ph type="body" sz="quarter" idx="13"/>
          </p:nvPr>
        </p:nvSpPr>
        <p:spPr>
          <a:xfrm>
            <a:off x="459000" y="1659600"/>
            <a:ext cx="8231981" cy="828000"/>
          </a:xfrm>
        </p:spPr>
        <p:txBody>
          <a:bodyPr>
            <a:normAutofit/>
          </a:bodyPr>
          <a:lstStyle>
            <a:lvl1pPr algn="ctr">
              <a:lnSpc>
                <a:spcPct val="130000"/>
              </a:lnSpc>
              <a:spcBef>
                <a:spcPts val="0"/>
              </a:spcBef>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1pPr>
          </a:lstStyle>
          <a:p>
            <a:pPr lvl="0" fontAlgn="auto"/>
            <a:r>
              <a:rPr lang="zh-CN" altLang="en-US" strike="noStrike" noProof="1"/>
              <a:t>单击此处编辑母版文本样式</a:t>
            </a:r>
          </a:p>
        </p:txBody>
      </p:sp>
      <p:sp>
        <p:nvSpPr>
          <p:cNvPr id="9" name="内容占位符 8"/>
          <p:cNvSpPr>
            <a:spLocks noGrp="1"/>
          </p:cNvSpPr>
          <p:nvPr userDrawn="1">
            <p:ph sz="quarter" idx="14"/>
          </p:nvPr>
        </p:nvSpPr>
        <p:spPr>
          <a:xfrm>
            <a:off x="459581" y="2808000"/>
            <a:ext cx="8224200" cy="3430800"/>
          </a:xfrm>
        </p:spPr>
        <p:txBody>
          <a:bodyPr>
            <a:normAutofit/>
          </a:bodyPr>
          <a:lstStyle>
            <a:lvl1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1pPr>
            <a:lvl2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2pPr>
            <a:lvl3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3pPr>
            <a:lvl4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4pPr>
            <a:lvl5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sym typeface="+mn-ea"/>
              </a:rPr>
              <a:t>第</a:t>
            </a:r>
            <a:r>
              <a:rPr lang="zh-CN" altLang="en-US" strike="noStrike" noProof="1"/>
              <a:t>二级</a:t>
            </a:r>
          </a:p>
          <a:p>
            <a:pPr lvl="2" fontAlgn="auto"/>
            <a:r>
              <a:rPr lang="zh-CN" altLang="en-US" strike="noStrike" noProof="1">
                <a:sym typeface="+mn-ea"/>
              </a:rPr>
              <a:t>第</a:t>
            </a:r>
            <a:r>
              <a:rPr lang="zh-CN" altLang="en-US" strike="noStrike" noProof="1"/>
              <a:t>三级</a:t>
            </a:r>
          </a:p>
          <a:p>
            <a:pPr lvl="3" fontAlgn="auto"/>
            <a:r>
              <a:rPr lang="zh-CN" altLang="en-US" strike="noStrike" noProof="1">
                <a:sym typeface="+mn-ea"/>
              </a:rPr>
              <a:t>第</a:t>
            </a:r>
            <a:r>
              <a:rPr lang="zh-CN" altLang="en-US" strike="noStrike" noProof="1"/>
              <a:t>四级</a:t>
            </a:r>
          </a:p>
          <a:p>
            <a:pPr lvl="4" fontAlgn="auto"/>
            <a:r>
              <a:rPr lang="zh-CN" altLang="en-US" strike="noStrike" noProof="1">
                <a:sym typeface="+mn-ea"/>
              </a:rPr>
              <a:t>第</a:t>
            </a:r>
            <a:r>
              <a:rPr lang="zh-CN" altLang="en-US" strike="noStrike" noProof="1"/>
              <a:t>五级</a:t>
            </a:r>
          </a:p>
        </p:txBody>
      </p:sp>
      <p:sp>
        <p:nvSpPr>
          <p:cNvPr id="3" name="日期占位符 2"/>
          <p:cNvSpPr>
            <a:spLocks noGrp="1"/>
          </p:cNvSpPr>
          <p:nvPr userDrawn="1">
            <p:ph type="dt" sz="half" idx="10"/>
            <p:custDataLst>
              <p:tags r:id="rId2"/>
            </p:custDataLst>
          </p:nvPr>
        </p:nvSpPr>
        <p:spPr>
          <a:xfrm>
            <a:off x="660400" y="6350000"/>
            <a:ext cx="2024063"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t>2023/9/11</a:t>
            </a:fld>
            <a:endParaRPr lang="zh-CN" altLang="en-US" strike="noStrike" noProof="1"/>
          </a:p>
        </p:txBody>
      </p:sp>
      <p:sp>
        <p:nvSpPr>
          <p:cNvPr id="4" name="页脚占位符 3"/>
          <p:cNvSpPr>
            <a:spLocks noGrp="1"/>
          </p:cNvSpPr>
          <p:nvPr userDrawn="1">
            <p:ph type="ftr" sz="quarter" idx="11"/>
            <p:custDataLst>
              <p:tags r:id="rId3"/>
            </p:custDataLst>
          </p:nvPr>
        </p:nvSpPr>
        <p:spPr>
          <a:xfrm>
            <a:off x="3087688" y="6350000"/>
            <a:ext cx="29686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5" name="灯片编号占位符 4"/>
          <p:cNvSpPr>
            <a:spLocks noGrp="1"/>
          </p:cNvSpPr>
          <p:nvPr userDrawn="1">
            <p:ph type="sldNum" sz="quarter" idx="12"/>
            <p:custDataLst>
              <p:tags r:id="rId4"/>
            </p:custDataLst>
          </p:nvPr>
        </p:nvSpPr>
        <p:spPr>
          <a:xfrm>
            <a:off x="6457950" y="6350000"/>
            <a:ext cx="2025650"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1"/>
        </a:solidFill>
        <a:effectLst/>
      </p:bgPr>
    </p:bg>
    <p:spTree>
      <p:nvGrpSpPr>
        <p:cNvPr id="1" name=""/>
        <p:cNvGrpSpPr/>
        <p:nvPr/>
      </p:nvGrpSpPr>
      <p:grpSpPr>
        <a:xfrm>
          <a:off x="0" y="0"/>
          <a:ext cx="0" cy="0"/>
          <a:chOff x="0" y="0"/>
          <a:chExt cx="0" cy="0"/>
        </a:xfrm>
      </p:grpSpPr>
      <p:grpSp>
        <p:nvGrpSpPr>
          <p:cNvPr id="17411" name="组合 5"/>
          <p:cNvGrpSpPr/>
          <p:nvPr userDrawn="1"/>
        </p:nvGrpSpPr>
        <p:grpSpPr>
          <a:xfrm>
            <a:off x="7997825" y="-7937"/>
            <a:ext cx="1146175" cy="1471612"/>
            <a:chOff x="16792" y="-13"/>
            <a:chExt cx="2408" cy="2319"/>
          </a:xfrm>
        </p:grpSpPr>
        <p:sp>
          <p:nvSpPr>
            <p:cNvPr id="10" name="任意多边形: 形状 9"/>
            <p:cNvSpPr/>
            <p:nvPr userDrawn="1">
              <p:custDataLst>
                <p:tags r:id="rId5"/>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kumimoji="1" lang="zh-CN" altLang="en-US" sz="1350" strike="noStrike" noProof="1"/>
            </a:p>
          </p:txBody>
        </p:sp>
        <p:sp>
          <p:nvSpPr>
            <p:cNvPr id="11" name="任意形状 17"/>
            <p:cNvSpPr/>
            <p:nvPr userDrawn="1">
              <p:custDataLst>
                <p:tags r:id="rId6"/>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350" strike="noStrike" noProof="1"/>
            </a:p>
          </p:txBody>
        </p:sp>
      </p:grpSp>
      <p:sp>
        <p:nvSpPr>
          <p:cNvPr id="13" name="矩形 12"/>
          <p:cNvSpPr/>
          <p:nvPr userDrawn="1">
            <p:custDataLst>
              <p:tags r:id="rId1"/>
            </p:custDataLst>
          </p:nvPr>
        </p:nvSpPr>
        <p:spPr>
          <a:xfrm>
            <a:off x="0" y="5041900"/>
            <a:ext cx="9144000" cy="18288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fontAlgn="base"/>
            <a:endParaRPr lang="en-US" altLang="zh-CN" sz="1350" strike="noStrike" noProof="1">
              <a:sym typeface="+mn-ea"/>
            </a:endParaRPr>
          </a:p>
        </p:txBody>
      </p:sp>
      <p:sp>
        <p:nvSpPr>
          <p:cNvPr id="2" name="标题 1"/>
          <p:cNvSpPr>
            <a:spLocks noGrp="1"/>
          </p:cNvSpPr>
          <p:nvPr userDrawn="1">
            <p:ph type="title"/>
          </p:nvPr>
        </p:nvSpPr>
        <p:spPr>
          <a:xfrm>
            <a:off x="453600" y="669600"/>
            <a:ext cx="8232300" cy="565200"/>
          </a:xfrm>
        </p:spPr>
        <p:txBody>
          <a:bodyPr anchor="ctr"/>
          <a:lstStyle>
            <a:lvl1pPr algn="ctr">
              <a:lnSpc>
                <a:spcPct val="100000"/>
              </a:lnSpc>
              <a:defRPr sz="3200" b="1" u="none" strike="noStrike" kern="1200" cap="none" spc="200" normalizeH="0" baseline="0">
                <a:solidFill>
                  <a:schemeClr val="tx1">
                    <a:lumMod val="75000"/>
                  </a:schemeClr>
                </a:solidFill>
                <a:uFillTx/>
                <a:latin typeface="Arial" panose="020B0604020202020204" pitchFamily="34" charset="0"/>
                <a:ea typeface="微软雅黑" panose="020B0503020204020204" charset="-122"/>
              </a:defRPr>
            </a:lvl1pPr>
          </a:lstStyle>
          <a:p>
            <a:pPr fontAlgn="auto"/>
            <a:r>
              <a:rPr lang="zh-CN" altLang="en-US" strike="noStrike" noProof="1"/>
              <a:t>单击此处编辑母版标题样式</a:t>
            </a:r>
          </a:p>
        </p:txBody>
      </p:sp>
      <p:sp>
        <p:nvSpPr>
          <p:cNvPr id="7" name="内容占位符 6"/>
          <p:cNvSpPr>
            <a:spLocks noGrp="1"/>
          </p:cNvSpPr>
          <p:nvPr userDrawn="1">
            <p:ph sz="quarter" idx="13"/>
          </p:nvPr>
        </p:nvSpPr>
        <p:spPr>
          <a:xfrm>
            <a:off x="453628" y="1681200"/>
            <a:ext cx="8243100" cy="3211200"/>
          </a:xfrm>
        </p:spPr>
        <p:txBody>
          <a:bodyPr>
            <a:normAutofit/>
          </a:bodyPr>
          <a:lstStyle>
            <a:lvl1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1pPr>
            <a:lvl2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2pPr>
            <a:lvl3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3pPr>
            <a:lvl4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4pPr>
            <a:lvl5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sym typeface="+mn-ea"/>
              </a:rPr>
              <a:t>第</a:t>
            </a:r>
            <a:r>
              <a:rPr lang="zh-CN" altLang="en-US" strike="noStrike" noProof="1"/>
              <a:t>二级</a:t>
            </a:r>
          </a:p>
          <a:p>
            <a:pPr lvl="2" fontAlgn="auto"/>
            <a:r>
              <a:rPr lang="zh-CN" altLang="en-US" strike="noStrike" noProof="1">
                <a:sym typeface="+mn-ea"/>
              </a:rPr>
              <a:t>第</a:t>
            </a:r>
            <a:r>
              <a:rPr lang="zh-CN" altLang="en-US" strike="noStrike" noProof="1"/>
              <a:t>三级</a:t>
            </a:r>
          </a:p>
          <a:p>
            <a:pPr lvl="3" fontAlgn="auto"/>
            <a:r>
              <a:rPr lang="zh-CN" altLang="en-US" strike="noStrike" noProof="1">
                <a:sym typeface="+mn-ea"/>
              </a:rPr>
              <a:t>第</a:t>
            </a:r>
            <a:r>
              <a:rPr lang="zh-CN" altLang="en-US" strike="noStrike" noProof="1"/>
              <a:t>四级</a:t>
            </a:r>
          </a:p>
          <a:p>
            <a:pPr lvl="4" fontAlgn="auto"/>
            <a:r>
              <a:rPr lang="zh-CN" altLang="en-US" strike="noStrike" noProof="1">
                <a:sym typeface="+mn-ea"/>
              </a:rPr>
              <a:t>第</a:t>
            </a:r>
            <a:r>
              <a:rPr lang="zh-CN" altLang="en-US" strike="noStrike" noProof="1"/>
              <a:t>五级</a:t>
            </a:r>
          </a:p>
        </p:txBody>
      </p:sp>
      <p:sp>
        <p:nvSpPr>
          <p:cNvPr id="9" name="文本占位符 8"/>
          <p:cNvSpPr>
            <a:spLocks noGrp="1"/>
          </p:cNvSpPr>
          <p:nvPr userDrawn="1">
            <p:ph type="body" sz="quarter" idx="14"/>
          </p:nvPr>
        </p:nvSpPr>
        <p:spPr>
          <a:xfrm>
            <a:off x="445500" y="5180400"/>
            <a:ext cx="8251200" cy="1011600"/>
          </a:xfrm>
        </p:spPr>
        <p:txBody>
          <a:bodyPr>
            <a:normAutofit/>
          </a:bodyPr>
          <a:lstStyle>
            <a:lvl1pPr marL="0" indent="0">
              <a:lnSpc>
                <a:spcPct val="130000"/>
              </a:lnSpc>
              <a:spcBef>
                <a:spcPts val="0"/>
              </a:spcBef>
              <a:spcAft>
                <a:spcPts val="1000"/>
              </a:spcAft>
              <a:buNone/>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1pPr>
          </a:lstStyle>
          <a:p>
            <a:pPr lvl="0" fontAlgn="auto"/>
            <a:r>
              <a:rPr lang="zh-CN" altLang="en-US" strike="noStrike" noProof="1"/>
              <a:t>单击此处编辑母版文本样式</a:t>
            </a:r>
          </a:p>
        </p:txBody>
      </p:sp>
      <p:sp>
        <p:nvSpPr>
          <p:cNvPr id="3" name="日期占位符 2"/>
          <p:cNvSpPr>
            <a:spLocks noGrp="1"/>
          </p:cNvSpPr>
          <p:nvPr userDrawn="1">
            <p:ph type="dt" sz="half" idx="10"/>
            <p:custDataLst>
              <p:tags r:id="rId2"/>
            </p:custDataLst>
          </p:nvPr>
        </p:nvSpPr>
        <p:spPr>
          <a:xfrm>
            <a:off x="660400" y="6350000"/>
            <a:ext cx="2024063"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t>2023/9/11</a:t>
            </a:fld>
            <a:endParaRPr lang="zh-CN" altLang="en-US" strike="noStrike" noProof="1"/>
          </a:p>
        </p:txBody>
      </p:sp>
      <p:sp>
        <p:nvSpPr>
          <p:cNvPr id="4" name="页脚占位符 3"/>
          <p:cNvSpPr>
            <a:spLocks noGrp="1"/>
          </p:cNvSpPr>
          <p:nvPr userDrawn="1">
            <p:ph type="ftr" sz="quarter" idx="11"/>
            <p:custDataLst>
              <p:tags r:id="rId3"/>
            </p:custDataLst>
          </p:nvPr>
        </p:nvSpPr>
        <p:spPr>
          <a:xfrm>
            <a:off x="3087688" y="6350000"/>
            <a:ext cx="29686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5" name="灯片编号占位符 4"/>
          <p:cNvSpPr>
            <a:spLocks noGrp="1"/>
          </p:cNvSpPr>
          <p:nvPr userDrawn="1">
            <p:ph type="sldNum" sz="quarter" idx="12"/>
            <p:custDataLst>
              <p:tags r:id="rId4"/>
            </p:custDataLst>
          </p:nvPr>
        </p:nvSpPr>
        <p:spPr>
          <a:xfrm>
            <a:off x="6457950" y="6350000"/>
            <a:ext cx="2025650"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1"/>
        </a:solidFill>
        <a:effectLst/>
      </p:bgPr>
    </p:bg>
    <p:spTree>
      <p:nvGrpSpPr>
        <p:cNvPr id="1" name=""/>
        <p:cNvGrpSpPr/>
        <p:nvPr/>
      </p:nvGrpSpPr>
      <p:grpSpPr>
        <a:xfrm>
          <a:off x="0" y="0"/>
          <a:ext cx="0" cy="0"/>
          <a:chOff x="0" y="0"/>
          <a:chExt cx="0" cy="0"/>
        </a:xfrm>
      </p:grpSpPr>
      <p:grpSp>
        <p:nvGrpSpPr>
          <p:cNvPr id="18435" name="组合 5"/>
          <p:cNvGrpSpPr/>
          <p:nvPr userDrawn="1"/>
        </p:nvGrpSpPr>
        <p:grpSpPr>
          <a:xfrm>
            <a:off x="7897813" y="5967413"/>
            <a:ext cx="1246187" cy="904875"/>
            <a:chOff x="16584" y="9398"/>
            <a:chExt cx="2616" cy="1424"/>
          </a:xfrm>
        </p:grpSpPr>
        <p:sp>
          <p:nvSpPr>
            <p:cNvPr id="12" name="任意形状 24"/>
            <p:cNvSpPr/>
            <p:nvPr userDrawn="1">
              <p:custDataLst>
                <p:tags r:id="rId5"/>
              </p:custDataLst>
            </p:nvPr>
          </p:nvSpPr>
          <p:spPr>
            <a:xfrm flipH="1">
              <a:off x="17408" y="9398"/>
              <a:ext cx="1792" cy="1425"/>
            </a:xfrm>
            <a:custGeom>
              <a:avLst/>
              <a:gdLst>
                <a:gd name="connsiteX0" fmla="*/ 928699 w 3691856"/>
                <a:gd name="connsiteY0" fmla="*/ 0 h 2936208"/>
                <a:gd name="connsiteX1" fmla="*/ 3691856 w 3691856"/>
                <a:gd name="connsiteY1" fmla="*/ 2763157 h 2936208"/>
                <a:gd name="connsiteX2" fmla="*/ 3683118 w 3691856"/>
                <a:gd name="connsiteY2" fmla="*/ 2936208 h 2936208"/>
                <a:gd name="connsiteX3" fmla="*/ 0 w 3691856"/>
                <a:gd name="connsiteY3" fmla="*/ 2936208 h 2936208"/>
                <a:gd name="connsiteX4" fmla="*/ 0 w 3691856"/>
                <a:gd name="connsiteY4" fmla="*/ 163397 h 2936208"/>
                <a:gd name="connsiteX5" fmla="*/ 107021 w 3691856"/>
                <a:gd name="connsiteY5" fmla="*/ 124226 h 2936208"/>
                <a:gd name="connsiteX6" fmla="*/ 928699 w 3691856"/>
                <a:gd name="connsiteY6" fmla="*/ 0 h 29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1856" h="2936208">
                  <a:moveTo>
                    <a:pt x="928699" y="0"/>
                  </a:moveTo>
                  <a:cubicBezTo>
                    <a:pt x="2454748" y="0"/>
                    <a:pt x="3691856" y="1237108"/>
                    <a:pt x="3691856" y="2763157"/>
                  </a:cubicBezTo>
                  <a:lnTo>
                    <a:pt x="3683118" y="2936208"/>
                  </a:lnTo>
                  <a:lnTo>
                    <a:pt x="0" y="2936208"/>
                  </a:lnTo>
                  <a:lnTo>
                    <a:pt x="0" y="163397"/>
                  </a:lnTo>
                  <a:lnTo>
                    <a:pt x="107021" y="124226"/>
                  </a:lnTo>
                  <a:cubicBezTo>
                    <a:pt x="366589" y="43492"/>
                    <a:pt x="642565" y="0"/>
                    <a:pt x="928699" y="0"/>
                  </a:cubicBez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350" strike="noStrike" noProof="1"/>
            </a:p>
          </p:txBody>
        </p:sp>
        <p:sp>
          <p:nvSpPr>
            <p:cNvPr id="14" name="任意多边形: 形状 13"/>
            <p:cNvSpPr/>
            <p:nvPr userDrawn="1">
              <p:custDataLst>
                <p:tags r:id="rId6"/>
              </p:custDataLst>
            </p:nvPr>
          </p:nvSpPr>
          <p:spPr>
            <a:xfrm>
              <a:off x="16584" y="10098"/>
              <a:ext cx="1423" cy="702"/>
            </a:xfrm>
            <a:custGeom>
              <a:avLst/>
              <a:gdLst>
                <a:gd name="connsiteX0" fmla="*/ 451780 w 903560"/>
                <a:gd name="connsiteY0" fmla="*/ 0 h 445912"/>
                <a:gd name="connsiteX1" fmla="*/ 895026 w 903560"/>
                <a:gd name="connsiteY1" fmla="*/ 361256 h 445912"/>
                <a:gd name="connsiteX2" fmla="*/ 903560 w 903560"/>
                <a:gd name="connsiteY2" fmla="*/ 445912 h 445912"/>
                <a:gd name="connsiteX3" fmla="*/ 0 w 903560"/>
                <a:gd name="connsiteY3" fmla="*/ 445912 h 445912"/>
                <a:gd name="connsiteX4" fmla="*/ 8534 w 903560"/>
                <a:gd name="connsiteY4" fmla="*/ 361256 h 445912"/>
                <a:gd name="connsiteX5" fmla="*/ 451780 w 903560"/>
                <a:gd name="connsiteY5" fmla="*/ 0 h 44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560" h="445912">
                  <a:moveTo>
                    <a:pt x="451780" y="0"/>
                  </a:moveTo>
                  <a:cubicBezTo>
                    <a:pt x="670421" y="0"/>
                    <a:pt x="852838" y="155088"/>
                    <a:pt x="895026" y="361256"/>
                  </a:cubicBezTo>
                  <a:lnTo>
                    <a:pt x="903560" y="445912"/>
                  </a:lnTo>
                  <a:lnTo>
                    <a:pt x="0" y="445912"/>
                  </a:lnTo>
                  <a:lnTo>
                    <a:pt x="8534" y="361256"/>
                  </a:lnTo>
                  <a:cubicBezTo>
                    <a:pt x="50722" y="155088"/>
                    <a:pt x="233139" y="0"/>
                    <a:pt x="451780" y="0"/>
                  </a:cubicBez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kumimoji="1" lang="zh-CN" altLang="en-US" sz="1350" strike="noStrike" noProof="1"/>
            </a:p>
          </p:txBody>
        </p:sp>
      </p:grpSp>
      <p:sp>
        <p:nvSpPr>
          <p:cNvPr id="15" name="矩形 14"/>
          <p:cNvSpPr/>
          <p:nvPr userDrawn="1">
            <p:custDataLst>
              <p:tags r:id="rId1"/>
            </p:custDataLst>
          </p:nvPr>
        </p:nvSpPr>
        <p:spPr>
          <a:xfrm>
            <a:off x="0" y="0"/>
            <a:ext cx="9144000" cy="91440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fontAlgn="base">
              <a:buClrTx/>
              <a:buSzTx/>
              <a:buFontTx/>
            </a:pPr>
            <a:endParaRPr lang="en-US" altLang="zh-CN" sz="1350" strike="noStrike" noProof="1">
              <a:latin typeface="Viner Hand ITC" charset="0"/>
              <a:cs typeface="Viner Hand ITC" charset="0"/>
              <a:sym typeface="+mn-ea"/>
            </a:endParaRPr>
          </a:p>
        </p:txBody>
      </p:sp>
      <p:sp>
        <p:nvSpPr>
          <p:cNvPr id="2" name="标题 1"/>
          <p:cNvSpPr>
            <a:spLocks noGrp="1"/>
          </p:cNvSpPr>
          <p:nvPr>
            <p:ph type="title"/>
          </p:nvPr>
        </p:nvSpPr>
        <p:spPr>
          <a:xfrm>
            <a:off x="434700" y="237600"/>
            <a:ext cx="8278200" cy="441964"/>
          </a:xfrm>
        </p:spPr>
        <p:txBody>
          <a:bodyPr>
            <a:noAutofit/>
          </a:bodyPr>
          <a:lstStyle>
            <a:lvl1pPr>
              <a:lnSpc>
                <a:spcPct val="100000"/>
              </a:lnSpc>
              <a:defRPr sz="2400" b="1" u="none" strike="noStrike" kern="1200" cap="none" spc="200" normalizeH="0" baseline="0">
                <a:solidFill>
                  <a:schemeClr val="tx1">
                    <a:lumMod val="75000"/>
                  </a:schemeClr>
                </a:solidFill>
                <a:uFillTx/>
                <a:latin typeface="Arial" panose="020B0604020202020204" pitchFamily="34" charset="0"/>
                <a:ea typeface="微软雅黑" panose="020B0503020204020204" charset="-122"/>
              </a:defRPr>
            </a:lvl1pPr>
          </a:lstStyle>
          <a:p>
            <a:pPr fontAlgn="auto"/>
            <a:r>
              <a:rPr lang="zh-CN" altLang="en-US" strike="noStrike" noProof="1"/>
              <a:t>单击此处编辑母版标题样式</a:t>
            </a:r>
          </a:p>
        </p:txBody>
      </p:sp>
      <p:sp>
        <p:nvSpPr>
          <p:cNvPr id="7" name="内容占位符 6"/>
          <p:cNvSpPr>
            <a:spLocks noGrp="1"/>
          </p:cNvSpPr>
          <p:nvPr>
            <p:ph sz="quarter" idx="13"/>
          </p:nvPr>
        </p:nvSpPr>
        <p:spPr>
          <a:xfrm>
            <a:off x="434700" y="1663200"/>
            <a:ext cx="4006800" cy="2894400"/>
          </a:xfrm>
        </p:spPr>
        <p:txBody>
          <a:bodyPr/>
          <a:lstStyle>
            <a:lvl1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1pPr>
            <a:lvl2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2pPr>
            <a:lvl3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3pPr>
            <a:lvl4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4pPr>
            <a:lvl5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sym typeface="+mn-ea"/>
              </a:rPr>
              <a:t>第</a:t>
            </a:r>
            <a:r>
              <a:rPr lang="zh-CN" altLang="en-US" strike="noStrike" noProof="1"/>
              <a:t>二级</a:t>
            </a:r>
          </a:p>
          <a:p>
            <a:pPr lvl="2" fontAlgn="auto"/>
            <a:r>
              <a:rPr lang="zh-CN" altLang="en-US" strike="noStrike" noProof="1">
                <a:sym typeface="+mn-ea"/>
              </a:rPr>
              <a:t>第</a:t>
            </a:r>
            <a:r>
              <a:rPr lang="zh-CN" altLang="en-US" strike="noStrike" noProof="1"/>
              <a:t>三级</a:t>
            </a:r>
          </a:p>
          <a:p>
            <a:pPr lvl="3" fontAlgn="auto"/>
            <a:r>
              <a:rPr lang="zh-CN" altLang="en-US" strike="noStrike" noProof="1">
                <a:sym typeface="+mn-ea"/>
              </a:rPr>
              <a:t>第</a:t>
            </a:r>
            <a:r>
              <a:rPr lang="zh-CN" altLang="en-US" strike="noStrike" noProof="1"/>
              <a:t>四级</a:t>
            </a:r>
          </a:p>
          <a:p>
            <a:pPr lvl="4" fontAlgn="auto"/>
            <a:r>
              <a:rPr lang="zh-CN" altLang="en-US" strike="noStrike" noProof="1">
                <a:sym typeface="+mn-ea"/>
              </a:rPr>
              <a:t>第</a:t>
            </a:r>
            <a:r>
              <a:rPr lang="zh-CN" altLang="en-US" strike="noStrike" noProof="1"/>
              <a:t>五级</a:t>
            </a:r>
          </a:p>
        </p:txBody>
      </p:sp>
      <p:sp>
        <p:nvSpPr>
          <p:cNvPr id="9" name="内容占位符 8"/>
          <p:cNvSpPr>
            <a:spLocks noGrp="1"/>
          </p:cNvSpPr>
          <p:nvPr>
            <p:ph sz="quarter" idx="14"/>
          </p:nvPr>
        </p:nvSpPr>
        <p:spPr>
          <a:xfrm>
            <a:off x="4681800" y="1663200"/>
            <a:ext cx="4025700" cy="2894400"/>
          </a:xfrm>
        </p:spPr>
        <p:txBody>
          <a:bodyPr>
            <a:normAutofit/>
          </a:bodyPr>
          <a:lstStyle>
            <a:lvl1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1pPr>
            <a:lvl2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2pPr>
            <a:lvl3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3pPr>
            <a:lvl4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4pPr>
            <a:lvl5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sym typeface="+mn-ea"/>
              </a:rPr>
              <a:t>第</a:t>
            </a:r>
            <a:r>
              <a:rPr lang="zh-CN" altLang="en-US" strike="noStrike" noProof="1"/>
              <a:t>二级</a:t>
            </a:r>
          </a:p>
          <a:p>
            <a:pPr lvl="2" fontAlgn="auto"/>
            <a:r>
              <a:rPr lang="zh-CN" altLang="en-US" strike="noStrike" noProof="1">
                <a:sym typeface="+mn-ea"/>
              </a:rPr>
              <a:t>第</a:t>
            </a:r>
            <a:r>
              <a:rPr lang="zh-CN" altLang="en-US" strike="noStrike" noProof="1"/>
              <a:t>三级</a:t>
            </a:r>
          </a:p>
          <a:p>
            <a:pPr lvl="3" fontAlgn="auto"/>
            <a:r>
              <a:rPr lang="zh-CN" altLang="en-US" strike="noStrike" noProof="1">
                <a:sym typeface="+mn-ea"/>
              </a:rPr>
              <a:t>第</a:t>
            </a:r>
            <a:r>
              <a:rPr lang="zh-CN" altLang="en-US" strike="noStrike" noProof="1"/>
              <a:t>四级</a:t>
            </a:r>
          </a:p>
          <a:p>
            <a:pPr lvl="4" fontAlgn="auto"/>
            <a:r>
              <a:rPr lang="zh-CN" altLang="en-US" strike="noStrike" noProof="1">
                <a:sym typeface="+mn-ea"/>
              </a:rPr>
              <a:t>第</a:t>
            </a:r>
            <a:r>
              <a:rPr lang="zh-CN" altLang="en-US" strike="noStrike" noProof="1"/>
              <a:t>五级</a:t>
            </a:r>
          </a:p>
        </p:txBody>
      </p:sp>
      <p:sp>
        <p:nvSpPr>
          <p:cNvPr id="11" name="文本占位符 10"/>
          <p:cNvSpPr>
            <a:spLocks noGrp="1"/>
          </p:cNvSpPr>
          <p:nvPr>
            <p:ph type="body" sz="quarter" idx="15"/>
          </p:nvPr>
        </p:nvSpPr>
        <p:spPr>
          <a:xfrm>
            <a:off x="429300" y="4816800"/>
            <a:ext cx="4006800" cy="781200"/>
          </a:xfrm>
        </p:spPr>
        <p:txBody>
          <a:bodyPr>
            <a:normAutofit/>
          </a:bodyPr>
          <a:lstStyle>
            <a:lvl1pPr>
              <a:lnSpc>
                <a:spcPct val="130000"/>
              </a:lnSpc>
              <a:spcBef>
                <a:spcPts val="0"/>
              </a:spcBef>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1pPr>
          </a:lstStyle>
          <a:p>
            <a:pPr lvl="0" fontAlgn="auto"/>
            <a:r>
              <a:rPr lang="zh-CN" altLang="en-US" strike="noStrike" noProof="1"/>
              <a:t>单击此处编辑母版文本样式</a:t>
            </a:r>
          </a:p>
        </p:txBody>
      </p:sp>
      <p:sp>
        <p:nvSpPr>
          <p:cNvPr id="13" name="文本占位符 12"/>
          <p:cNvSpPr>
            <a:spLocks noGrp="1"/>
          </p:cNvSpPr>
          <p:nvPr>
            <p:ph type="body" sz="quarter" idx="16"/>
          </p:nvPr>
        </p:nvSpPr>
        <p:spPr>
          <a:xfrm>
            <a:off x="4689900" y="4813200"/>
            <a:ext cx="4025700" cy="781200"/>
          </a:xfrm>
        </p:spPr>
        <p:txBody>
          <a:bodyPr>
            <a:normAutofit/>
          </a:bodyPr>
          <a:lstStyle>
            <a:lvl1pPr>
              <a:lnSpc>
                <a:spcPct val="130000"/>
              </a:lnSpc>
              <a:spcBef>
                <a:spcPts val="0"/>
              </a:spcBef>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1pPr>
          </a:lstStyle>
          <a:p>
            <a:pPr lvl="0" fontAlgn="auto"/>
            <a:r>
              <a:rPr lang="zh-CN" altLang="en-US" strike="noStrike" noProof="1"/>
              <a:t>单击此处编辑母版文本样式</a:t>
            </a:r>
          </a:p>
        </p:txBody>
      </p:sp>
      <p:sp>
        <p:nvSpPr>
          <p:cNvPr id="3" name="日期占位符 2"/>
          <p:cNvSpPr>
            <a:spLocks noGrp="1"/>
          </p:cNvSpPr>
          <p:nvPr>
            <p:ph type="dt" sz="half" idx="10"/>
            <p:custDataLst>
              <p:tags r:id="rId2"/>
            </p:custDataLst>
          </p:nvPr>
        </p:nvSpPr>
        <p:spPr>
          <a:xfrm>
            <a:off x="660400" y="6350000"/>
            <a:ext cx="2024063"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t>2023/9/11</a:t>
            </a:fld>
            <a:endParaRPr lang="zh-CN" altLang="en-US" strike="noStrike" noProof="1"/>
          </a:p>
        </p:txBody>
      </p:sp>
      <p:sp>
        <p:nvSpPr>
          <p:cNvPr id="4" name="页脚占位符 3"/>
          <p:cNvSpPr>
            <a:spLocks noGrp="1"/>
          </p:cNvSpPr>
          <p:nvPr>
            <p:ph type="ftr" sz="quarter" idx="11"/>
            <p:custDataLst>
              <p:tags r:id="rId3"/>
            </p:custDataLst>
          </p:nvPr>
        </p:nvSpPr>
        <p:spPr>
          <a:xfrm>
            <a:off x="3087688" y="6350000"/>
            <a:ext cx="29686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5" name="灯片编号占位符 4"/>
          <p:cNvSpPr>
            <a:spLocks noGrp="1"/>
          </p:cNvSpPr>
          <p:nvPr>
            <p:ph type="sldNum" sz="quarter" idx="12"/>
            <p:custDataLst>
              <p:tags r:id="rId4"/>
            </p:custDataLst>
          </p:nvPr>
        </p:nvSpPr>
        <p:spPr>
          <a:xfrm>
            <a:off x="6457950" y="6350000"/>
            <a:ext cx="2025650"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2" name="矩形 11"/>
          <p:cNvSpPr/>
          <p:nvPr userDrawn="1">
            <p:custDataLst>
              <p:tags r:id="rId1"/>
            </p:custDataLst>
          </p:nvPr>
        </p:nvSpPr>
        <p:spPr>
          <a:xfrm>
            <a:off x="0" y="958850"/>
            <a:ext cx="9144000" cy="49403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fontAlgn="base"/>
            <a:endParaRPr lang="en-US" altLang="zh-CN" sz="1350" strike="noStrike" noProof="1">
              <a:sym typeface="+mn-ea"/>
            </a:endParaRPr>
          </a:p>
        </p:txBody>
      </p:sp>
      <p:grpSp>
        <p:nvGrpSpPr>
          <p:cNvPr id="19460" name="组合 5"/>
          <p:cNvGrpSpPr/>
          <p:nvPr userDrawn="1"/>
        </p:nvGrpSpPr>
        <p:grpSpPr>
          <a:xfrm>
            <a:off x="-1587" y="-15875"/>
            <a:ext cx="9144000" cy="6883400"/>
            <a:chOff x="-5" y="-26"/>
            <a:chExt cx="19202" cy="10840"/>
          </a:xfrm>
        </p:grpSpPr>
        <p:grpSp>
          <p:nvGrpSpPr>
            <p:cNvPr id="19461" name="组合 7"/>
            <p:cNvGrpSpPr/>
            <p:nvPr userDrawn="1"/>
          </p:nvGrpSpPr>
          <p:grpSpPr>
            <a:xfrm>
              <a:off x="-5" y="7500"/>
              <a:ext cx="5143" cy="3314"/>
              <a:chOff x="-3174" y="4762217"/>
              <a:chExt cx="3265874" cy="2104199"/>
            </a:xfrm>
          </p:grpSpPr>
          <p:sp>
            <p:nvSpPr>
              <p:cNvPr id="9" name="任意多边形: 形状 8"/>
              <p:cNvSpPr/>
              <p:nvPr>
                <p:custDataLst>
                  <p:tags r:id="rId7"/>
                </p:custDataLst>
              </p:nvPr>
            </p:nvSpPr>
            <p:spPr>
              <a:xfrm>
                <a:off x="-3174" y="4762217"/>
                <a:ext cx="2009063" cy="2104199"/>
              </a:xfrm>
              <a:custGeom>
                <a:avLst/>
                <a:gdLst>
                  <a:gd name="connsiteX0" fmla="*/ 28878 w 2009063"/>
                  <a:gd name="connsiteY0" fmla="*/ 0 h 2104199"/>
                  <a:gd name="connsiteX1" fmla="*/ 2009063 w 2009063"/>
                  <a:gd name="connsiteY1" fmla="*/ 1980184 h 2104199"/>
                  <a:gd name="connsiteX2" fmla="*/ 2002801 w 2009063"/>
                  <a:gd name="connsiteY2" fmla="*/ 2104199 h 2104199"/>
                  <a:gd name="connsiteX3" fmla="*/ 0 w 2009063"/>
                  <a:gd name="connsiteY3" fmla="*/ 2104199 h 2104199"/>
                  <a:gd name="connsiteX4" fmla="*/ 0 w 2009063"/>
                  <a:gd name="connsiteY4" fmla="*/ 1095 h 2104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9063" h="2104199">
                    <a:moveTo>
                      <a:pt x="28878" y="0"/>
                    </a:moveTo>
                    <a:cubicBezTo>
                      <a:pt x="1122504" y="0"/>
                      <a:pt x="2009063" y="886559"/>
                      <a:pt x="2009063" y="1980184"/>
                    </a:cubicBezTo>
                    <a:lnTo>
                      <a:pt x="2002801" y="2104199"/>
                    </a:lnTo>
                    <a:lnTo>
                      <a:pt x="0" y="2104199"/>
                    </a:lnTo>
                    <a:lnTo>
                      <a:pt x="0" y="1095"/>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kumimoji="1" lang="zh-CN" altLang="en-US" sz="1350" strike="noStrike" noProof="1">
                  <a:solidFill>
                    <a:schemeClr val="tx1"/>
                  </a:solidFill>
                </a:endParaRPr>
              </a:p>
            </p:txBody>
          </p:sp>
          <p:sp>
            <p:nvSpPr>
              <p:cNvPr id="10" name="任意多边形: 形状 9"/>
              <p:cNvSpPr/>
              <p:nvPr>
                <p:custDataLst>
                  <p:tags r:id="rId8"/>
                </p:custDataLst>
              </p:nvPr>
            </p:nvSpPr>
            <p:spPr>
              <a:xfrm>
                <a:off x="749076" y="5357865"/>
                <a:ext cx="2513624" cy="1500135"/>
              </a:xfrm>
              <a:custGeom>
                <a:avLst/>
                <a:gdLst>
                  <a:gd name="connsiteX0" fmla="*/ 1256812 w 2513624"/>
                  <a:gd name="connsiteY0" fmla="*/ 0 h 1500135"/>
                  <a:gd name="connsiteX1" fmla="*/ 2513624 w 2513624"/>
                  <a:gd name="connsiteY1" fmla="*/ 1256812 h 1500135"/>
                  <a:gd name="connsiteX2" fmla="*/ 2489095 w 2513624"/>
                  <a:gd name="connsiteY2" fmla="*/ 1500135 h 1500135"/>
                  <a:gd name="connsiteX3" fmla="*/ 24529 w 2513624"/>
                  <a:gd name="connsiteY3" fmla="*/ 1500135 h 1500135"/>
                  <a:gd name="connsiteX4" fmla="*/ 0 w 2513624"/>
                  <a:gd name="connsiteY4" fmla="*/ 1256812 h 1500135"/>
                  <a:gd name="connsiteX5" fmla="*/ 1256812 w 2513624"/>
                  <a:gd name="connsiteY5" fmla="*/ 0 h 1500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13624" h="1500135">
                    <a:moveTo>
                      <a:pt x="1256812" y="0"/>
                    </a:moveTo>
                    <a:cubicBezTo>
                      <a:pt x="1950930" y="0"/>
                      <a:pt x="2513624" y="562694"/>
                      <a:pt x="2513624" y="1256812"/>
                    </a:cubicBezTo>
                    <a:lnTo>
                      <a:pt x="2489095" y="1500135"/>
                    </a:lnTo>
                    <a:lnTo>
                      <a:pt x="24529" y="1500135"/>
                    </a:lnTo>
                    <a:lnTo>
                      <a:pt x="0" y="1256812"/>
                    </a:lnTo>
                    <a:cubicBezTo>
                      <a:pt x="0" y="562694"/>
                      <a:pt x="562694" y="0"/>
                      <a:pt x="1256812"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kumimoji="1" lang="zh-CN" altLang="en-US" sz="1350" strike="noStrike" noProof="1"/>
              </a:p>
            </p:txBody>
          </p:sp>
        </p:grpSp>
        <p:grpSp>
          <p:nvGrpSpPr>
            <p:cNvPr id="19464" name="组合 10"/>
            <p:cNvGrpSpPr/>
            <p:nvPr userDrawn="1"/>
          </p:nvGrpSpPr>
          <p:grpSpPr>
            <a:xfrm rot="10800000">
              <a:off x="14055" y="-26"/>
              <a:ext cx="5143" cy="3314"/>
              <a:chOff x="-3174" y="4762217"/>
              <a:chExt cx="3265874" cy="2104199"/>
            </a:xfrm>
          </p:grpSpPr>
          <p:sp>
            <p:nvSpPr>
              <p:cNvPr id="13" name="任意多边形: 形状 12"/>
              <p:cNvSpPr/>
              <p:nvPr>
                <p:custDataLst>
                  <p:tags r:id="rId5"/>
                </p:custDataLst>
              </p:nvPr>
            </p:nvSpPr>
            <p:spPr>
              <a:xfrm>
                <a:off x="-3174" y="4762217"/>
                <a:ext cx="2009063" cy="2104199"/>
              </a:xfrm>
              <a:custGeom>
                <a:avLst/>
                <a:gdLst>
                  <a:gd name="connsiteX0" fmla="*/ 28878 w 2009063"/>
                  <a:gd name="connsiteY0" fmla="*/ 0 h 2104199"/>
                  <a:gd name="connsiteX1" fmla="*/ 2009063 w 2009063"/>
                  <a:gd name="connsiteY1" fmla="*/ 1980184 h 2104199"/>
                  <a:gd name="connsiteX2" fmla="*/ 2002801 w 2009063"/>
                  <a:gd name="connsiteY2" fmla="*/ 2104199 h 2104199"/>
                  <a:gd name="connsiteX3" fmla="*/ 0 w 2009063"/>
                  <a:gd name="connsiteY3" fmla="*/ 2104199 h 2104199"/>
                  <a:gd name="connsiteX4" fmla="*/ 0 w 2009063"/>
                  <a:gd name="connsiteY4" fmla="*/ 1095 h 2104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9063" h="2104199">
                    <a:moveTo>
                      <a:pt x="28878" y="0"/>
                    </a:moveTo>
                    <a:cubicBezTo>
                      <a:pt x="1122504" y="0"/>
                      <a:pt x="2009063" y="886559"/>
                      <a:pt x="2009063" y="1980184"/>
                    </a:cubicBezTo>
                    <a:lnTo>
                      <a:pt x="2002801" y="2104199"/>
                    </a:lnTo>
                    <a:lnTo>
                      <a:pt x="0" y="2104199"/>
                    </a:lnTo>
                    <a:lnTo>
                      <a:pt x="0" y="1095"/>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kumimoji="1" lang="zh-CN" altLang="en-US" sz="1350" strike="noStrike" noProof="1"/>
              </a:p>
            </p:txBody>
          </p:sp>
          <p:sp>
            <p:nvSpPr>
              <p:cNvPr id="14" name="任意多边形: 形状 13"/>
              <p:cNvSpPr/>
              <p:nvPr>
                <p:custDataLst>
                  <p:tags r:id="rId6"/>
                </p:custDataLst>
              </p:nvPr>
            </p:nvSpPr>
            <p:spPr>
              <a:xfrm>
                <a:off x="749076" y="5357865"/>
                <a:ext cx="2513624" cy="1500135"/>
              </a:xfrm>
              <a:custGeom>
                <a:avLst/>
                <a:gdLst>
                  <a:gd name="connsiteX0" fmla="*/ 1256812 w 2513624"/>
                  <a:gd name="connsiteY0" fmla="*/ 0 h 1500135"/>
                  <a:gd name="connsiteX1" fmla="*/ 2513624 w 2513624"/>
                  <a:gd name="connsiteY1" fmla="*/ 1256812 h 1500135"/>
                  <a:gd name="connsiteX2" fmla="*/ 2489095 w 2513624"/>
                  <a:gd name="connsiteY2" fmla="*/ 1500135 h 1500135"/>
                  <a:gd name="connsiteX3" fmla="*/ 24529 w 2513624"/>
                  <a:gd name="connsiteY3" fmla="*/ 1500135 h 1500135"/>
                  <a:gd name="connsiteX4" fmla="*/ 0 w 2513624"/>
                  <a:gd name="connsiteY4" fmla="*/ 1256812 h 1500135"/>
                  <a:gd name="connsiteX5" fmla="*/ 1256812 w 2513624"/>
                  <a:gd name="connsiteY5" fmla="*/ 0 h 1500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13624" h="1500135">
                    <a:moveTo>
                      <a:pt x="1256812" y="0"/>
                    </a:moveTo>
                    <a:cubicBezTo>
                      <a:pt x="1950930" y="0"/>
                      <a:pt x="2513624" y="562694"/>
                      <a:pt x="2513624" y="1256812"/>
                    </a:cubicBezTo>
                    <a:lnTo>
                      <a:pt x="2489095" y="1500135"/>
                    </a:lnTo>
                    <a:lnTo>
                      <a:pt x="24529" y="1500135"/>
                    </a:lnTo>
                    <a:lnTo>
                      <a:pt x="0" y="1256812"/>
                    </a:lnTo>
                    <a:cubicBezTo>
                      <a:pt x="0" y="562694"/>
                      <a:pt x="562694" y="0"/>
                      <a:pt x="1256812" y="0"/>
                    </a:cubicBezTo>
                    <a:close/>
                  </a:path>
                </a:pathLst>
              </a:custGeom>
              <a:solidFill>
                <a:schemeClr val="accent3">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kumimoji="1" lang="zh-CN" altLang="en-US" sz="1350" strike="noStrike" noProof="1">
                  <a:solidFill>
                    <a:schemeClr val="tx1"/>
                  </a:solidFill>
                </a:endParaRPr>
              </a:p>
            </p:txBody>
          </p:sp>
        </p:grpSp>
      </p:grpSp>
      <p:sp>
        <p:nvSpPr>
          <p:cNvPr id="2" name="标题 1"/>
          <p:cNvSpPr>
            <a:spLocks noGrp="1"/>
          </p:cNvSpPr>
          <p:nvPr userDrawn="1">
            <p:ph type="title" hasCustomPrompt="1"/>
          </p:nvPr>
        </p:nvSpPr>
        <p:spPr>
          <a:xfrm>
            <a:off x="1142100" y="1339200"/>
            <a:ext cx="6858000" cy="2386800"/>
          </a:xfrm>
        </p:spPr>
        <p:txBody>
          <a:bodyPr anchor="b"/>
          <a:lstStyle>
            <a:lvl1pPr algn="ctr">
              <a:defRPr sz="6000" b="1" u="none" strike="noStrike" kern="1200" cap="none" spc="200" normalizeH="0" baseline="0">
                <a:solidFill>
                  <a:schemeClr val="tx1">
                    <a:lumMod val="75000"/>
                  </a:schemeClr>
                </a:solidFill>
                <a:uFillTx/>
                <a:latin typeface="Arial" panose="020B0604020202020204" pitchFamily="34" charset="0"/>
                <a:ea typeface="微软雅黑" panose="020B0503020204020204" charset="-122"/>
              </a:defRPr>
            </a:lvl1pPr>
          </a:lstStyle>
          <a:p>
            <a:pPr fontAlgn="auto"/>
            <a:r>
              <a:rPr lang="zh-CN" altLang="en-US" strike="noStrike" noProof="1"/>
              <a:t>单击此处编辑标题</a:t>
            </a:r>
          </a:p>
        </p:txBody>
      </p:sp>
      <p:sp>
        <p:nvSpPr>
          <p:cNvPr id="7" name="文本占位符 6"/>
          <p:cNvSpPr>
            <a:spLocks noGrp="1"/>
          </p:cNvSpPr>
          <p:nvPr userDrawn="1">
            <p:ph type="body" sz="quarter" idx="13"/>
          </p:nvPr>
        </p:nvSpPr>
        <p:spPr>
          <a:xfrm>
            <a:off x="1141810" y="3862800"/>
            <a:ext cx="6858000" cy="1656000"/>
          </a:xfrm>
        </p:spPr>
        <p:txBody>
          <a:bodyPr>
            <a:normAutofit/>
          </a:bodyPr>
          <a:lstStyle>
            <a:lvl1pPr marL="0" indent="0" algn="ctr">
              <a:lnSpc>
                <a:spcPct val="130000"/>
              </a:lnSpc>
              <a:spcBef>
                <a:spcPts val="0"/>
              </a:spcBef>
              <a:spcAft>
                <a:spcPts val="1000"/>
              </a:spcAft>
              <a:buNone/>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1pPr>
          </a:lstStyle>
          <a:p>
            <a:pPr lvl="0" fontAlgn="auto"/>
            <a:r>
              <a:rPr lang="zh-CN" altLang="en-US" strike="noStrike" noProof="1"/>
              <a:t>单击此处编辑母版文本样式</a:t>
            </a:r>
          </a:p>
        </p:txBody>
      </p:sp>
      <p:sp>
        <p:nvSpPr>
          <p:cNvPr id="3" name="日期占位符 2"/>
          <p:cNvSpPr>
            <a:spLocks noGrp="1"/>
          </p:cNvSpPr>
          <p:nvPr userDrawn="1">
            <p:ph type="dt" sz="half" idx="10"/>
            <p:custDataLst>
              <p:tags r:id="rId2"/>
            </p:custDataLst>
          </p:nvPr>
        </p:nvSpPr>
        <p:spPr>
          <a:xfrm>
            <a:off x="660400" y="6350000"/>
            <a:ext cx="2024063"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t>2023/9/11</a:t>
            </a:fld>
            <a:endParaRPr lang="zh-CN" altLang="en-US" strike="noStrike" noProof="1"/>
          </a:p>
        </p:txBody>
      </p:sp>
      <p:sp>
        <p:nvSpPr>
          <p:cNvPr id="4" name="页脚占位符 3"/>
          <p:cNvSpPr>
            <a:spLocks noGrp="1"/>
          </p:cNvSpPr>
          <p:nvPr userDrawn="1">
            <p:ph type="ftr" sz="quarter" idx="11"/>
            <p:custDataLst>
              <p:tags r:id="rId3"/>
            </p:custDataLst>
          </p:nvPr>
        </p:nvSpPr>
        <p:spPr>
          <a:xfrm>
            <a:off x="3087688" y="6350000"/>
            <a:ext cx="29686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5" name="灯片编号占位符 4"/>
          <p:cNvSpPr>
            <a:spLocks noGrp="1"/>
          </p:cNvSpPr>
          <p:nvPr userDrawn="1">
            <p:ph type="sldNum" sz="quarter" idx="12"/>
            <p:custDataLst>
              <p:tags r:id="rId4"/>
            </p:custDataLst>
          </p:nvPr>
        </p:nvSpPr>
        <p:spPr>
          <a:xfrm>
            <a:off x="6457950" y="6350000"/>
            <a:ext cx="2025650"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t>2023/9/11</a:t>
            </a:fld>
            <a:endParaRPr lang="zh-CN" altLang="en-US" strike="noStrike" noProof="1"/>
          </a:p>
        </p:txBody>
      </p:sp>
      <p:sp>
        <p:nvSpPr>
          <p:cNvPr id="3" name="页脚占位符 2"/>
          <p:cNvSpPr>
            <a:spLocks noGrp="1"/>
          </p:cNvSpPr>
          <p:nvPr>
            <p:ph type="ftr" sz="quarter" idx="11"/>
          </p:nvPr>
        </p:nvSpPr>
        <p:spPr/>
        <p:txBody>
          <a:bodyPr/>
          <a:lstStyle/>
          <a:p>
            <a:pPr fontAlgn="base"/>
            <a:endParaRPr lang="zh-CN" altLang="en-US" strike="noStrike" noProof="1"/>
          </a:p>
        </p:txBody>
      </p:sp>
      <p:sp>
        <p:nvSpPr>
          <p:cNvPr id="4" name="灯片编号占位符 3"/>
          <p:cNvSpPr>
            <a:spLocks noGrp="1"/>
          </p:cNvSpPr>
          <p:nvPr>
            <p:ph type="sldNum" sz="quarter" idx="12"/>
          </p:nvPr>
        </p:nvSpPr>
        <p:spPr/>
        <p:txBody>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grpSp>
        <p:nvGrpSpPr>
          <p:cNvPr id="5123" name="组合 6"/>
          <p:cNvGrpSpPr/>
          <p:nvPr userDrawn="1"/>
        </p:nvGrpSpPr>
        <p:grpSpPr>
          <a:xfrm>
            <a:off x="7997825" y="-7937"/>
            <a:ext cx="1146175" cy="1471612"/>
            <a:chOff x="16792" y="-13"/>
            <a:chExt cx="2408" cy="2319"/>
          </a:xfrm>
        </p:grpSpPr>
        <p:sp>
          <p:nvSpPr>
            <p:cNvPr id="10" name="任意多边形: 形状 9"/>
            <p:cNvSpPr/>
            <p:nvPr userDrawn="1">
              <p:custDataLst>
                <p:tags r:id="rId4"/>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kumimoji="1" lang="zh-CN" altLang="en-US" sz="1350" strike="noStrike" noProof="1"/>
            </a:p>
          </p:txBody>
        </p:sp>
        <p:sp>
          <p:nvSpPr>
            <p:cNvPr id="11" name="任意形状 17"/>
            <p:cNvSpPr/>
            <p:nvPr userDrawn="1">
              <p:custDataLst>
                <p:tags r:id="rId5"/>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350" strike="noStrike" noProof="1"/>
            </a:p>
          </p:txBody>
        </p:sp>
      </p:grpSp>
      <p:sp>
        <p:nvSpPr>
          <p:cNvPr id="2" name="标题 1"/>
          <p:cNvSpPr>
            <a:spLocks noGrp="1"/>
          </p:cNvSpPr>
          <p:nvPr>
            <p:ph type="title"/>
          </p:nvPr>
        </p:nvSpPr>
        <p:spPr>
          <a:xfrm>
            <a:off x="502412" y="443234"/>
            <a:ext cx="8139178"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75000"/>
                  </a:schemeClr>
                </a:solidFill>
                <a:uFillTx/>
                <a:latin typeface="Arial" panose="020B0604020202020204" pitchFamily="34" charset="0"/>
                <a:ea typeface="微软雅黑" panose="020B0503020204020204" charset="-122"/>
                <a:cs typeface="+mj-cs"/>
                <a:sym typeface="+mn-ea"/>
              </a:defRPr>
            </a:lvl1pPr>
          </a:lstStyle>
          <a:p>
            <a:pPr lvl="0" fontAlgn="auto"/>
            <a:r>
              <a:rPr strike="noStrike" noProof="1">
                <a:sym typeface="+mn-ea"/>
              </a:rPr>
              <a:t>单击此处编辑母版标题样式</a:t>
            </a:r>
          </a:p>
        </p:txBody>
      </p:sp>
      <p:sp>
        <p:nvSpPr>
          <p:cNvPr id="3" name="内容占位符 2"/>
          <p:cNvSpPr>
            <a:spLocks noGrp="1"/>
          </p:cNvSpPr>
          <p:nvPr>
            <p:ph idx="1"/>
          </p:nvPr>
        </p:nvSpPr>
        <p:spPr>
          <a:xfrm>
            <a:off x="502412" y="952508"/>
            <a:ext cx="8139178"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charset="-122"/>
                <a:cs typeface="+mn-cs"/>
                <a:sym typeface="+mn-ea"/>
              </a:defRPr>
            </a:lvl5p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4" name="日期占位符 3"/>
          <p:cNvSpPr>
            <a:spLocks noGrp="1"/>
          </p:cNvSpPr>
          <p:nvPr>
            <p:ph type="dt" sz="half" idx="10"/>
            <p:custDataLst>
              <p:tags r:id="rId1"/>
            </p:custDataLst>
          </p:nvPr>
        </p:nvSpPr>
        <p:spPr>
          <a:xfrm>
            <a:off x="660400" y="6350000"/>
            <a:ext cx="2024063"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t>2023/9/11</a:t>
            </a:fld>
            <a:endParaRPr lang="zh-CN" altLang="en-US" strike="noStrike" noProof="1"/>
          </a:p>
        </p:txBody>
      </p:sp>
      <p:sp>
        <p:nvSpPr>
          <p:cNvPr id="5" name="页脚占位符 4"/>
          <p:cNvSpPr>
            <a:spLocks noGrp="1"/>
          </p:cNvSpPr>
          <p:nvPr>
            <p:ph type="ftr" sz="quarter" idx="11"/>
            <p:custDataLst>
              <p:tags r:id="rId2"/>
            </p:custDataLst>
          </p:nvPr>
        </p:nvSpPr>
        <p:spPr>
          <a:xfrm>
            <a:off x="3087688" y="6350000"/>
            <a:ext cx="29686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6" name="灯片编号占位符 5"/>
          <p:cNvSpPr>
            <a:spLocks noGrp="1"/>
          </p:cNvSpPr>
          <p:nvPr>
            <p:ph type="sldNum" sz="quarter" idx="12"/>
            <p:custDataLst>
              <p:tags r:id="rId3"/>
            </p:custDataLst>
          </p:nvPr>
        </p:nvSpPr>
        <p:spPr>
          <a:xfrm>
            <a:off x="6457950" y="6350000"/>
            <a:ext cx="2025650"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7" name="任意形状 24"/>
          <p:cNvSpPr/>
          <p:nvPr userDrawn="1">
            <p:custDataLst>
              <p:tags r:id="rId1"/>
            </p:custDataLst>
          </p:nvPr>
        </p:nvSpPr>
        <p:spPr>
          <a:xfrm>
            <a:off x="0" y="3921125"/>
            <a:ext cx="2768600" cy="2936875"/>
          </a:xfrm>
          <a:custGeom>
            <a:avLst/>
            <a:gdLst>
              <a:gd name="connsiteX0" fmla="*/ 928699 w 3691856"/>
              <a:gd name="connsiteY0" fmla="*/ 0 h 2936208"/>
              <a:gd name="connsiteX1" fmla="*/ 3691856 w 3691856"/>
              <a:gd name="connsiteY1" fmla="*/ 2763157 h 2936208"/>
              <a:gd name="connsiteX2" fmla="*/ 3683118 w 3691856"/>
              <a:gd name="connsiteY2" fmla="*/ 2936208 h 2936208"/>
              <a:gd name="connsiteX3" fmla="*/ 0 w 3691856"/>
              <a:gd name="connsiteY3" fmla="*/ 2936208 h 2936208"/>
              <a:gd name="connsiteX4" fmla="*/ 0 w 3691856"/>
              <a:gd name="connsiteY4" fmla="*/ 163397 h 2936208"/>
              <a:gd name="connsiteX5" fmla="*/ 107021 w 3691856"/>
              <a:gd name="connsiteY5" fmla="*/ 124226 h 2936208"/>
              <a:gd name="connsiteX6" fmla="*/ 928699 w 3691856"/>
              <a:gd name="connsiteY6" fmla="*/ 0 h 29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1856" h="2936208">
                <a:moveTo>
                  <a:pt x="928699" y="0"/>
                </a:moveTo>
                <a:cubicBezTo>
                  <a:pt x="2454748" y="0"/>
                  <a:pt x="3691856" y="1237108"/>
                  <a:pt x="3691856" y="2763157"/>
                </a:cubicBezTo>
                <a:lnTo>
                  <a:pt x="3683118" y="2936208"/>
                </a:lnTo>
                <a:lnTo>
                  <a:pt x="0" y="2936208"/>
                </a:lnTo>
                <a:lnTo>
                  <a:pt x="0" y="163397"/>
                </a:lnTo>
                <a:lnTo>
                  <a:pt x="107021" y="124226"/>
                </a:lnTo>
                <a:cubicBezTo>
                  <a:pt x="366589" y="43492"/>
                  <a:pt x="642565" y="0"/>
                  <a:pt x="928699" y="0"/>
                </a:cubicBezTo>
                <a:close/>
              </a:path>
            </a:pathLst>
          </a:custGeom>
          <a:solidFill>
            <a:schemeClr val="accent2">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350" strike="noStrike" noProof="1"/>
          </a:p>
        </p:txBody>
      </p:sp>
      <p:sp>
        <p:nvSpPr>
          <p:cNvPr id="8" name="任意多边形: 形状 7"/>
          <p:cNvSpPr/>
          <p:nvPr userDrawn="1">
            <p:custDataLst>
              <p:tags r:id="rId2"/>
            </p:custDataLst>
          </p:nvPr>
        </p:nvSpPr>
        <p:spPr>
          <a:xfrm>
            <a:off x="7137400" y="0"/>
            <a:ext cx="2006600" cy="4552950"/>
          </a:xfrm>
          <a:custGeom>
            <a:avLst/>
            <a:gdLst>
              <a:gd name="connsiteX0" fmla="*/ 1525850 w 2675313"/>
              <a:gd name="connsiteY0" fmla="*/ 0 h 4553409"/>
              <a:gd name="connsiteX1" fmla="*/ 2675313 w 2675313"/>
              <a:gd name="connsiteY1" fmla="*/ 0 h 4553409"/>
              <a:gd name="connsiteX2" fmla="*/ 2675313 w 2675313"/>
              <a:gd name="connsiteY2" fmla="*/ 4528772 h 4553409"/>
              <a:gd name="connsiteX3" fmla="*/ 2593476 w 2675313"/>
              <a:gd name="connsiteY3" fmla="*/ 4541261 h 4553409"/>
              <a:gd name="connsiteX4" fmla="*/ 2352905 w 2675313"/>
              <a:gd name="connsiteY4" fmla="*/ 4553409 h 4553409"/>
              <a:gd name="connsiteX5" fmla="*/ 0 w 2675313"/>
              <a:gd name="connsiteY5" fmla="*/ 2200504 h 4553409"/>
              <a:gd name="connsiteX6" fmla="*/ 1437048 w 2675313"/>
              <a:gd name="connsiteY6" fmla="*/ 32502 h 4553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5313" h="4553409">
                <a:moveTo>
                  <a:pt x="1525850" y="0"/>
                </a:moveTo>
                <a:lnTo>
                  <a:pt x="2675313" y="0"/>
                </a:lnTo>
                <a:lnTo>
                  <a:pt x="2675313" y="4528772"/>
                </a:lnTo>
                <a:lnTo>
                  <a:pt x="2593476" y="4541261"/>
                </a:lnTo>
                <a:cubicBezTo>
                  <a:pt x="2514378" y="4549294"/>
                  <a:pt x="2434122" y="4553409"/>
                  <a:pt x="2352905" y="4553409"/>
                </a:cubicBezTo>
                <a:cubicBezTo>
                  <a:pt x="1053431" y="4553409"/>
                  <a:pt x="0" y="3499978"/>
                  <a:pt x="0" y="2200504"/>
                </a:cubicBezTo>
                <a:cubicBezTo>
                  <a:pt x="0" y="1225899"/>
                  <a:pt x="592555" y="389692"/>
                  <a:pt x="1437048" y="32502"/>
                </a:cubicBezTo>
                <a:close/>
              </a:path>
            </a:pathLst>
          </a:custGeom>
          <a:solidFill>
            <a:schemeClr val="accent3">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kumimoji="1" lang="zh-CN" altLang="en-US" sz="1350" strike="noStrike" noProof="1"/>
          </a:p>
        </p:txBody>
      </p:sp>
      <p:sp>
        <p:nvSpPr>
          <p:cNvPr id="9" name="任意形状 17"/>
          <p:cNvSpPr/>
          <p:nvPr userDrawn="1">
            <p:custDataLst>
              <p:tags r:id="rId3"/>
            </p:custDataLst>
          </p:nvPr>
        </p:nvSpPr>
        <p:spPr>
          <a:xfrm>
            <a:off x="5634038" y="0"/>
            <a:ext cx="2692400" cy="2179638"/>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350" strike="noStrike" noProof="1"/>
          </a:p>
        </p:txBody>
      </p:sp>
      <p:sp>
        <p:nvSpPr>
          <p:cNvPr id="10" name="椭圆 9"/>
          <p:cNvSpPr/>
          <p:nvPr userDrawn="1">
            <p:custDataLst>
              <p:tags r:id="rId4"/>
            </p:custDataLst>
          </p:nvPr>
        </p:nvSpPr>
        <p:spPr>
          <a:xfrm>
            <a:off x="808038" y="493713"/>
            <a:ext cx="1563688" cy="2085975"/>
          </a:xfrm>
          <a:prstGeom prst="ellipse">
            <a:avLst/>
          </a:prstGeom>
          <a:solidFill>
            <a:schemeClr val="accent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350" strike="noStrike" noProof="1"/>
          </a:p>
        </p:txBody>
      </p:sp>
      <p:sp>
        <p:nvSpPr>
          <p:cNvPr id="13" name="椭圆 12"/>
          <p:cNvSpPr/>
          <p:nvPr userDrawn="1">
            <p:custDataLst>
              <p:tags r:id="rId5"/>
            </p:custDataLst>
          </p:nvPr>
        </p:nvSpPr>
        <p:spPr>
          <a:xfrm>
            <a:off x="7153275" y="4867275"/>
            <a:ext cx="830263" cy="1108075"/>
          </a:xfrm>
          <a:prstGeom prst="ellipse">
            <a:avLst/>
          </a:prstGeom>
          <a:solidFill>
            <a:schemeClr val="accent6">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350" strike="noStrike" noProof="1">
              <a:solidFill>
                <a:srgbClr val="FF0000"/>
              </a:solidFill>
            </a:endParaRPr>
          </a:p>
        </p:txBody>
      </p:sp>
      <p:sp>
        <p:nvSpPr>
          <p:cNvPr id="2" name="标题 1"/>
          <p:cNvSpPr>
            <a:spLocks noGrp="1"/>
          </p:cNvSpPr>
          <p:nvPr>
            <p:ph type="ctrTitle" hasCustomPrompt="1"/>
          </p:nvPr>
        </p:nvSpPr>
        <p:spPr>
          <a:xfrm>
            <a:off x="2238483" y="2498044"/>
            <a:ext cx="4684727" cy="1174403"/>
          </a:xfrm>
        </p:spPr>
        <p:txBody>
          <a:bodyPr lIns="90000" tIns="46800" rIns="90000" bIns="46800" anchor="b" anchorCtr="0">
            <a:normAutofit/>
          </a:bodyPr>
          <a:lstStyle>
            <a:lvl1pPr algn="ctr">
              <a:defRPr sz="5400" spc="600" baseline="0">
                <a:solidFill>
                  <a:schemeClr val="tx1">
                    <a:lumMod val="75000"/>
                  </a:schemeClr>
                </a:solidFill>
                <a:ea typeface="汉仪旗黑-85S" panose="00020600040101010101" pitchFamily="18" charset="-122"/>
              </a:defRPr>
            </a:lvl1pPr>
          </a:lstStyle>
          <a:p>
            <a:pPr fontAlgn="auto"/>
            <a:r>
              <a:rPr lang="zh-CN" altLang="en-US" strike="noStrike" noProof="1"/>
              <a:t>编辑标题</a:t>
            </a:r>
          </a:p>
        </p:txBody>
      </p:sp>
      <p:sp>
        <p:nvSpPr>
          <p:cNvPr id="3" name="副标题 2"/>
          <p:cNvSpPr>
            <a:spLocks noGrp="1"/>
          </p:cNvSpPr>
          <p:nvPr>
            <p:ph type="subTitle" idx="1" hasCustomPrompt="1"/>
          </p:nvPr>
        </p:nvSpPr>
        <p:spPr>
          <a:xfrm>
            <a:off x="2238483" y="3759606"/>
            <a:ext cx="4684727" cy="1153136"/>
          </a:xfrm>
        </p:spPr>
        <p:txBody>
          <a:bodyPr lIns="90000" tIns="46800" rIns="90000" bIns="46800">
            <a:normAutofit/>
          </a:bodyPr>
          <a:lstStyle>
            <a:lvl1pPr marL="0" indent="0" algn="ctr" eaLnBrk="1" fontAlgn="auto" latinLnBrk="0" hangingPunct="1">
              <a:lnSpc>
                <a:spcPct val="100000"/>
              </a:lnSpc>
              <a:buNone/>
              <a:defRPr sz="2400" u="none" strike="noStrike" kern="1200" cap="none" spc="200" normalizeH="0" baseline="0">
                <a:solidFill>
                  <a:schemeClr val="tx1">
                    <a:lumMod val="7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a:t>单击此处编辑副标题</a:t>
            </a:r>
          </a:p>
        </p:txBody>
      </p:sp>
      <p:sp>
        <p:nvSpPr>
          <p:cNvPr id="5" name="文本占位符 4"/>
          <p:cNvSpPr>
            <a:spLocks noGrp="1"/>
          </p:cNvSpPr>
          <p:nvPr>
            <p:ph type="body" sz="quarter" idx="13" hasCustomPrompt="1"/>
          </p:nvPr>
        </p:nvSpPr>
        <p:spPr>
          <a:xfrm>
            <a:off x="7916979" y="5247871"/>
            <a:ext cx="1093785" cy="430246"/>
          </a:xfrm>
        </p:spPr>
        <p:txBody>
          <a:bodyPr lIns="90000" tIns="46800" rIns="90000" bIns="46800" anchor="b">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fontAlgn="auto"/>
            <a:r>
              <a:rPr lang="zh-CN" altLang="en-US" strike="noStrike" noProof="1"/>
              <a:t>编辑文本</a:t>
            </a:r>
          </a:p>
        </p:txBody>
      </p:sp>
      <p:sp>
        <p:nvSpPr>
          <p:cNvPr id="15" name="文本占位符 14"/>
          <p:cNvSpPr>
            <a:spLocks noGrp="1"/>
          </p:cNvSpPr>
          <p:nvPr>
            <p:ph type="body" sz="quarter" idx="14" hasCustomPrompt="1"/>
          </p:nvPr>
        </p:nvSpPr>
        <p:spPr>
          <a:xfrm>
            <a:off x="7916979" y="5760869"/>
            <a:ext cx="1093785" cy="430246"/>
          </a:xfrm>
        </p:spPr>
        <p:txBody>
          <a:bodyPr lIns="90000" tIns="46800" rIns="90000" bIns="4680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fontAlgn="auto"/>
            <a:r>
              <a:rPr lang="zh-CN" altLang="en-US" strike="noStrike" noProof="1"/>
              <a:t>编辑文本</a:t>
            </a:r>
          </a:p>
        </p:txBody>
      </p:sp>
      <p:sp>
        <p:nvSpPr>
          <p:cNvPr id="16" name="日期占位符 15"/>
          <p:cNvSpPr>
            <a:spLocks noGrp="1"/>
          </p:cNvSpPr>
          <p:nvPr>
            <p:ph type="dt" sz="half" idx="10"/>
            <p:custDataLst>
              <p:tags r:id="rId6"/>
            </p:custDataLst>
          </p:nvPr>
        </p:nvSpPr>
        <p:spPr>
          <a:xfrm>
            <a:off x="660400" y="6350000"/>
            <a:ext cx="2024063"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t>2023/9/11</a:t>
            </a:fld>
            <a:endParaRPr lang="zh-CN" altLang="en-US" strike="noStrike" noProof="1"/>
          </a:p>
        </p:txBody>
      </p:sp>
      <p:sp>
        <p:nvSpPr>
          <p:cNvPr id="17" name="页脚占位符 16"/>
          <p:cNvSpPr>
            <a:spLocks noGrp="1"/>
          </p:cNvSpPr>
          <p:nvPr>
            <p:ph type="ftr" sz="quarter" idx="11"/>
            <p:custDataLst>
              <p:tags r:id="rId7"/>
            </p:custDataLst>
          </p:nvPr>
        </p:nvSpPr>
        <p:spPr>
          <a:xfrm>
            <a:off x="3087688" y="6350000"/>
            <a:ext cx="29686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18" name="灯片编号占位符 17"/>
          <p:cNvSpPr>
            <a:spLocks noGrp="1"/>
          </p:cNvSpPr>
          <p:nvPr>
            <p:ph type="sldNum" sz="quarter" idx="12"/>
            <p:custDataLst>
              <p:tags r:id="rId8"/>
            </p:custDataLst>
          </p:nvPr>
        </p:nvSpPr>
        <p:spPr>
          <a:xfrm>
            <a:off x="6457950" y="6350000"/>
            <a:ext cx="2025650"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grpSp>
        <p:nvGrpSpPr>
          <p:cNvPr id="21507" name="组合 6"/>
          <p:cNvGrpSpPr/>
          <p:nvPr userDrawn="1"/>
        </p:nvGrpSpPr>
        <p:grpSpPr>
          <a:xfrm>
            <a:off x="7997825" y="-7937"/>
            <a:ext cx="1146175" cy="1471612"/>
            <a:chOff x="16792" y="-13"/>
            <a:chExt cx="2408" cy="2319"/>
          </a:xfrm>
        </p:grpSpPr>
        <p:sp>
          <p:nvSpPr>
            <p:cNvPr id="10" name="任意多边形: 形状 9"/>
            <p:cNvSpPr/>
            <p:nvPr userDrawn="1">
              <p:custDataLst>
                <p:tags r:id="rId4"/>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kumimoji="1" lang="zh-CN" altLang="en-US" sz="1350" strike="noStrike" noProof="1"/>
            </a:p>
          </p:txBody>
        </p:sp>
        <p:sp>
          <p:nvSpPr>
            <p:cNvPr id="11" name="任意形状 17"/>
            <p:cNvSpPr/>
            <p:nvPr userDrawn="1">
              <p:custDataLst>
                <p:tags r:id="rId5"/>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350" strike="noStrike" noProof="1"/>
            </a:p>
          </p:txBody>
        </p:sp>
      </p:grpSp>
      <p:sp>
        <p:nvSpPr>
          <p:cNvPr id="2" name="标题 1"/>
          <p:cNvSpPr>
            <a:spLocks noGrp="1"/>
          </p:cNvSpPr>
          <p:nvPr>
            <p:ph type="title"/>
          </p:nvPr>
        </p:nvSpPr>
        <p:spPr>
          <a:xfrm>
            <a:off x="502412" y="443234"/>
            <a:ext cx="8139178"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75000"/>
                  </a:schemeClr>
                </a:solidFill>
                <a:uFillTx/>
                <a:latin typeface="Arial" panose="020B0604020202020204" pitchFamily="34" charset="0"/>
                <a:ea typeface="微软雅黑" panose="020B0503020204020204" charset="-122"/>
                <a:cs typeface="+mj-cs"/>
                <a:sym typeface="+mn-ea"/>
              </a:defRPr>
            </a:lvl1pPr>
          </a:lstStyle>
          <a:p>
            <a:pPr lvl="0" fontAlgn="auto"/>
            <a:r>
              <a:rPr strike="noStrike" noProof="1">
                <a:sym typeface="+mn-ea"/>
              </a:rPr>
              <a:t>单击此处编辑母版标题样式</a:t>
            </a:r>
          </a:p>
        </p:txBody>
      </p:sp>
      <p:sp>
        <p:nvSpPr>
          <p:cNvPr id="3" name="内容占位符 2"/>
          <p:cNvSpPr>
            <a:spLocks noGrp="1"/>
          </p:cNvSpPr>
          <p:nvPr>
            <p:ph idx="1"/>
          </p:nvPr>
        </p:nvSpPr>
        <p:spPr>
          <a:xfrm>
            <a:off x="502412" y="952508"/>
            <a:ext cx="8139178"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charset="-122"/>
                <a:cs typeface="+mn-cs"/>
                <a:sym typeface="+mn-ea"/>
              </a:defRPr>
            </a:lvl5p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4" name="日期占位符 3"/>
          <p:cNvSpPr>
            <a:spLocks noGrp="1"/>
          </p:cNvSpPr>
          <p:nvPr>
            <p:ph type="dt" sz="half" idx="10"/>
            <p:custDataLst>
              <p:tags r:id="rId1"/>
            </p:custDataLst>
          </p:nvPr>
        </p:nvSpPr>
        <p:spPr>
          <a:xfrm>
            <a:off x="660400" y="6350000"/>
            <a:ext cx="2024063"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t>2023/9/11</a:t>
            </a:fld>
            <a:endParaRPr lang="zh-CN" altLang="en-US" strike="noStrike" noProof="1"/>
          </a:p>
        </p:txBody>
      </p:sp>
      <p:sp>
        <p:nvSpPr>
          <p:cNvPr id="5" name="页脚占位符 4"/>
          <p:cNvSpPr>
            <a:spLocks noGrp="1"/>
          </p:cNvSpPr>
          <p:nvPr>
            <p:ph type="ftr" sz="quarter" idx="11"/>
            <p:custDataLst>
              <p:tags r:id="rId2"/>
            </p:custDataLst>
          </p:nvPr>
        </p:nvSpPr>
        <p:spPr>
          <a:xfrm>
            <a:off x="3087688" y="6350000"/>
            <a:ext cx="29686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6" name="灯片编号占位符 5"/>
          <p:cNvSpPr>
            <a:spLocks noGrp="1"/>
          </p:cNvSpPr>
          <p:nvPr>
            <p:ph type="sldNum" sz="quarter" idx="12"/>
            <p:custDataLst>
              <p:tags r:id="rId3"/>
            </p:custDataLst>
          </p:nvPr>
        </p:nvSpPr>
        <p:spPr>
          <a:xfrm>
            <a:off x="6457950" y="6350000"/>
            <a:ext cx="2025650"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椭圆 6"/>
          <p:cNvSpPr/>
          <p:nvPr userDrawn="1">
            <p:custDataLst>
              <p:tags r:id="rId1"/>
            </p:custDataLst>
          </p:nvPr>
        </p:nvSpPr>
        <p:spPr>
          <a:xfrm>
            <a:off x="4046538" y="2636838"/>
            <a:ext cx="750888" cy="1000125"/>
          </a:xfrm>
          <a:prstGeom prst="ellipse">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350" strike="noStrike" noProof="1"/>
          </a:p>
        </p:txBody>
      </p:sp>
      <p:sp>
        <p:nvSpPr>
          <p:cNvPr id="8" name="椭圆 7"/>
          <p:cNvSpPr/>
          <p:nvPr userDrawn="1">
            <p:custDataLst>
              <p:tags r:id="rId2"/>
            </p:custDataLst>
          </p:nvPr>
        </p:nvSpPr>
        <p:spPr>
          <a:xfrm>
            <a:off x="4856163" y="2239963"/>
            <a:ext cx="374650" cy="500063"/>
          </a:xfrm>
          <a:prstGeom prst="ellipse">
            <a:avLst/>
          </a:prstGeom>
          <a:solidFill>
            <a:schemeClr val="accent2">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350" strike="noStrike" noProof="1"/>
          </a:p>
        </p:txBody>
      </p:sp>
      <p:sp>
        <p:nvSpPr>
          <p:cNvPr id="3" name="文本占位符 2"/>
          <p:cNvSpPr>
            <a:spLocks noGrp="1"/>
          </p:cNvSpPr>
          <p:nvPr>
            <p:ph type="body" idx="1"/>
          </p:nvPr>
        </p:nvSpPr>
        <p:spPr>
          <a:xfrm>
            <a:off x="2988842" y="4889195"/>
            <a:ext cx="3166313" cy="430367"/>
          </a:xfrm>
        </p:spPr>
        <p:txBody>
          <a:bodyPr lIns="90000" tIns="46800" rIns="90000" bIns="46800">
            <a:normAutofit/>
          </a:bodyPr>
          <a:lstStyle>
            <a:lvl1pPr marL="0" indent="0" algn="ctr" eaLnBrk="1" fontAlgn="auto" latinLnBrk="0" hangingPunct="1">
              <a:buNone/>
              <a:defRPr kumimoji="0" lang="zh-CN" altLang="en-US" sz="1800" b="0" i="0" u="none" strike="noStrike" kern="1200" cap="none" spc="150" normalizeH="0" baseline="0" noProof="1">
                <a:solidFill>
                  <a:schemeClr val="tx1">
                    <a:lumMod val="7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a:t>单击此处编辑母版文本样式</a:t>
            </a:r>
          </a:p>
        </p:txBody>
      </p:sp>
      <p:sp>
        <p:nvSpPr>
          <p:cNvPr id="2" name="标题 1"/>
          <p:cNvSpPr>
            <a:spLocks noGrp="1"/>
          </p:cNvSpPr>
          <p:nvPr>
            <p:ph type="title" hasCustomPrompt="1"/>
          </p:nvPr>
        </p:nvSpPr>
        <p:spPr>
          <a:xfrm>
            <a:off x="2754380" y="4063043"/>
            <a:ext cx="3635240" cy="778675"/>
          </a:xfrm>
        </p:spPr>
        <p:txBody>
          <a:bodyPr lIns="101600" tIns="38100" rIns="63500" bIns="38100" anchor="t" anchorCtr="0">
            <a:noAutofit/>
          </a:bodyPr>
          <a:lstStyle>
            <a:lvl1pPr algn="ctr">
              <a:defRPr sz="4000" u="none" strike="noStrike" kern="1200" cap="none" spc="300" normalizeH="0" baseline="0">
                <a:solidFill>
                  <a:schemeClr val="tx1">
                    <a:lumMod val="75000"/>
                  </a:schemeClr>
                </a:solidFill>
                <a:uFillTx/>
                <a:latin typeface="Arial" panose="020B0604020202020204" pitchFamily="34" charset="0"/>
                <a:ea typeface="汉仪旗黑-85S" panose="00020600040101010101" pitchFamily="18" charset="-122"/>
              </a:defRPr>
            </a:lvl1pPr>
          </a:lstStyle>
          <a:p>
            <a:pPr fontAlgn="auto"/>
            <a:r>
              <a:rPr lang="zh-CN" altLang="en-US" strike="noStrike" noProof="1"/>
              <a:t>单击此处编辑标题</a:t>
            </a:r>
          </a:p>
        </p:txBody>
      </p:sp>
      <p:sp>
        <p:nvSpPr>
          <p:cNvPr id="4" name="日期占位符 3"/>
          <p:cNvSpPr>
            <a:spLocks noGrp="1"/>
          </p:cNvSpPr>
          <p:nvPr>
            <p:ph type="dt" sz="half" idx="10"/>
            <p:custDataLst>
              <p:tags r:id="rId3"/>
            </p:custDataLst>
          </p:nvPr>
        </p:nvSpPr>
        <p:spPr>
          <a:xfrm>
            <a:off x="660400" y="6350000"/>
            <a:ext cx="2024063"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t>2023/9/11</a:t>
            </a:fld>
            <a:endParaRPr lang="zh-CN" altLang="en-US" strike="noStrike" noProof="1"/>
          </a:p>
        </p:txBody>
      </p:sp>
      <p:sp>
        <p:nvSpPr>
          <p:cNvPr id="5" name="页脚占位符 4"/>
          <p:cNvSpPr>
            <a:spLocks noGrp="1"/>
          </p:cNvSpPr>
          <p:nvPr>
            <p:ph type="ftr" sz="quarter" idx="11"/>
            <p:custDataLst>
              <p:tags r:id="rId4"/>
            </p:custDataLst>
          </p:nvPr>
        </p:nvSpPr>
        <p:spPr>
          <a:xfrm>
            <a:off x="3087688" y="6350000"/>
            <a:ext cx="29686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6" name="灯片编号占位符 5"/>
          <p:cNvSpPr>
            <a:spLocks noGrp="1"/>
          </p:cNvSpPr>
          <p:nvPr>
            <p:ph type="sldNum" sz="quarter" idx="12"/>
            <p:custDataLst>
              <p:tags r:id="rId5"/>
            </p:custDataLst>
          </p:nvPr>
        </p:nvSpPr>
        <p:spPr>
          <a:xfrm>
            <a:off x="6457950" y="6350000"/>
            <a:ext cx="2025650"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grpSp>
        <p:nvGrpSpPr>
          <p:cNvPr id="23555" name="组合 7"/>
          <p:cNvGrpSpPr/>
          <p:nvPr userDrawn="1"/>
        </p:nvGrpSpPr>
        <p:grpSpPr>
          <a:xfrm>
            <a:off x="7997825" y="-7937"/>
            <a:ext cx="1146175" cy="1471612"/>
            <a:chOff x="16792" y="-13"/>
            <a:chExt cx="2408" cy="2319"/>
          </a:xfrm>
        </p:grpSpPr>
        <p:sp>
          <p:nvSpPr>
            <p:cNvPr id="10" name="任意多边形: 形状 9"/>
            <p:cNvSpPr/>
            <p:nvPr userDrawn="1">
              <p:custDataLst>
                <p:tags r:id="rId4"/>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kumimoji="1" lang="zh-CN" altLang="en-US" sz="1350" strike="noStrike" noProof="1"/>
            </a:p>
          </p:txBody>
        </p:sp>
        <p:sp>
          <p:nvSpPr>
            <p:cNvPr id="11" name="任意形状 17"/>
            <p:cNvSpPr/>
            <p:nvPr userDrawn="1">
              <p:custDataLst>
                <p:tags r:id="rId5"/>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350" strike="noStrike" noProof="1"/>
            </a:p>
          </p:txBody>
        </p:sp>
      </p:grpSp>
      <p:sp>
        <p:nvSpPr>
          <p:cNvPr id="2" name="标题 1"/>
          <p:cNvSpPr>
            <a:spLocks noGrp="1"/>
          </p:cNvSpPr>
          <p:nvPr>
            <p:ph type="title"/>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75000"/>
                  </a:schemeClr>
                </a:solidFill>
                <a:uFillTx/>
                <a:latin typeface="Arial" panose="020B0604020202020204" pitchFamily="34" charset="0"/>
                <a:ea typeface="微软雅黑" panose="020B0503020204020204" charset="-122"/>
                <a:cs typeface="+mj-cs"/>
                <a:sym typeface="+mn-ea"/>
              </a:defRPr>
            </a:lvl1pPr>
          </a:lstStyle>
          <a:p>
            <a:pPr lvl="0" fontAlgn="auto"/>
            <a:r>
              <a:rPr strike="noStrike" noProof="1">
                <a:sym typeface="+mn-ea"/>
              </a:rPr>
              <a:t>单击此处编辑母版标题样式</a:t>
            </a:r>
          </a:p>
        </p:txBody>
      </p:sp>
      <p:sp>
        <p:nvSpPr>
          <p:cNvPr id="3" name="内容占位符 2"/>
          <p:cNvSpPr>
            <a:spLocks noGrp="1"/>
          </p:cNvSpPr>
          <p:nvPr>
            <p:ph sz="half" idx="1"/>
          </p:nvPr>
        </p:nvSpPr>
        <p:spPr>
          <a:xfrm>
            <a:off x="502448" y="952508"/>
            <a:ext cx="3962432" cy="5388907"/>
          </a:xfrm>
        </p:spPr>
        <p:txBody>
          <a:bodyPr vert="horz" lIns="101600" tIns="0" rIns="82550" bIns="0" rtlCol="0">
            <a:noAutofit/>
          </a:bodyPr>
          <a:lstStyle>
            <a:lvl1pPr marL="285750" marR="0" lvl="0" indent="-2857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charset="-122"/>
                <a:cs typeface="+mn-cs"/>
                <a:sym typeface="+mn-ea"/>
              </a:defRPr>
            </a:lvl1pPr>
            <a:lvl2pPr marL="742950" marR="0" lvl="1" indent="-2857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charset="-122"/>
                <a:cs typeface="+mn-cs"/>
                <a:sym typeface="+mn-ea"/>
              </a:defRPr>
            </a:lvl2pPr>
            <a:lvl3pPr marL="1200150" marR="0" lvl="2" indent="-2857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charset="-122"/>
                <a:cs typeface="+mn-cs"/>
                <a:sym typeface="+mn-ea"/>
              </a:defRPr>
            </a:lvl3pPr>
            <a:lvl4pPr marL="1657350" marR="0" lvl="3" indent="-2857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charset="-122"/>
                <a:cs typeface="+mn-cs"/>
                <a:sym typeface="+mn-ea"/>
              </a:defRPr>
            </a:lvl4pPr>
            <a:lvl5pPr marL="2114550" marR="0" lvl="4" indent="-2857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charset="-122"/>
                <a:cs typeface="+mn-cs"/>
                <a:sym typeface="+mn-ea"/>
              </a:defRPr>
            </a:lvl5p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4" name="内容占位符 3"/>
          <p:cNvSpPr>
            <a:spLocks noGrp="1"/>
          </p:cNvSpPr>
          <p:nvPr>
            <p:ph sz="half" idx="2"/>
          </p:nvPr>
        </p:nvSpPr>
        <p:spPr>
          <a:xfrm>
            <a:off x="4679158" y="952508"/>
            <a:ext cx="3962432" cy="5388907"/>
          </a:xfrm>
        </p:spPr>
        <p:txBody>
          <a:bodyPr>
            <a:noAutofit/>
          </a:bodyPr>
          <a:lstStyle>
            <a:lvl1pPr marL="285750" indent="-285750">
              <a:buFont typeface="Arial" panose="020B0604020202020204" pitchFamily="34" charset="0"/>
              <a:buChar char="•"/>
              <a:defRPr sz="1600" u="none" strike="noStrike" kern="1200" cap="none" spc="150" normalizeH="0">
                <a:solidFill>
                  <a:schemeClr val="tx1">
                    <a:lumMod val="75000"/>
                  </a:schemeClr>
                </a:solidFill>
                <a:uFillTx/>
                <a:latin typeface="Arial" panose="020B0604020202020204" pitchFamily="34" charset="0"/>
                <a:ea typeface="微软雅黑" panose="020B0503020204020204" charset="-122"/>
              </a:defRPr>
            </a:lvl1pPr>
            <a:lvl2pPr marL="742950" indent="-285750">
              <a:buFont typeface="Arial" panose="020B0604020202020204" pitchFamily="34" charset="0"/>
              <a:buChar char="•"/>
              <a:defRPr sz="1600" u="none" strike="noStrike" kern="1200" cap="none" spc="150" normalizeH="0">
                <a:solidFill>
                  <a:schemeClr val="tx1">
                    <a:lumMod val="75000"/>
                  </a:schemeClr>
                </a:solidFill>
                <a:uFillTx/>
                <a:latin typeface="Arial" panose="020B0604020202020204" pitchFamily="34" charset="0"/>
                <a:ea typeface="微软雅黑" panose="020B0503020204020204" charset="-122"/>
              </a:defRPr>
            </a:lvl2pPr>
            <a:lvl3pPr marL="1200150" indent="-285750">
              <a:buFont typeface="Arial" panose="020B0604020202020204" pitchFamily="34" charset="0"/>
              <a:buChar char="•"/>
              <a:defRPr sz="1600" u="none" strike="noStrike" kern="1200" cap="none" spc="150" normalizeH="0">
                <a:solidFill>
                  <a:schemeClr val="tx1">
                    <a:lumMod val="75000"/>
                  </a:schemeClr>
                </a:solidFill>
                <a:uFillTx/>
                <a:latin typeface="Arial" panose="020B0604020202020204" pitchFamily="34" charset="0"/>
                <a:ea typeface="微软雅黑" panose="020B0503020204020204" charset="-122"/>
              </a:defRPr>
            </a:lvl3pPr>
            <a:lvl4pPr marL="1657350" indent="-285750">
              <a:buFont typeface="Arial" panose="020B0604020202020204" pitchFamily="34" charset="0"/>
              <a:buChar char="•"/>
              <a:defRPr sz="1600" u="none" strike="noStrike" kern="1200" cap="none" spc="150" normalizeH="0">
                <a:solidFill>
                  <a:schemeClr val="tx1">
                    <a:lumMod val="75000"/>
                  </a:schemeClr>
                </a:solidFill>
                <a:uFillTx/>
                <a:latin typeface="Arial" panose="020B0604020202020204" pitchFamily="34" charset="0"/>
                <a:ea typeface="微软雅黑" panose="020B0503020204020204" charset="-122"/>
              </a:defRPr>
            </a:lvl4pPr>
            <a:lvl5pPr marL="2114550" indent="-285750">
              <a:buFont typeface="Arial" panose="020B0604020202020204" pitchFamily="34" charset="0"/>
              <a:buChar char="•"/>
              <a:defRPr sz="1600" u="none" strike="noStrike" kern="1200" cap="none" spc="150" normalizeH="0">
                <a:solidFill>
                  <a:schemeClr val="tx1">
                    <a:lumMod val="75000"/>
                  </a:schemeClr>
                </a:solidFill>
                <a:uFillTx/>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custDataLst>
              <p:tags r:id="rId1"/>
            </p:custDataLst>
          </p:nvPr>
        </p:nvSpPr>
        <p:spPr>
          <a:xfrm>
            <a:off x="660400" y="6350000"/>
            <a:ext cx="2024063"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t>2023/9/11</a:t>
            </a:fld>
            <a:endParaRPr lang="zh-CN" altLang="en-US" strike="noStrike" noProof="1"/>
          </a:p>
        </p:txBody>
      </p:sp>
      <p:sp>
        <p:nvSpPr>
          <p:cNvPr id="6" name="页脚占位符 5"/>
          <p:cNvSpPr>
            <a:spLocks noGrp="1"/>
          </p:cNvSpPr>
          <p:nvPr>
            <p:ph type="ftr" sz="quarter" idx="11"/>
            <p:custDataLst>
              <p:tags r:id="rId2"/>
            </p:custDataLst>
          </p:nvPr>
        </p:nvSpPr>
        <p:spPr>
          <a:xfrm>
            <a:off x="3087688" y="6350000"/>
            <a:ext cx="29686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7" name="灯片编号占位符 6"/>
          <p:cNvSpPr>
            <a:spLocks noGrp="1"/>
          </p:cNvSpPr>
          <p:nvPr>
            <p:ph type="sldNum" sz="quarter" idx="12"/>
            <p:custDataLst>
              <p:tags r:id="rId3"/>
            </p:custDataLst>
          </p:nvPr>
        </p:nvSpPr>
        <p:spPr>
          <a:xfrm>
            <a:off x="6457950" y="6350000"/>
            <a:ext cx="2025650"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grpSp>
        <p:nvGrpSpPr>
          <p:cNvPr id="24579" name="组合 9"/>
          <p:cNvGrpSpPr/>
          <p:nvPr userDrawn="1"/>
        </p:nvGrpSpPr>
        <p:grpSpPr>
          <a:xfrm>
            <a:off x="7997825" y="-7937"/>
            <a:ext cx="1146175" cy="1471612"/>
            <a:chOff x="16792" y="-13"/>
            <a:chExt cx="2408" cy="2319"/>
          </a:xfrm>
        </p:grpSpPr>
        <p:sp>
          <p:nvSpPr>
            <p:cNvPr id="11" name="任意多边形: 形状 9"/>
            <p:cNvSpPr/>
            <p:nvPr userDrawn="1">
              <p:custDataLst>
                <p:tags r:id="rId4"/>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kumimoji="1" lang="zh-CN" altLang="en-US" sz="1350" strike="noStrike" noProof="1"/>
            </a:p>
          </p:txBody>
        </p:sp>
        <p:sp>
          <p:nvSpPr>
            <p:cNvPr id="12" name="任意形状 17"/>
            <p:cNvSpPr/>
            <p:nvPr userDrawn="1">
              <p:custDataLst>
                <p:tags r:id="rId5"/>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350" strike="noStrike" noProof="1"/>
            </a:p>
          </p:txBody>
        </p:sp>
      </p:grpSp>
      <p:sp>
        <p:nvSpPr>
          <p:cNvPr id="2" name="标题 1"/>
          <p:cNvSpPr>
            <a:spLocks noGrp="1"/>
          </p:cNvSpPr>
          <p:nvPr>
            <p:ph type="title"/>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75000"/>
                  </a:schemeClr>
                </a:solidFill>
                <a:uFillTx/>
                <a:latin typeface="Arial" panose="020B0604020202020204" pitchFamily="34" charset="0"/>
                <a:ea typeface="微软雅黑" panose="020B0503020204020204" charset="-122"/>
                <a:cs typeface="+mj-cs"/>
                <a:sym typeface="+mn-ea"/>
              </a:defRPr>
            </a:lvl1pPr>
          </a:lstStyle>
          <a:p>
            <a:pPr lvl="0" fontAlgn="auto"/>
            <a:r>
              <a:rPr strike="noStrike" noProof="1">
                <a:sym typeface="+mn-ea"/>
              </a:rPr>
              <a:t>单击此处编辑母版标题样式</a:t>
            </a:r>
          </a:p>
        </p:txBody>
      </p:sp>
      <p:sp>
        <p:nvSpPr>
          <p:cNvPr id="3" name="文本占位符 2"/>
          <p:cNvSpPr>
            <a:spLocks noGrp="1"/>
          </p:cNvSpPr>
          <p:nvPr>
            <p:ph type="body" idx="1" hasCustomPrompt="1"/>
          </p:nvPr>
        </p:nvSpPr>
        <p:spPr>
          <a:xfrm>
            <a:off x="502448" y="952508"/>
            <a:ext cx="396243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7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单击此处编辑文本</a:t>
            </a:r>
          </a:p>
        </p:txBody>
      </p:sp>
      <p:sp>
        <p:nvSpPr>
          <p:cNvPr id="4" name="内容占位符 3"/>
          <p:cNvSpPr>
            <a:spLocks noGrp="1"/>
          </p:cNvSpPr>
          <p:nvPr>
            <p:ph sz="half" idx="2"/>
          </p:nvPr>
        </p:nvSpPr>
        <p:spPr>
          <a:xfrm>
            <a:off x="502444" y="1406525"/>
            <a:ext cx="39624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charset="-122"/>
                <a:cs typeface="+mn-cs"/>
                <a:sym typeface="+mn-ea"/>
              </a:defRPr>
            </a:lvl5p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5" name="文本占位符 4"/>
          <p:cNvSpPr>
            <a:spLocks noGrp="1"/>
          </p:cNvSpPr>
          <p:nvPr>
            <p:ph type="body" sz="quarter" idx="3" hasCustomPrompt="1"/>
          </p:nvPr>
        </p:nvSpPr>
        <p:spPr>
          <a:xfrm>
            <a:off x="4676813" y="952508"/>
            <a:ext cx="396243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7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strike="noStrike" noProof="1">
                <a:sym typeface="+mn-ea"/>
              </a:rPr>
              <a:t>单击此处编辑文本</a:t>
            </a:r>
          </a:p>
        </p:txBody>
      </p:sp>
      <p:sp>
        <p:nvSpPr>
          <p:cNvPr id="6" name="内容占位符 5"/>
          <p:cNvSpPr>
            <a:spLocks noGrp="1"/>
          </p:cNvSpPr>
          <p:nvPr>
            <p:ph sz="quarter" idx="4"/>
          </p:nvPr>
        </p:nvSpPr>
        <p:spPr>
          <a:xfrm>
            <a:off x="4676813" y="1406525"/>
            <a:ext cx="396243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charset="-122"/>
                <a:cs typeface="+mn-cs"/>
                <a:sym typeface="+mn-ea"/>
              </a:defRPr>
            </a:lvl5p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7" name="日期占位符 6"/>
          <p:cNvSpPr>
            <a:spLocks noGrp="1"/>
          </p:cNvSpPr>
          <p:nvPr>
            <p:ph type="dt" sz="half" idx="10"/>
            <p:custDataLst>
              <p:tags r:id="rId1"/>
            </p:custDataLst>
          </p:nvPr>
        </p:nvSpPr>
        <p:spPr>
          <a:xfrm>
            <a:off x="660400" y="6350000"/>
            <a:ext cx="2024063"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t>2023/9/11</a:t>
            </a:fld>
            <a:endParaRPr lang="zh-CN" altLang="en-US" strike="noStrike" noProof="1"/>
          </a:p>
        </p:txBody>
      </p:sp>
      <p:sp>
        <p:nvSpPr>
          <p:cNvPr id="8" name="页脚占位符 7"/>
          <p:cNvSpPr>
            <a:spLocks noGrp="1"/>
          </p:cNvSpPr>
          <p:nvPr>
            <p:ph type="ftr" sz="quarter" idx="11"/>
            <p:custDataLst>
              <p:tags r:id="rId2"/>
            </p:custDataLst>
          </p:nvPr>
        </p:nvSpPr>
        <p:spPr>
          <a:xfrm>
            <a:off x="3087688" y="6350000"/>
            <a:ext cx="29686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9" name="灯片编号占位符 8"/>
          <p:cNvSpPr>
            <a:spLocks noGrp="1"/>
          </p:cNvSpPr>
          <p:nvPr>
            <p:ph type="sldNum" sz="quarter" idx="12"/>
            <p:custDataLst>
              <p:tags r:id="rId3"/>
            </p:custDataLst>
          </p:nvPr>
        </p:nvSpPr>
        <p:spPr>
          <a:xfrm>
            <a:off x="6457950" y="6350000"/>
            <a:ext cx="2025650"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75000"/>
                  </a:schemeClr>
                </a:solidFill>
                <a:uFillTx/>
                <a:latin typeface="Arial" panose="020B0604020202020204" pitchFamily="34" charset="0"/>
                <a:ea typeface="微软雅黑" panose="020B0503020204020204" charset="-122"/>
                <a:cs typeface="+mj-cs"/>
                <a:sym typeface="+mn-ea"/>
              </a:defRPr>
            </a:lvl1pPr>
          </a:lstStyle>
          <a:p>
            <a:pPr lvl="0" fontAlgn="auto"/>
            <a:r>
              <a:rPr strike="noStrike" noProof="1">
                <a:sym typeface="+mn-ea"/>
              </a:rPr>
              <a:t>单击此处编辑母版标题样式</a:t>
            </a:r>
          </a:p>
        </p:txBody>
      </p:sp>
      <p:sp>
        <p:nvSpPr>
          <p:cNvPr id="3" name="日期占位符 2"/>
          <p:cNvSpPr>
            <a:spLocks noGrp="1"/>
          </p:cNvSpPr>
          <p:nvPr>
            <p:ph type="dt" sz="half" idx="10"/>
          </p:nvPr>
        </p:nvSpPr>
        <p:spPr/>
        <p:txBody>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t>2023/9/11</a:t>
            </a:fld>
            <a:endParaRPr lang="zh-CN" altLang="en-US" strike="noStrike" noProof="1"/>
          </a:p>
        </p:txBody>
      </p:sp>
      <p:sp>
        <p:nvSpPr>
          <p:cNvPr id="4" name="页脚占位符 3"/>
          <p:cNvSpPr>
            <a:spLocks noGrp="1"/>
          </p:cNvSpPr>
          <p:nvPr>
            <p:ph type="ftr" sz="quarter" idx="11"/>
          </p:nvPr>
        </p:nvSpPr>
        <p:spPr/>
        <p:txBody>
          <a:bodyPr/>
          <a:lstStyle/>
          <a:p>
            <a:pPr fontAlgn="base"/>
            <a:endParaRPr lang="zh-CN" altLang="en-US" strike="noStrike" noProof="1"/>
          </a:p>
        </p:txBody>
      </p:sp>
      <p:sp>
        <p:nvSpPr>
          <p:cNvPr id="5" name="灯片编号占位符 4"/>
          <p:cNvSpPr>
            <a:spLocks noGrp="1"/>
          </p:cNvSpPr>
          <p:nvPr>
            <p:ph type="sldNum" sz="quarter" idx="12"/>
          </p:nvPr>
        </p:nvSpPr>
        <p:spPr/>
        <p:txBody>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t>2023/9/11</a:t>
            </a:fld>
            <a:endParaRPr lang="zh-CN" altLang="en-US" strike="noStrike" noProof="1"/>
          </a:p>
        </p:txBody>
      </p:sp>
      <p:sp>
        <p:nvSpPr>
          <p:cNvPr id="3" name="页脚占位符 2"/>
          <p:cNvSpPr>
            <a:spLocks noGrp="1"/>
          </p:cNvSpPr>
          <p:nvPr>
            <p:ph type="ftr" sz="quarter" idx="11"/>
          </p:nvPr>
        </p:nvSpPr>
        <p:spPr/>
        <p:txBody>
          <a:bodyPr/>
          <a:lstStyle/>
          <a:p>
            <a:pPr fontAlgn="base"/>
            <a:endParaRPr lang="zh-CN" altLang="en-US" strike="noStrike" noProof="1"/>
          </a:p>
        </p:txBody>
      </p:sp>
      <p:sp>
        <p:nvSpPr>
          <p:cNvPr id="4" name="灯片编号占位符 3"/>
          <p:cNvSpPr>
            <a:spLocks noGrp="1"/>
          </p:cNvSpPr>
          <p:nvPr>
            <p:ph type="sldNum" sz="quarter" idx="12"/>
          </p:nvPr>
        </p:nvSpPr>
        <p:spPr/>
        <p:txBody>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1"/>
        </a:solidFill>
        <a:effectLst/>
      </p:bgPr>
    </p:bg>
    <p:spTree>
      <p:nvGrpSpPr>
        <p:cNvPr id="1" name=""/>
        <p:cNvGrpSpPr/>
        <p:nvPr/>
      </p:nvGrpSpPr>
      <p:grpSpPr>
        <a:xfrm>
          <a:off x="0" y="0"/>
          <a:ext cx="0" cy="0"/>
          <a:chOff x="0" y="0"/>
          <a:chExt cx="0" cy="0"/>
        </a:xfrm>
      </p:grpSpPr>
      <p:grpSp>
        <p:nvGrpSpPr>
          <p:cNvPr id="25603" name="组合 7"/>
          <p:cNvGrpSpPr/>
          <p:nvPr userDrawn="1"/>
        </p:nvGrpSpPr>
        <p:grpSpPr>
          <a:xfrm>
            <a:off x="7997825" y="-7937"/>
            <a:ext cx="1146175" cy="1471612"/>
            <a:chOff x="16792" y="-13"/>
            <a:chExt cx="2408" cy="2319"/>
          </a:xfrm>
        </p:grpSpPr>
        <p:sp>
          <p:nvSpPr>
            <p:cNvPr id="10" name="任意多边形: 形状 9"/>
            <p:cNvSpPr/>
            <p:nvPr userDrawn="1">
              <p:custDataLst>
                <p:tags r:id="rId4"/>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kumimoji="1" lang="zh-CN" altLang="en-US" sz="1350" strike="noStrike" noProof="1"/>
            </a:p>
          </p:txBody>
        </p:sp>
        <p:sp>
          <p:nvSpPr>
            <p:cNvPr id="11" name="任意形状 17"/>
            <p:cNvSpPr/>
            <p:nvPr userDrawn="1">
              <p:custDataLst>
                <p:tags r:id="rId5"/>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350" strike="noStrike" noProof="1"/>
            </a:p>
          </p:txBody>
        </p:sp>
      </p:grpSp>
      <p:sp>
        <p:nvSpPr>
          <p:cNvPr id="2" name="标题 1"/>
          <p:cNvSpPr>
            <a:spLocks noGrp="1"/>
          </p:cNvSpPr>
          <p:nvPr>
            <p:ph type="title"/>
          </p:nvPr>
        </p:nvSpPr>
        <p:spPr>
          <a:xfrm>
            <a:off x="502448"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75000"/>
                  </a:schemeClr>
                </a:solidFill>
                <a:uFillTx/>
                <a:latin typeface="Arial" panose="020B0604020202020204" pitchFamily="34" charset="0"/>
                <a:ea typeface="微软雅黑" panose="020B0503020204020204" charset="-122"/>
                <a:cs typeface="+mj-cs"/>
                <a:sym typeface="+mn-ea"/>
              </a:defRPr>
            </a:lvl1pPr>
          </a:lstStyle>
          <a:p>
            <a:pPr lvl="0" fontAlgn="auto"/>
            <a:r>
              <a:rPr strike="noStrike" noProof="1">
                <a:sym typeface="+mn-ea"/>
              </a:rPr>
              <a:t>单击此处编辑母版标题样式</a:t>
            </a:r>
          </a:p>
        </p:txBody>
      </p:sp>
      <p:sp>
        <p:nvSpPr>
          <p:cNvPr id="3" name="图片占位符 2"/>
          <p:cNvSpPr>
            <a:spLocks noGrp="1"/>
          </p:cNvSpPr>
          <p:nvPr>
            <p:ph type="pic" idx="1"/>
          </p:nvPr>
        </p:nvSpPr>
        <p:spPr>
          <a:xfrm>
            <a:off x="502448" y="952508"/>
            <a:ext cx="396243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fontAlgn="auto"/>
            <a:endParaRPr strike="noStrike" noProof="1">
              <a:sym typeface="+mn-ea"/>
            </a:endParaRPr>
          </a:p>
        </p:txBody>
      </p:sp>
      <p:sp>
        <p:nvSpPr>
          <p:cNvPr id="4" name="文本占位符 3"/>
          <p:cNvSpPr>
            <a:spLocks noGrp="1"/>
          </p:cNvSpPr>
          <p:nvPr>
            <p:ph type="body" sz="half" idx="2"/>
          </p:nvPr>
        </p:nvSpPr>
        <p:spPr>
          <a:xfrm>
            <a:off x="4679194" y="952508"/>
            <a:ext cx="396243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charset="-122"/>
                <a:cs typeface="+mn-cs"/>
                <a:sym typeface="+mn-ea"/>
              </a:defRPr>
            </a:lvl1pPr>
          </a:lstStyle>
          <a:p>
            <a:pPr lvl="0" fontAlgn="auto"/>
            <a:r>
              <a:rPr strike="noStrike" noProof="1">
                <a:sym typeface="+mn-ea"/>
              </a:rPr>
              <a:t>单击此处编辑母版文本样式</a:t>
            </a:r>
          </a:p>
        </p:txBody>
      </p:sp>
      <p:sp>
        <p:nvSpPr>
          <p:cNvPr id="5" name="日期占位符 4"/>
          <p:cNvSpPr>
            <a:spLocks noGrp="1"/>
          </p:cNvSpPr>
          <p:nvPr>
            <p:ph type="dt" sz="half" idx="10"/>
            <p:custDataLst>
              <p:tags r:id="rId1"/>
            </p:custDataLst>
          </p:nvPr>
        </p:nvSpPr>
        <p:spPr>
          <a:xfrm>
            <a:off x="660400" y="6350000"/>
            <a:ext cx="2024063" cy="315913"/>
          </a:xfrm>
          <a:prstGeom prst="rect">
            <a:avLst/>
          </a:prstGeom>
        </p:spPr>
        <p:txBody>
          <a:bodyPr vert="horz" lIns="91440" tIns="45720" rIns="91440" bIns="45720" rtlCol="0" anchor="ctr">
            <a:normAutofit/>
          </a:bodyPr>
          <a:lstStyle/>
          <a:p>
            <a:pPr fontAlgn="base"/>
            <a:fld id="{9EFD9D74-47D9-4702-A33C-335B63B48DBF}" type="datetimeFigureOut">
              <a:rPr lang="zh-CN" altLang="en-US" strike="noStrike" noProof="1" smtClean="0">
                <a:latin typeface="Arial" panose="020B0604020202020204" pitchFamily="34" charset="0"/>
                <a:ea typeface="宋体" panose="02010600030101010101" pitchFamily="2" charset="-122"/>
                <a:cs typeface="+mn-cs"/>
              </a:rPr>
              <a:t>2023/9/11</a:t>
            </a:fld>
            <a:endParaRPr lang="zh-CN" altLang="en-US" strike="noStrike" noProof="1"/>
          </a:p>
        </p:txBody>
      </p:sp>
      <p:sp>
        <p:nvSpPr>
          <p:cNvPr id="6" name="页脚占位符 5"/>
          <p:cNvSpPr>
            <a:spLocks noGrp="1"/>
          </p:cNvSpPr>
          <p:nvPr>
            <p:ph type="ftr" sz="quarter" idx="11"/>
            <p:custDataLst>
              <p:tags r:id="rId2"/>
            </p:custDataLst>
          </p:nvPr>
        </p:nvSpPr>
        <p:spPr>
          <a:xfrm>
            <a:off x="3087688" y="6350000"/>
            <a:ext cx="29686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7" name="灯片编号占位符 6"/>
          <p:cNvSpPr>
            <a:spLocks noGrp="1"/>
          </p:cNvSpPr>
          <p:nvPr>
            <p:ph type="sldNum" sz="quarter" idx="12"/>
            <p:custDataLst>
              <p:tags r:id="rId3"/>
            </p:custDataLst>
          </p:nvPr>
        </p:nvSpPr>
        <p:spPr>
          <a:xfrm>
            <a:off x="6457950" y="6350000"/>
            <a:ext cx="2025650" cy="315913"/>
          </a:xfrm>
          <a:prstGeom prst="rect">
            <a:avLst/>
          </a:prstGeom>
        </p:spPr>
        <p:txBody>
          <a:bodyPr vert="horz" lIns="91440" tIns="45720" rIns="91440" bIns="45720" rtlCol="0" anchor="ctr">
            <a:normAutofit/>
          </a:bodyPr>
          <a:lstStyle/>
          <a:p>
            <a:pPr fontAlgn="base"/>
            <a:fld id="{FABC47A4-756D-490B-A52F-7D9E2C9FC05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1"/>
        </a:solidFill>
        <a:effectLst/>
      </p:bgPr>
    </p:bg>
    <p:spTree>
      <p:nvGrpSpPr>
        <p:cNvPr id="1" name=""/>
        <p:cNvGrpSpPr/>
        <p:nvPr/>
      </p:nvGrpSpPr>
      <p:grpSpPr>
        <a:xfrm>
          <a:off x="0" y="0"/>
          <a:ext cx="0" cy="0"/>
          <a:chOff x="0" y="0"/>
          <a:chExt cx="0" cy="0"/>
        </a:xfrm>
      </p:grpSpPr>
      <p:grpSp>
        <p:nvGrpSpPr>
          <p:cNvPr id="26627" name="组合 7"/>
          <p:cNvGrpSpPr/>
          <p:nvPr userDrawn="1"/>
        </p:nvGrpSpPr>
        <p:grpSpPr>
          <a:xfrm>
            <a:off x="7997825" y="-7937"/>
            <a:ext cx="1146175" cy="1471612"/>
            <a:chOff x="16792" y="-13"/>
            <a:chExt cx="2408" cy="2319"/>
          </a:xfrm>
        </p:grpSpPr>
        <p:sp>
          <p:nvSpPr>
            <p:cNvPr id="10" name="任意多边形: 形状 9"/>
            <p:cNvSpPr/>
            <p:nvPr userDrawn="1">
              <p:custDataLst>
                <p:tags r:id="rId4"/>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kumimoji="1" lang="zh-CN" altLang="en-US" sz="1350" strike="noStrike" noProof="1"/>
            </a:p>
          </p:txBody>
        </p:sp>
        <p:sp>
          <p:nvSpPr>
            <p:cNvPr id="11" name="任意形状 17"/>
            <p:cNvSpPr/>
            <p:nvPr userDrawn="1">
              <p:custDataLst>
                <p:tags r:id="rId5"/>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350" strike="noStrike" noProof="1"/>
            </a:p>
          </p:txBody>
        </p:sp>
      </p:grpSp>
      <p:sp>
        <p:nvSpPr>
          <p:cNvPr id="2" name="竖排标题 1"/>
          <p:cNvSpPr>
            <a:spLocks noGrp="1"/>
          </p:cNvSpPr>
          <p:nvPr>
            <p:ph type="title" orient="vert"/>
          </p:nvPr>
        </p:nvSpPr>
        <p:spPr>
          <a:xfrm>
            <a:off x="7928351" y="952508"/>
            <a:ext cx="713238"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75000"/>
                  </a:schemeClr>
                </a:solidFill>
                <a:uFillTx/>
                <a:latin typeface="Arial" panose="020B0604020202020204" pitchFamily="34" charset="0"/>
                <a:ea typeface="微软雅黑" panose="020B0503020204020204" charset="-122"/>
                <a:cs typeface="+mj-cs"/>
                <a:sym typeface="+mn-ea"/>
              </a:defRPr>
            </a:lvl1pPr>
          </a:lstStyle>
          <a:p>
            <a:pPr lvl="0" fontAlgn="auto"/>
            <a:r>
              <a:rPr strike="noStrike" noProof="1">
                <a:sym typeface="+mn-ea"/>
              </a:rPr>
              <a:t>单击此处编辑母版标题样式</a:t>
            </a:r>
          </a:p>
        </p:txBody>
      </p:sp>
      <p:sp>
        <p:nvSpPr>
          <p:cNvPr id="3" name="竖排文字占位符 2"/>
          <p:cNvSpPr>
            <a:spLocks noGrp="1"/>
          </p:cNvSpPr>
          <p:nvPr>
            <p:ph type="body" orient="vert" idx="1"/>
          </p:nvPr>
        </p:nvSpPr>
        <p:spPr>
          <a:xfrm>
            <a:off x="502444" y="952500"/>
            <a:ext cx="7371076" cy="5388907"/>
          </a:xfrm>
        </p:spPr>
        <p:txBody>
          <a:bodyPr vert="eaVert"/>
          <a:lstStyle>
            <a:lvl1pPr indent="0" eaLnBrk="1" fontAlgn="auto" latinLnBrk="0" hangingPunct="1">
              <a:defRPr baseline="0">
                <a:solidFill>
                  <a:schemeClr val="tx1">
                    <a:lumMod val="7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schemeClr>
                </a:solidFill>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custDataLst>
              <p:tags r:id="rId1"/>
            </p:custDataLst>
          </p:nvPr>
        </p:nvSpPr>
        <p:spPr>
          <a:xfrm>
            <a:off x="660400" y="6350000"/>
            <a:ext cx="2024063"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t>2023/9/11</a:t>
            </a:fld>
            <a:endParaRPr lang="zh-CN" altLang="en-US" strike="noStrike" noProof="1"/>
          </a:p>
        </p:txBody>
      </p:sp>
      <p:sp>
        <p:nvSpPr>
          <p:cNvPr id="5" name="页脚占位符 4"/>
          <p:cNvSpPr>
            <a:spLocks noGrp="1"/>
          </p:cNvSpPr>
          <p:nvPr>
            <p:ph type="ftr" sz="quarter" idx="11"/>
            <p:custDataLst>
              <p:tags r:id="rId2"/>
            </p:custDataLst>
          </p:nvPr>
        </p:nvSpPr>
        <p:spPr>
          <a:xfrm>
            <a:off x="3087688" y="6350000"/>
            <a:ext cx="29686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6" name="灯片编号占位符 5"/>
          <p:cNvSpPr>
            <a:spLocks noGrp="1"/>
          </p:cNvSpPr>
          <p:nvPr>
            <p:ph type="sldNum" sz="quarter" idx="12"/>
            <p:custDataLst>
              <p:tags r:id="rId3"/>
            </p:custDataLst>
          </p:nvPr>
        </p:nvSpPr>
        <p:spPr>
          <a:xfrm>
            <a:off x="6457950" y="6350000"/>
            <a:ext cx="2025650"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grpSp>
        <p:nvGrpSpPr>
          <p:cNvPr id="27651" name="组合 5"/>
          <p:cNvGrpSpPr/>
          <p:nvPr userDrawn="1"/>
        </p:nvGrpSpPr>
        <p:grpSpPr>
          <a:xfrm>
            <a:off x="0" y="-7937"/>
            <a:ext cx="9144000" cy="6880225"/>
            <a:chOff x="0" y="-13"/>
            <a:chExt cx="19200" cy="10836"/>
          </a:xfrm>
        </p:grpSpPr>
        <p:sp>
          <p:nvSpPr>
            <p:cNvPr id="24" name="任意多边形: 形状 23"/>
            <p:cNvSpPr/>
            <p:nvPr>
              <p:custDataLst>
                <p:tags r:id="rId4"/>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kumimoji="1" lang="zh-CN" altLang="en-US" sz="1350" strike="noStrike" noProof="1"/>
            </a:p>
          </p:txBody>
        </p:sp>
        <p:sp>
          <p:nvSpPr>
            <p:cNvPr id="22" name="任意形状 17"/>
            <p:cNvSpPr/>
            <p:nvPr>
              <p:custDataLst>
                <p:tags r:id="rId5"/>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350" strike="noStrike" noProof="1"/>
            </a:p>
          </p:txBody>
        </p:sp>
        <p:sp>
          <p:nvSpPr>
            <p:cNvPr id="23" name="任意形状 24"/>
            <p:cNvSpPr/>
            <p:nvPr userDrawn="1">
              <p:custDataLst>
                <p:tags r:id="rId6"/>
              </p:custDataLst>
            </p:nvPr>
          </p:nvSpPr>
          <p:spPr>
            <a:xfrm>
              <a:off x="0" y="9383"/>
              <a:ext cx="1811" cy="1440"/>
            </a:xfrm>
            <a:custGeom>
              <a:avLst/>
              <a:gdLst>
                <a:gd name="connsiteX0" fmla="*/ 928699 w 3691856"/>
                <a:gd name="connsiteY0" fmla="*/ 0 h 2936208"/>
                <a:gd name="connsiteX1" fmla="*/ 3691856 w 3691856"/>
                <a:gd name="connsiteY1" fmla="*/ 2763157 h 2936208"/>
                <a:gd name="connsiteX2" fmla="*/ 3683118 w 3691856"/>
                <a:gd name="connsiteY2" fmla="*/ 2936208 h 2936208"/>
                <a:gd name="connsiteX3" fmla="*/ 0 w 3691856"/>
                <a:gd name="connsiteY3" fmla="*/ 2936208 h 2936208"/>
                <a:gd name="connsiteX4" fmla="*/ 0 w 3691856"/>
                <a:gd name="connsiteY4" fmla="*/ 163397 h 2936208"/>
                <a:gd name="connsiteX5" fmla="*/ 107021 w 3691856"/>
                <a:gd name="connsiteY5" fmla="*/ 124226 h 2936208"/>
                <a:gd name="connsiteX6" fmla="*/ 928699 w 3691856"/>
                <a:gd name="connsiteY6" fmla="*/ 0 h 29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1856" h="2936208">
                  <a:moveTo>
                    <a:pt x="928699" y="0"/>
                  </a:moveTo>
                  <a:cubicBezTo>
                    <a:pt x="2454748" y="0"/>
                    <a:pt x="3691856" y="1237108"/>
                    <a:pt x="3691856" y="2763157"/>
                  </a:cubicBezTo>
                  <a:lnTo>
                    <a:pt x="3683118" y="2936208"/>
                  </a:lnTo>
                  <a:lnTo>
                    <a:pt x="0" y="2936208"/>
                  </a:lnTo>
                  <a:lnTo>
                    <a:pt x="0" y="163397"/>
                  </a:lnTo>
                  <a:lnTo>
                    <a:pt x="107021" y="124226"/>
                  </a:lnTo>
                  <a:cubicBezTo>
                    <a:pt x="366589" y="43492"/>
                    <a:pt x="642565" y="0"/>
                    <a:pt x="928699" y="0"/>
                  </a:cubicBezTo>
                  <a:close/>
                </a:path>
              </a:pathLst>
            </a:custGeom>
            <a:solidFill>
              <a:schemeClr val="accent2">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350" strike="noStrike" noProof="1"/>
            </a:p>
          </p:txBody>
        </p:sp>
      </p:grpSp>
      <p:sp>
        <p:nvSpPr>
          <p:cNvPr id="7" name="内容占位符 6"/>
          <p:cNvSpPr>
            <a:spLocks noGrp="1"/>
          </p:cNvSpPr>
          <p:nvPr>
            <p:ph sz="quarter" idx="13"/>
          </p:nvPr>
        </p:nvSpPr>
        <p:spPr>
          <a:xfrm>
            <a:off x="502448" y="952508"/>
            <a:ext cx="8139178" cy="5388907"/>
          </a:xfrm>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3" name="日期占位符 2"/>
          <p:cNvSpPr>
            <a:spLocks noGrp="1"/>
          </p:cNvSpPr>
          <p:nvPr>
            <p:ph type="dt" sz="half" idx="10"/>
            <p:custDataLst>
              <p:tags r:id="rId1"/>
            </p:custDataLst>
          </p:nvPr>
        </p:nvSpPr>
        <p:spPr>
          <a:xfrm>
            <a:off x="660400" y="6350000"/>
            <a:ext cx="2024063"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t>2023/9/11</a:t>
            </a:fld>
            <a:endParaRPr lang="zh-CN" altLang="en-US" strike="noStrike" noProof="1"/>
          </a:p>
        </p:txBody>
      </p:sp>
      <p:sp>
        <p:nvSpPr>
          <p:cNvPr id="4" name="页脚占位符 3"/>
          <p:cNvSpPr>
            <a:spLocks noGrp="1"/>
          </p:cNvSpPr>
          <p:nvPr>
            <p:ph type="ftr" sz="quarter" idx="11"/>
            <p:custDataLst>
              <p:tags r:id="rId2"/>
            </p:custDataLst>
          </p:nvPr>
        </p:nvSpPr>
        <p:spPr>
          <a:xfrm>
            <a:off x="3087688" y="6350000"/>
            <a:ext cx="29686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5" name="灯片编号占位符 4"/>
          <p:cNvSpPr>
            <a:spLocks noGrp="1"/>
          </p:cNvSpPr>
          <p:nvPr>
            <p:ph type="sldNum" sz="quarter" idx="12"/>
            <p:custDataLst>
              <p:tags r:id="rId3"/>
            </p:custDataLst>
          </p:nvPr>
        </p:nvSpPr>
        <p:spPr>
          <a:xfrm>
            <a:off x="6457950" y="6350000"/>
            <a:ext cx="2025650"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椭圆 6"/>
          <p:cNvSpPr/>
          <p:nvPr userDrawn="1">
            <p:custDataLst>
              <p:tags r:id="rId1"/>
            </p:custDataLst>
          </p:nvPr>
        </p:nvSpPr>
        <p:spPr>
          <a:xfrm>
            <a:off x="4046538" y="2636838"/>
            <a:ext cx="750888" cy="1000125"/>
          </a:xfrm>
          <a:prstGeom prst="ellipse">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350" strike="noStrike" noProof="1"/>
          </a:p>
        </p:txBody>
      </p:sp>
      <p:sp>
        <p:nvSpPr>
          <p:cNvPr id="8" name="椭圆 7"/>
          <p:cNvSpPr/>
          <p:nvPr userDrawn="1">
            <p:custDataLst>
              <p:tags r:id="rId2"/>
            </p:custDataLst>
          </p:nvPr>
        </p:nvSpPr>
        <p:spPr>
          <a:xfrm>
            <a:off x="4856163" y="2239963"/>
            <a:ext cx="374650" cy="500063"/>
          </a:xfrm>
          <a:prstGeom prst="ellipse">
            <a:avLst/>
          </a:prstGeom>
          <a:solidFill>
            <a:schemeClr val="accent2">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350" strike="noStrike" noProof="1"/>
          </a:p>
        </p:txBody>
      </p:sp>
      <p:sp>
        <p:nvSpPr>
          <p:cNvPr id="3" name="文本占位符 2"/>
          <p:cNvSpPr>
            <a:spLocks noGrp="1"/>
          </p:cNvSpPr>
          <p:nvPr>
            <p:ph type="body" idx="1"/>
          </p:nvPr>
        </p:nvSpPr>
        <p:spPr>
          <a:xfrm>
            <a:off x="2988842" y="4889195"/>
            <a:ext cx="3166313" cy="430367"/>
          </a:xfrm>
        </p:spPr>
        <p:txBody>
          <a:bodyPr lIns="90000" tIns="46800" rIns="90000" bIns="46800">
            <a:normAutofit/>
          </a:bodyPr>
          <a:lstStyle>
            <a:lvl1pPr marL="0" indent="0" algn="ctr" eaLnBrk="1" fontAlgn="auto" latinLnBrk="0" hangingPunct="1">
              <a:buNone/>
              <a:defRPr kumimoji="0" lang="zh-CN" altLang="en-US" sz="1800" b="0" i="0" u="none" strike="noStrike" kern="1200" cap="none" spc="150" normalizeH="0" baseline="0" noProof="1">
                <a:solidFill>
                  <a:schemeClr val="tx1">
                    <a:lumMod val="7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a:t>单击此处编辑母版文本样式</a:t>
            </a:r>
          </a:p>
        </p:txBody>
      </p:sp>
      <p:sp>
        <p:nvSpPr>
          <p:cNvPr id="2" name="标题 1"/>
          <p:cNvSpPr>
            <a:spLocks noGrp="1"/>
          </p:cNvSpPr>
          <p:nvPr>
            <p:ph type="title" hasCustomPrompt="1"/>
          </p:nvPr>
        </p:nvSpPr>
        <p:spPr>
          <a:xfrm>
            <a:off x="2754380" y="4063043"/>
            <a:ext cx="3635240" cy="778675"/>
          </a:xfrm>
        </p:spPr>
        <p:txBody>
          <a:bodyPr lIns="101600" tIns="38100" rIns="63500" bIns="38100" anchor="t" anchorCtr="0">
            <a:noAutofit/>
          </a:bodyPr>
          <a:lstStyle>
            <a:lvl1pPr algn="ctr">
              <a:defRPr sz="4000" u="none" strike="noStrike" kern="1200" cap="none" spc="300" normalizeH="0" baseline="0">
                <a:solidFill>
                  <a:schemeClr val="tx1">
                    <a:lumMod val="75000"/>
                  </a:schemeClr>
                </a:solidFill>
                <a:uFillTx/>
                <a:latin typeface="Arial" panose="020B0604020202020204" pitchFamily="34" charset="0"/>
                <a:ea typeface="汉仪旗黑-85S" panose="00020600040101010101" pitchFamily="18" charset="-122"/>
              </a:defRPr>
            </a:lvl1pPr>
          </a:lstStyle>
          <a:p>
            <a:pPr fontAlgn="auto"/>
            <a:r>
              <a:rPr lang="zh-CN" altLang="en-US" strike="noStrike" noProof="1"/>
              <a:t>单击此处编辑标题</a:t>
            </a:r>
          </a:p>
        </p:txBody>
      </p:sp>
      <p:sp>
        <p:nvSpPr>
          <p:cNvPr id="4" name="日期占位符 3"/>
          <p:cNvSpPr>
            <a:spLocks noGrp="1"/>
          </p:cNvSpPr>
          <p:nvPr>
            <p:ph type="dt" sz="half" idx="10"/>
            <p:custDataLst>
              <p:tags r:id="rId3"/>
            </p:custDataLst>
          </p:nvPr>
        </p:nvSpPr>
        <p:spPr>
          <a:xfrm>
            <a:off x="660400" y="6350000"/>
            <a:ext cx="2024063"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t>2023/9/11</a:t>
            </a:fld>
            <a:endParaRPr lang="zh-CN" altLang="en-US" strike="noStrike" noProof="1"/>
          </a:p>
        </p:txBody>
      </p:sp>
      <p:sp>
        <p:nvSpPr>
          <p:cNvPr id="5" name="页脚占位符 4"/>
          <p:cNvSpPr>
            <a:spLocks noGrp="1"/>
          </p:cNvSpPr>
          <p:nvPr>
            <p:ph type="ftr" sz="quarter" idx="11"/>
            <p:custDataLst>
              <p:tags r:id="rId4"/>
            </p:custDataLst>
          </p:nvPr>
        </p:nvSpPr>
        <p:spPr>
          <a:xfrm>
            <a:off x="3087688" y="6350000"/>
            <a:ext cx="29686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6" name="灯片编号占位符 5"/>
          <p:cNvSpPr>
            <a:spLocks noGrp="1"/>
          </p:cNvSpPr>
          <p:nvPr>
            <p:ph type="sldNum" sz="quarter" idx="12"/>
            <p:custDataLst>
              <p:tags r:id="rId5"/>
            </p:custDataLst>
          </p:nvPr>
        </p:nvSpPr>
        <p:spPr>
          <a:xfrm>
            <a:off x="6457950" y="6350000"/>
            <a:ext cx="2025650"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1"/>
        </a:solidFill>
        <a:effectLst/>
      </p:bgPr>
    </p:bg>
    <p:spTree>
      <p:nvGrpSpPr>
        <p:cNvPr id="1" name=""/>
        <p:cNvGrpSpPr/>
        <p:nvPr/>
      </p:nvGrpSpPr>
      <p:grpSpPr>
        <a:xfrm>
          <a:off x="0" y="0"/>
          <a:ext cx="0" cy="0"/>
          <a:chOff x="0" y="0"/>
          <a:chExt cx="0" cy="0"/>
        </a:xfrm>
      </p:grpSpPr>
      <p:sp>
        <p:nvSpPr>
          <p:cNvPr id="6" name="任意形状 8"/>
          <p:cNvSpPr/>
          <p:nvPr userDrawn="1">
            <p:custDataLst>
              <p:tags r:id="rId1"/>
            </p:custDataLst>
          </p:nvPr>
        </p:nvSpPr>
        <p:spPr>
          <a:xfrm>
            <a:off x="2935288" y="5413375"/>
            <a:ext cx="3255963" cy="1444625"/>
          </a:xfrm>
          <a:custGeom>
            <a:avLst/>
            <a:gdLst>
              <a:gd name="connsiteX0" fmla="*/ 2170488 w 4340977"/>
              <a:gd name="connsiteY0" fmla="*/ 0 h 1443841"/>
              <a:gd name="connsiteX1" fmla="*/ 4338490 w 4340977"/>
              <a:gd name="connsiteY1" fmla="*/ 1437048 h 1443841"/>
              <a:gd name="connsiteX2" fmla="*/ 4340977 w 4340977"/>
              <a:gd name="connsiteY2" fmla="*/ 1443841 h 1443841"/>
              <a:gd name="connsiteX3" fmla="*/ 0 w 4340977"/>
              <a:gd name="connsiteY3" fmla="*/ 1443841 h 1443841"/>
              <a:gd name="connsiteX4" fmla="*/ 2486 w 4340977"/>
              <a:gd name="connsiteY4" fmla="*/ 1437048 h 1443841"/>
              <a:gd name="connsiteX5" fmla="*/ 2170488 w 4340977"/>
              <a:gd name="connsiteY5" fmla="*/ 0 h 1443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40977" h="1443841">
                <a:moveTo>
                  <a:pt x="2170488" y="0"/>
                </a:moveTo>
                <a:cubicBezTo>
                  <a:pt x="3145094" y="0"/>
                  <a:pt x="3981300" y="592555"/>
                  <a:pt x="4338490" y="1437048"/>
                </a:cubicBezTo>
                <a:lnTo>
                  <a:pt x="4340977" y="1443841"/>
                </a:lnTo>
                <a:lnTo>
                  <a:pt x="0" y="1443841"/>
                </a:lnTo>
                <a:lnTo>
                  <a:pt x="2486" y="1437048"/>
                </a:lnTo>
                <a:cubicBezTo>
                  <a:pt x="359677" y="592555"/>
                  <a:pt x="1195883" y="0"/>
                  <a:pt x="2170488" y="0"/>
                </a:cubicBezTo>
                <a:close/>
              </a:path>
            </a:pathLst>
          </a:cu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350" strike="noStrike" noProof="1"/>
          </a:p>
        </p:txBody>
      </p:sp>
      <p:sp>
        <p:nvSpPr>
          <p:cNvPr id="7" name="任意形状 7"/>
          <p:cNvSpPr/>
          <p:nvPr userDrawn="1">
            <p:custDataLst>
              <p:tags r:id="rId2"/>
            </p:custDataLst>
          </p:nvPr>
        </p:nvSpPr>
        <p:spPr>
          <a:xfrm>
            <a:off x="3735388" y="0"/>
            <a:ext cx="1673225" cy="904875"/>
          </a:xfrm>
          <a:custGeom>
            <a:avLst/>
            <a:gdLst>
              <a:gd name="connsiteX0" fmla="*/ 0 w 2229641"/>
              <a:gd name="connsiteY0" fmla="*/ 0 h 904197"/>
              <a:gd name="connsiteX1" fmla="*/ 2229641 w 2229641"/>
              <a:gd name="connsiteY1" fmla="*/ 0 h 904197"/>
              <a:gd name="connsiteX2" fmla="*/ 2165057 w 2229641"/>
              <a:gd name="connsiteY2" fmla="*/ 208053 h 904197"/>
              <a:gd name="connsiteX3" fmla="*/ 1114820 w 2229641"/>
              <a:gd name="connsiteY3" fmla="*/ 904197 h 904197"/>
              <a:gd name="connsiteX4" fmla="*/ 64583 w 2229641"/>
              <a:gd name="connsiteY4" fmla="*/ 208053 h 904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9641" h="904197">
                <a:moveTo>
                  <a:pt x="0" y="0"/>
                </a:moveTo>
                <a:lnTo>
                  <a:pt x="2229641" y="0"/>
                </a:lnTo>
                <a:lnTo>
                  <a:pt x="2165057" y="208053"/>
                </a:lnTo>
                <a:cubicBezTo>
                  <a:pt x="1992025" y="617148"/>
                  <a:pt x="1586945" y="904197"/>
                  <a:pt x="1114820" y="904197"/>
                </a:cubicBezTo>
                <a:cubicBezTo>
                  <a:pt x="642696" y="904197"/>
                  <a:pt x="237616" y="617148"/>
                  <a:pt x="64583" y="208053"/>
                </a:cubicBezTo>
                <a:close/>
              </a:path>
            </a:pathLst>
          </a:custGeom>
          <a:solidFill>
            <a:schemeClr val="accent2">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350" strike="noStrike" noProof="1">
              <a:solidFill>
                <a:srgbClr val="FF0000"/>
              </a:solidFill>
            </a:endParaRPr>
          </a:p>
        </p:txBody>
      </p:sp>
      <p:sp>
        <p:nvSpPr>
          <p:cNvPr id="2" name="标题 1"/>
          <p:cNvSpPr>
            <a:spLocks noGrp="1"/>
          </p:cNvSpPr>
          <p:nvPr>
            <p:ph type="title" hasCustomPrompt="1"/>
          </p:nvPr>
        </p:nvSpPr>
        <p:spPr>
          <a:xfrm>
            <a:off x="2340293" y="2425700"/>
            <a:ext cx="4777264" cy="1541780"/>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8800" b="1" i="0" u="none" strike="noStrike" kern="1200" cap="none" spc="600" normalizeH="0" baseline="0" noProof="1" dirty="0">
                <a:solidFill>
                  <a:schemeClr val="tx1"/>
                </a:solidFill>
                <a:uFillTx/>
                <a:latin typeface="Arial" panose="020B0604020202020204" pitchFamily="34" charset="0"/>
                <a:ea typeface="汉仪旗黑-85S" panose="00020600040101010101" pitchFamily="18" charset="-122"/>
                <a:cs typeface="+mj-cs"/>
                <a:sym typeface="+mn-ea"/>
              </a:defRPr>
            </a:lvl1pPr>
          </a:lstStyle>
          <a:p>
            <a:pPr lvl="0" fontAlgn="auto"/>
            <a:r>
              <a:rPr strike="noStrike" noProof="1">
                <a:sym typeface="+mn-ea"/>
              </a:rPr>
              <a:t>编辑标题</a:t>
            </a:r>
          </a:p>
        </p:txBody>
      </p:sp>
      <p:sp>
        <p:nvSpPr>
          <p:cNvPr id="3" name="日期占位符 2"/>
          <p:cNvSpPr>
            <a:spLocks noGrp="1"/>
          </p:cNvSpPr>
          <p:nvPr>
            <p:ph type="dt" sz="half" idx="10"/>
            <p:custDataLst>
              <p:tags r:id="rId3"/>
            </p:custDataLst>
          </p:nvPr>
        </p:nvSpPr>
        <p:spPr>
          <a:xfrm>
            <a:off x="660400" y="6350000"/>
            <a:ext cx="2024063"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t>2023/9/11</a:t>
            </a:fld>
            <a:endParaRPr lang="zh-CN" altLang="en-US" strike="noStrike" noProof="1"/>
          </a:p>
        </p:txBody>
      </p:sp>
      <p:sp>
        <p:nvSpPr>
          <p:cNvPr id="4" name="页脚占位符 3"/>
          <p:cNvSpPr>
            <a:spLocks noGrp="1"/>
          </p:cNvSpPr>
          <p:nvPr>
            <p:ph type="ftr" sz="quarter" idx="11"/>
            <p:custDataLst>
              <p:tags r:id="rId4"/>
            </p:custDataLst>
          </p:nvPr>
        </p:nvSpPr>
        <p:spPr>
          <a:xfrm>
            <a:off x="3087688" y="6350000"/>
            <a:ext cx="29686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5" name="灯片编号占位符 4"/>
          <p:cNvSpPr>
            <a:spLocks noGrp="1"/>
          </p:cNvSpPr>
          <p:nvPr>
            <p:ph type="sldNum" sz="quarter" idx="12"/>
            <p:custDataLst>
              <p:tags r:id="rId5"/>
            </p:custDataLst>
          </p:nvPr>
        </p:nvSpPr>
        <p:spPr>
          <a:xfrm>
            <a:off x="6457950" y="6350000"/>
            <a:ext cx="2025650"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1"/>
        </a:solidFill>
        <a:effectLst/>
      </p:bgPr>
    </p:bg>
    <p:spTree>
      <p:nvGrpSpPr>
        <p:cNvPr id="1" name=""/>
        <p:cNvGrpSpPr/>
        <p:nvPr/>
      </p:nvGrpSpPr>
      <p:grpSpPr>
        <a:xfrm>
          <a:off x="0" y="0"/>
          <a:ext cx="0" cy="0"/>
          <a:chOff x="0" y="0"/>
          <a:chExt cx="0" cy="0"/>
        </a:xfrm>
      </p:grpSpPr>
      <p:grpSp>
        <p:nvGrpSpPr>
          <p:cNvPr id="29699" name="组合 5"/>
          <p:cNvGrpSpPr/>
          <p:nvPr userDrawn="1"/>
        </p:nvGrpSpPr>
        <p:grpSpPr>
          <a:xfrm>
            <a:off x="7897813" y="5967413"/>
            <a:ext cx="1246187" cy="906462"/>
            <a:chOff x="16584" y="9398"/>
            <a:chExt cx="2616" cy="1426"/>
          </a:xfrm>
        </p:grpSpPr>
        <p:sp>
          <p:nvSpPr>
            <p:cNvPr id="15" name="任意形状 24"/>
            <p:cNvSpPr/>
            <p:nvPr>
              <p:custDataLst>
                <p:tags r:id="rId4"/>
              </p:custDataLst>
            </p:nvPr>
          </p:nvSpPr>
          <p:spPr>
            <a:xfrm flipH="1">
              <a:off x="17408" y="9398"/>
              <a:ext cx="1792" cy="1425"/>
            </a:xfrm>
            <a:custGeom>
              <a:avLst/>
              <a:gdLst>
                <a:gd name="connsiteX0" fmla="*/ 928699 w 3691856"/>
                <a:gd name="connsiteY0" fmla="*/ 0 h 2936208"/>
                <a:gd name="connsiteX1" fmla="*/ 3691856 w 3691856"/>
                <a:gd name="connsiteY1" fmla="*/ 2763157 h 2936208"/>
                <a:gd name="connsiteX2" fmla="*/ 3683118 w 3691856"/>
                <a:gd name="connsiteY2" fmla="*/ 2936208 h 2936208"/>
                <a:gd name="connsiteX3" fmla="*/ 0 w 3691856"/>
                <a:gd name="connsiteY3" fmla="*/ 2936208 h 2936208"/>
                <a:gd name="connsiteX4" fmla="*/ 0 w 3691856"/>
                <a:gd name="connsiteY4" fmla="*/ 163397 h 2936208"/>
                <a:gd name="connsiteX5" fmla="*/ 107021 w 3691856"/>
                <a:gd name="connsiteY5" fmla="*/ 124226 h 2936208"/>
                <a:gd name="connsiteX6" fmla="*/ 928699 w 3691856"/>
                <a:gd name="connsiteY6" fmla="*/ 0 h 29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1856" h="2936208">
                  <a:moveTo>
                    <a:pt x="928699" y="0"/>
                  </a:moveTo>
                  <a:cubicBezTo>
                    <a:pt x="2454748" y="0"/>
                    <a:pt x="3691856" y="1237108"/>
                    <a:pt x="3691856" y="2763157"/>
                  </a:cubicBezTo>
                  <a:lnTo>
                    <a:pt x="3683118" y="2936208"/>
                  </a:lnTo>
                  <a:lnTo>
                    <a:pt x="0" y="2936208"/>
                  </a:lnTo>
                  <a:lnTo>
                    <a:pt x="0" y="163397"/>
                  </a:lnTo>
                  <a:lnTo>
                    <a:pt x="107021" y="124226"/>
                  </a:lnTo>
                  <a:cubicBezTo>
                    <a:pt x="366589" y="43492"/>
                    <a:pt x="642565" y="0"/>
                    <a:pt x="928699" y="0"/>
                  </a:cubicBezTo>
                  <a:close/>
                </a:path>
              </a:pathLst>
            </a:custGeom>
            <a:solidFill>
              <a:schemeClr val="accent2">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350" strike="noStrike" noProof="1"/>
            </a:p>
          </p:txBody>
        </p:sp>
        <p:sp>
          <p:nvSpPr>
            <p:cNvPr id="17" name="任意多边形: 形状 16"/>
            <p:cNvSpPr/>
            <p:nvPr>
              <p:custDataLst>
                <p:tags r:id="rId5"/>
              </p:custDataLst>
            </p:nvPr>
          </p:nvSpPr>
          <p:spPr>
            <a:xfrm>
              <a:off x="16584" y="10122"/>
              <a:ext cx="1423" cy="702"/>
            </a:xfrm>
            <a:custGeom>
              <a:avLst/>
              <a:gdLst>
                <a:gd name="connsiteX0" fmla="*/ 451780 w 903560"/>
                <a:gd name="connsiteY0" fmla="*/ 0 h 445912"/>
                <a:gd name="connsiteX1" fmla="*/ 895026 w 903560"/>
                <a:gd name="connsiteY1" fmla="*/ 361256 h 445912"/>
                <a:gd name="connsiteX2" fmla="*/ 903560 w 903560"/>
                <a:gd name="connsiteY2" fmla="*/ 445912 h 445912"/>
                <a:gd name="connsiteX3" fmla="*/ 0 w 903560"/>
                <a:gd name="connsiteY3" fmla="*/ 445912 h 445912"/>
                <a:gd name="connsiteX4" fmla="*/ 8534 w 903560"/>
                <a:gd name="connsiteY4" fmla="*/ 361256 h 445912"/>
                <a:gd name="connsiteX5" fmla="*/ 451780 w 903560"/>
                <a:gd name="connsiteY5" fmla="*/ 0 h 44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560" h="445912">
                  <a:moveTo>
                    <a:pt x="451780" y="0"/>
                  </a:moveTo>
                  <a:cubicBezTo>
                    <a:pt x="670421" y="0"/>
                    <a:pt x="852838" y="155088"/>
                    <a:pt x="895026" y="361256"/>
                  </a:cubicBezTo>
                  <a:lnTo>
                    <a:pt x="903560" y="445912"/>
                  </a:lnTo>
                  <a:lnTo>
                    <a:pt x="0" y="445912"/>
                  </a:lnTo>
                  <a:lnTo>
                    <a:pt x="8534" y="361256"/>
                  </a:lnTo>
                  <a:cubicBezTo>
                    <a:pt x="50722" y="155088"/>
                    <a:pt x="233139" y="0"/>
                    <a:pt x="451780" y="0"/>
                  </a:cubicBezTo>
                  <a:close/>
                </a:path>
              </a:pathLst>
            </a:cu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kumimoji="1" lang="zh-CN" altLang="en-US" sz="1350" strike="noStrike" noProof="1"/>
            </a:p>
          </p:txBody>
        </p:sp>
      </p:grpSp>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userDrawn="1">
            <p:ph type="dt" sz="half" idx="10"/>
            <p:custDataLst>
              <p:tags r:id="rId1"/>
            </p:custDataLst>
          </p:nvPr>
        </p:nvSpPr>
        <p:spPr>
          <a:xfrm>
            <a:off x="660400" y="6350000"/>
            <a:ext cx="2024063" cy="315913"/>
          </a:xfrm>
          <a:prstGeom prst="rect">
            <a:avLst/>
          </a:prstGeom>
        </p:spPr>
        <p:txBody>
          <a:bodyPr vert="horz" lIns="91440" tIns="45720" rIns="91440" bIns="45720" rtlCol="0" anchor="ctr">
            <a:normAutofit/>
          </a:bodyPr>
          <a:lstStyle>
            <a:lvl1pPr>
              <a:defRPr baseline="0">
                <a:latin typeface="微软雅黑" panose="020B0503020204020204" charset="-122"/>
              </a:defRPr>
            </a:lvl1pPr>
          </a:lstStyle>
          <a:p>
            <a:pPr fontAlgn="base"/>
            <a:fld id="{760FBDFE-C587-4B4C-A407-44438C67B59E}" type="datetimeFigureOut">
              <a:rPr lang="zh-CN" altLang="en-US" strike="noStrike" noProof="1" smtClean="0">
                <a:latin typeface="微软雅黑" panose="020B0503020204020204" charset="-122"/>
                <a:ea typeface="宋体" panose="02010600030101010101" pitchFamily="2" charset="-122"/>
                <a:cs typeface="+mn-cs"/>
              </a:rPr>
              <a:t>2023/9/11</a:t>
            </a:fld>
            <a:endParaRPr lang="zh-CN" altLang="en-US" strike="noStrike" noProof="1"/>
          </a:p>
        </p:txBody>
      </p:sp>
      <p:sp>
        <p:nvSpPr>
          <p:cNvPr id="4" name="页脚占位符 3"/>
          <p:cNvSpPr>
            <a:spLocks noGrp="1"/>
          </p:cNvSpPr>
          <p:nvPr userDrawn="1">
            <p:ph type="ftr" sz="quarter" idx="11"/>
            <p:custDataLst>
              <p:tags r:id="rId2"/>
            </p:custDataLst>
          </p:nvPr>
        </p:nvSpPr>
        <p:spPr>
          <a:xfrm>
            <a:off x="3087688" y="6350000"/>
            <a:ext cx="2968625" cy="315913"/>
          </a:xfrm>
          <a:prstGeom prst="rect">
            <a:avLst/>
          </a:prstGeom>
        </p:spPr>
        <p:txBody>
          <a:bodyPr vert="horz" lIns="91440" tIns="45720" rIns="91440" bIns="45720" rtlCol="0" anchor="ctr">
            <a:normAutofit/>
          </a:bodyPr>
          <a:lstStyle>
            <a:lvl1pPr>
              <a:defRPr baseline="0">
                <a:latin typeface="微软雅黑" panose="020B0503020204020204" charset="-122"/>
              </a:defRPr>
            </a:lvl1pPr>
          </a:lstStyle>
          <a:p>
            <a:pPr fontAlgn="base"/>
            <a:endParaRPr lang="zh-CN" altLang="en-US" strike="noStrike" noProof="1"/>
          </a:p>
        </p:txBody>
      </p:sp>
      <p:sp>
        <p:nvSpPr>
          <p:cNvPr id="5" name="灯片编号占位符 4"/>
          <p:cNvSpPr>
            <a:spLocks noGrp="1"/>
          </p:cNvSpPr>
          <p:nvPr userDrawn="1">
            <p:ph type="sldNum" sz="quarter" idx="12"/>
            <p:custDataLst>
              <p:tags r:id="rId3"/>
            </p:custDataLst>
          </p:nvPr>
        </p:nvSpPr>
        <p:spPr>
          <a:xfrm>
            <a:off x="6457950" y="6350000"/>
            <a:ext cx="2025650" cy="315913"/>
          </a:xfrm>
          <a:prstGeom prst="rect">
            <a:avLst/>
          </a:prstGeom>
        </p:spPr>
        <p:txBody>
          <a:bodyPr vert="horz" lIns="91440" tIns="45720" rIns="91440" bIns="45720" rtlCol="0" anchor="ctr">
            <a:normAutofit/>
          </a:bodyPr>
          <a:lstStyle>
            <a:lvl1pPr>
              <a:defRPr baseline="0">
                <a:latin typeface="微软雅黑" panose="020B0503020204020204" charset="-122"/>
              </a:defRPr>
            </a:lvl1pPr>
          </a:lstStyle>
          <a:p>
            <a:pPr fontAlgn="base"/>
            <a:fld id="{49AE70B2-8BF9-45C0-BB95-33D1B9D3A854}" type="slidenum">
              <a:rPr lang="zh-CN" altLang="en-US" strike="noStrike" noProof="1" smtClean="0">
                <a:latin typeface="微软雅黑" panose="020B0503020204020204" charset="-122"/>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19075" y="304800"/>
            <a:ext cx="8705850" cy="6248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grpSp>
        <p:nvGrpSpPr>
          <p:cNvPr id="30724" name="组合 5"/>
          <p:cNvGrpSpPr/>
          <p:nvPr userDrawn="1"/>
        </p:nvGrpSpPr>
        <p:grpSpPr>
          <a:xfrm>
            <a:off x="0" y="-7937"/>
            <a:ext cx="9144000" cy="6880225"/>
            <a:chOff x="0" y="-13"/>
            <a:chExt cx="19200" cy="10836"/>
          </a:xfrm>
        </p:grpSpPr>
        <p:sp>
          <p:nvSpPr>
            <p:cNvPr id="24" name="任意多边形: 形状 23"/>
            <p:cNvSpPr/>
            <p:nvPr>
              <p:custDataLst>
                <p:tags r:id="rId5"/>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kumimoji="1" lang="zh-CN" altLang="en-US" sz="1350" strike="noStrike" noProof="1"/>
            </a:p>
          </p:txBody>
        </p:sp>
        <p:sp>
          <p:nvSpPr>
            <p:cNvPr id="22" name="任意形状 17"/>
            <p:cNvSpPr/>
            <p:nvPr>
              <p:custDataLst>
                <p:tags r:id="rId6"/>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350" strike="noStrike" noProof="1"/>
            </a:p>
          </p:txBody>
        </p:sp>
        <p:sp>
          <p:nvSpPr>
            <p:cNvPr id="23" name="任意形状 24"/>
            <p:cNvSpPr/>
            <p:nvPr userDrawn="1">
              <p:custDataLst>
                <p:tags r:id="rId7"/>
              </p:custDataLst>
            </p:nvPr>
          </p:nvSpPr>
          <p:spPr>
            <a:xfrm>
              <a:off x="0" y="9383"/>
              <a:ext cx="1811" cy="1440"/>
            </a:xfrm>
            <a:custGeom>
              <a:avLst/>
              <a:gdLst>
                <a:gd name="connsiteX0" fmla="*/ 928699 w 3691856"/>
                <a:gd name="connsiteY0" fmla="*/ 0 h 2936208"/>
                <a:gd name="connsiteX1" fmla="*/ 3691856 w 3691856"/>
                <a:gd name="connsiteY1" fmla="*/ 2763157 h 2936208"/>
                <a:gd name="connsiteX2" fmla="*/ 3683118 w 3691856"/>
                <a:gd name="connsiteY2" fmla="*/ 2936208 h 2936208"/>
                <a:gd name="connsiteX3" fmla="*/ 0 w 3691856"/>
                <a:gd name="connsiteY3" fmla="*/ 2936208 h 2936208"/>
                <a:gd name="connsiteX4" fmla="*/ 0 w 3691856"/>
                <a:gd name="connsiteY4" fmla="*/ 163397 h 2936208"/>
                <a:gd name="connsiteX5" fmla="*/ 107021 w 3691856"/>
                <a:gd name="connsiteY5" fmla="*/ 124226 h 2936208"/>
                <a:gd name="connsiteX6" fmla="*/ 928699 w 3691856"/>
                <a:gd name="connsiteY6" fmla="*/ 0 h 29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1856" h="2936208">
                  <a:moveTo>
                    <a:pt x="928699" y="0"/>
                  </a:moveTo>
                  <a:cubicBezTo>
                    <a:pt x="2454748" y="0"/>
                    <a:pt x="3691856" y="1237108"/>
                    <a:pt x="3691856" y="2763157"/>
                  </a:cubicBezTo>
                  <a:lnTo>
                    <a:pt x="3683118" y="2936208"/>
                  </a:lnTo>
                  <a:lnTo>
                    <a:pt x="0" y="2936208"/>
                  </a:lnTo>
                  <a:lnTo>
                    <a:pt x="0" y="163397"/>
                  </a:lnTo>
                  <a:lnTo>
                    <a:pt x="107021" y="124226"/>
                  </a:lnTo>
                  <a:cubicBezTo>
                    <a:pt x="366589" y="43492"/>
                    <a:pt x="642565" y="0"/>
                    <a:pt x="928699" y="0"/>
                  </a:cubicBezTo>
                  <a:close/>
                </a:path>
              </a:pathLst>
            </a:custGeom>
            <a:solidFill>
              <a:schemeClr val="accent2">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350" strike="noStrike" noProof="1"/>
            </a:p>
          </p:txBody>
        </p:sp>
      </p:grpSp>
      <p:sp>
        <p:nvSpPr>
          <p:cNvPr id="2" name="标题 1"/>
          <p:cNvSpPr>
            <a:spLocks noGrp="1"/>
          </p:cNvSpPr>
          <p:nvPr>
            <p:ph type="title" hasCustomPrompt="1"/>
          </p:nvPr>
        </p:nvSpPr>
        <p:spPr>
          <a:xfrm>
            <a:off x="961200" y="1249200"/>
            <a:ext cx="7219800" cy="723600"/>
          </a:xfrm>
        </p:spPr>
        <p:txBody>
          <a:bodyPr anchor="ctr"/>
          <a:lstStyle>
            <a:lvl1pPr>
              <a:defRPr sz="3600" b="1" u="none" strike="noStrike" kern="1200" cap="none" spc="200" normalizeH="0" baseline="0">
                <a:solidFill>
                  <a:schemeClr val="tx1">
                    <a:lumMod val="75000"/>
                  </a:schemeClr>
                </a:solidFill>
                <a:uFillTx/>
                <a:latin typeface="Arial" panose="020B0604020202020204" pitchFamily="34" charset="0"/>
                <a:ea typeface="微软雅黑" panose="020B0503020204020204" charset="-122"/>
              </a:defRPr>
            </a:lvl1pPr>
          </a:lstStyle>
          <a:p>
            <a:pPr fontAlgn="auto"/>
            <a:r>
              <a:rPr lang="zh-CN" altLang="en-US" strike="noStrike" noProof="1"/>
              <a:t>单击此处编辑标题</a:t>
            </a:r>
          </a:p>
        </p:txBody>
      </p:sp>
      <p:sp>
        <p:nvSpPr>
          <p:cNvPr id="7" name="内容占位符 6"/>
          <p:cNvSpPr>
            <a:spLocks noGrp="1"/>
          </p:cNvSpPr>
          <p:nvPr>
            <p:ph sz="quarter" idx="13" hasCustomPrompt="1"/>
          </p:nvPr>
        </p:nvSpPr>
        <p:spPr>
          <a:xfrm>
            <a:off x="960835" y="2163600"/>
            <a:ext cx="7219950" cy="3445200"/>
          </a:xfrm>
        </p:spPr>
        <p:txBody>
          <a:bodyPr>
            <a:normAutofit/>
          </a:bodyPr>
          <a:lstStyle>
            <a:lvl1pPr marL="285750" indent="-285750">
              <a:buFont typeface="Arial" panose="020B0604020202020204" pitchFamily="34" charset="0"/>
              <a:buChar char="•"/>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1pPr>
            <a:lvl2pPr>
              <a:defRPr baseline="0">
                <a:solidFill>
                  <a:schemeClr val="tx1"/>
                </a:solidFill>
                <a:latin typeface="微软雅黑" panose="020B0503020204020204" charset="-122"/>
                <a:ea typeface="微软雅黑" panose="020B0503020204020204" charset="-122"/>
              </a:defRPr>
            </a:lvl2pPr>
            <a:lvl3pPr>
              <a:defRPr baseline="0">
                <a:solidFill>
                  <a:schemeClr val="tx1"/>
                </a:solidFill>
                <a:latin typeface="微软雅黑" panose="020B0503020204020204" charset="-122"/>
                <a:ea typeface="微软雅黑" panose="020B0503020204020204" charset="-122"/>
              </a:defRPr>
            </a:lvl3pPr>
            <a:lvl4pPr>
              <a:defRPr baseline="0">
                <a:solidFill>
                  <a:schemeClr val="tx1"/>
                </a:solidFill>
                <a:latin typeface="微软雅黑" panose="020B0503020204020204" charset="-122"/>
                <a:ea typeface="微软雅黑" panose="020B0503020204020204" charset="-122"/>
              </a:defRPr>
            </a:lvl4pPr>
            <a:lvl5pPr>
              <a:defRPr baseline="0">
                <a:solidFill>
                  <a:schemeClr val="tx1"/>
                </a:solidFill>
                <a:latin typeface="微软雅黑" panose="020B0503020204020204" charset="-122"/>
                <a:ea typeface="微软雅黑" panose="020B0503020204020204" charset="-122"/>
              </a:defRPr>
            </a:lvl5pPr>
          </a:lstStyle>
          <a:p>
            <a:pPr lvl="0" fontAlgn="auto"/>
            <a:r>
              <a:rPr lang="zh-CN" altLang="en-US" strike="noStrike" noProof="1"/>
              <a:t>单击此处添加文本</a:t>
            </a:r>
          </a:p>
        </p:txBody>
      </p:sp>
      <p:sp>
        <p:nvSpPr>
          <p:cNvPr id="3" name="日期占位符 2"/>
          <p:cNvSpPr>
            <a:spLocks noGrp="1"/>
          </p:cNvSpPr>
          <p:nvPr>
            <p:ph type="dt" sz="half" idx="10"/>
            <p:custDataLst>
              <p:tags r:id="rId2"/>
            </p:custDataLst>
          </p:nvPr>
        </p:nvSpPr>
        <p:spPr>
          <a:xfrm>
            <a:off x="660400" y="6350000"/>
            <a:ext cx="2024063"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t>2023/9/11</a:t>
            </a:fld>
            <a:endParaRPr lang="zh-CN" altLang="en-US" strike="noStrike" noProof="1"/>
          </a:p>
        </p:txBody>
      </p:sp>
      <p:sp>
        <p:nvSpPr>
          <p:cNvPr id="5" name="灯片编号占位符 4"/>
          <p:cNvSpPr>
            <a:spLocks noGrp="1"/>
          </p:cNvSpPr>
          <p:nvPr>
            <p:ph type="sldNum" sz="quarter" idx="12"/>
            <p:custDataLst>
              <p:tags r:id="rId3"/>
            </p:custDataLst>
          </p:nvPr>
        </p:nvSpPr>
        <p:spPr>
          <a:xfrm>
            <a:off x="6457950" y="6350000"/>
            <a:ext cx="2025650"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
        <p:nvSpPr>
          <p:cNvPr id="4" name="页脚占位符 3"/>
          <p:cNvSpPr>
            <a:spLocks noGrp="1"/>
          </p:cNvSpPr>
          <p:nvPr>
            <p:ph type="ftr" sz="quarter" idx="11"/>
            <p:custDataLst>
              <p:tags r:id="rId4"/>
            </p:custDataLst>
          </p:nvPr>
        </p:nvSpPr>
        <p:spPr>
          <a:xfrm>
            <a:off x="3087688" y="6350000"/>
            <a:ext cx="2968625" cy="315913"/>
          </a:xfrm>
          <a:prstGeom prst="rect">
            <a:avLst/>
          </a:prstGeom>
        </p:spPr>
        <p:txBody>
          <a:bodyPr vert="horz" lIns="91440" tIns="45720" rIns="91440" bIns="45720" rtlCol="0" anchor="ctr">
            <a:normAutofit/>
          </a:bodyPr>
          <a:lstStyle/>
          <a:p>
            <a:pPr fontAlgn="base"/>
            <a:endParaRPr lang="zh-CN" altLang="en-US"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1"/>
        </a:solidFill>
        <a:effectLst/>
      </p:bgPr>
    </p:bg>
    <p:spTree>
      <p:nvGrpSpPr>
        <p:cNvPr id="1" name=""/>
        <p:cNvGrpSpPr/>
        <p:nvPr/>
      </p:nvGrpSpPr>
      <p:grpSpPr>
        <a:xfrm>
          <a:off x="0" y="0"/>
          <a:ext cx="0" cy="0"/>
          <a:chOff x="0" y="0"/>
          <a:chExt cx="0" cy="0"/>
        </a:xfrm>
      </p:grpSpPr>
      <p:sp>
        <p:nvSpPr>
          <p:cNvPr id="13" name="矩形 12"/>
          <p:cNvSpPr/>
          <p:nvPr userDrawn="1">
            <p:custDataLst>
              <p:tags r:id="rId1"/>
            </p:custDataLst>
          </p:nvPr>
        </p:nvSpPr>
        <p:spPr>
          <a:xfrm>
            <a:off x="0" y="0"/>
            <a:ext cx="361791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fontAlgn="base"/>
            <a:endParaRPr lang="en-US" altLang="zh-CN" sz="1350" strike="noStrike" noProof="1">
              <a:sym typeface="+mn-ea"/>
            </a:endParaRPr>
          </a:p>
        </p:txBody>
      </p:sp>
      <p:grpSp>
        <p:nvGrpSpPr>
          <p:cNvPr id="31748" name="组合 5"/>
          <p:cNvGrpSpPr/>
          <p:nvPr userDrawn="1"/>
        </p:nvGrpSpPr>
        <p:grpSpPr>
          <a:xfrm>
            <a:off x="-3175" y="5799138"/>
            <a:ext cx="1493838" cy="1073150"/>
            <a:chOff x="-6" y="9132"/>
            <a:chExt cx="3136" cy="1690"/>
          </a:xfrm>
        </p:grpSpPr>
        <p:sp>
          <p:nvSpPr>
            <p:cNvPr id="16" name="任意形状 24"/>
            <p:cNvSpPr/>
            <p:nvPr userDrawn="1">
              <p:custDataLst>
                <p:tags r:id="rId5"/>
              </p:custDataLst>
            </p:nvPr>
          </p:nvSpPr>
          <p:spPr>
            <a:xfrm>
              <a:off x="-6" y="9132"/>
              <a:ext cx="2126" cy="1691"/>
            </a:xfrm>
            <a:custGeom>
              <a:avLst/>
              <a:gdLst>
                <a:gd name="connsiteX0" fmla="*/ 928699 w 3691856"/>
                <a:gd name="connsiteY0" fmla="*/ 0 h 2936208"/>
                <a:gd name="connsiteX1" fmla="*/ 3691856 w 3691856"/>
                <a:gd name="connsiteY1" fmla="*/ 2763157 h 2936208"/>
                <a:gd name="connsiteX2" fmla="*/ 3683118 w 3691856"/>
                <a:gd name="connsiteY2" fmla="*/ 2936208 h 2936208"/>
                <a:gd name="connsiteX3" fmla="*/ 0 w 3691856"/>
                <a:gd name="connsiteY3" fmla="*/ 2936208 h 2936208"/>
                <a:gd name="connsiteX4" fmla="*/ 0 w 3691856"/>
                <a:gd name="connsiteY4" fmla="*/ 163397 h 2936208"/>
                <a:gd name="connsiteX5" fmla="*/ 107021 w 3691856"/>
                <a:gd name="connsiteY5" fmla="*/ 124226 h 2936208"/>
                <a:gd name="connsiteX6" fmla="*/ 928699 w 3691856"/>
                <a:gd name="connsiteY6" fmla="*/ 0 h 29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1856" h="2936208">
                  <a:moveTo>
                    <a:pt x="928699" y="0"/>
                  </a:moveTo>
                  <a:cubicBezTo>
                    <a:pt x="2454748" y="0"/>
                    <a:pt x="3691856" y="1237108"/>
                    <a:pt x="3691856" y="2763157"/>
                  </a:cubicBezTo>
                  <a:lnTo>
                    <a:pt x="3683118" y="2936208"/>
                  </a:lnTo>
                  <a:lnTo>
                    <a:pt x="0" y="2936208"/>
                  </a:lnTo>
                  <a:lnTo>
                    <a:pt x="0" y="163397"/>
                  </a:lnTo>
                  <a:lnTo>
                    <a:pt x="107021" y="124226"/>
                  </a:lnTo>
                  <a:cubicBezTo>
                    <a:pt x="366589" y="43492"/>
                    <a:pt x="642565" y="0"/>
                    <a:pt x="928699" y="0"/>
                  </a:cubicBez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350" strike="noStrike" noProof="1"/>
            </a:p>
          </p:txBody>
        </p:sp>
        <p:sp>
          <p:nvSpPr>
            <p:cNvPr id="18" name="任意多边形: 形状 17"/>
            <p:cNvSpPr/>
            <p:nvPr userDrawn="1">
              <p:custDataLst>
                <p:tags r:id="rId6"/>
              </p:custDataLst>
            </p:nvPr>
          </p:nvSpPr>
          <p:spPr>
            <a:xfrm>
              <a:off x="1110" y="9611"/>
              <a:ext cx="2020" cy="1189"/>
            </a:xfrm>
            <a:custGeom>
              <a:avLst/>
              <a:gdLst>
                <a:gd name="connsiteX0" fmla="*/ 641220 w 1282440"/>
                <a:gd name="connsiteY0" fmla="*/ 0 h 755143"/>
                <a:gd name="connsiteX1" fmla="*/ 1282440 w 1282440"/>
                <a:gd name="connsiteY1" fmla="*/ 641220 h 755143"/>
                <a:gd name="connsiteX2" fmla="*/ 1270956 w 1282440"/>
                <a:gd name="connsiteY2" fmla="*/ 755143 h 755143"/>
                <a:gd name="connsiteX3" fmla="*/ 11485 w 1282440"/>
                <a:gd name="connsiteY3" fmla="*/ 755143 h 755143"/>
                <a:gd name="connsiteX4" fmla="*/ 0 w 1282440"/>
                <a:gd name="connsiteY4" fmla="*/ 641220 h 755143"/>
                <a:gd name="connsiteX5" fmla="*/ 641220 w 1282440"/>
                <a:gd name="connsiteY5" fmla="*/ 0 h 75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2440" h="755143">
                  <a:moveTo>
                    <a:pt x="641220" y="0"/>
                  </a:moveTo>
                  <a:cubicBezTo>
                    <a:pt x="995356" y="0"/>
                    <a:pt x="1282440" y="287084"/>
                    <a:pt x="1282440" y="641220"/>
                  </a:cubicBezTo>
                  <a:lnTo>
                    <a:pt x="1270956" y="755143"/>
                  </a:lnTo>
                  <a:lnTo>
                    <a:pt x="11485" y="755143"/>
                  </a:lnTo>
                  <a:lnTo>
                    <a:pt x="0" y="641220"/>
                  </a:lnTo>
                  <a:cubicBezTo>
                    <a:pt x="0" y="287084"/>
                    <a:pt x="287084" y="0"/>
                    <a:pt x="641220"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kumimoji="1" lang="zh-CN" altLang="en-US" sz="1350" strike="noStrike" noProof="1"/>
            </a:p>
          </p:txBody>
        </p:sp>
      </p:grpSp>
      <p:sp>
        <p:nvSpPr>
          <p:cNvPr id="2" name="标题 1"/>
          <p:cNvSpPr>
            <a:spLocks noGrp="1"/>
          </p:cNvSpPr>
          <p:nvPr userDrawn="1">
            <p:ph type="title" hasCustomPrompt="1"/>
          </p:nvPr>
        </p:nvSpPr>
        <p:spPr>
          <a:xfrm>
            <a:off x="437400" y="770400"/>
            <a:ext cx="2970000" cy="882000"/>
          </a:xfrm>
        </p:spPr>
        <p:txBody>
          <a:bodyPr anchor="ctr">
            <a:normAutofit/>
          </a:bodyPr>
          <a:lstStyle>
            <a:lvl1pPr>
              <a:defRPr sz="3200" b="1" u="none" strike="noStrike" kern="1200" cap="none" spc="200" normalizeH="0" baseline="0">
                <a:solidFill>
                  <a:schemeClr val="tx1">
                    <a:lumMod val="75000"/>
                  </a:schemeClr>
                </a:solidFill>
                <a:uFillTx/>
                <a:latin typeface="Arial" panose="020B0604020202020204" pitchFamily="34" charset="0"/>
                <a:ea typeface="微软雅黑" panose="020B0503020204020204" charset="-122"/>
              </a:defRPr>
            </a:lvl1pPr>
          </a:lstStyle>
          <a:p>
            <a:pPr fontAlgn="auto"/>
            <a:r>
              <a:rPr lang="zh-CN" altLang="en-US" strike="noStrike" noProof="1"/>
              <a:t>单击编辑标题</a:t>
            </a:r>
          </a:p>
        </p:txBody>
      </p:sp>
      <p:sp>
        <p:nvSpPr>
          <p:cNvPr id="7" name="文本占位符 6"/>
          <p:cNvSpPr>
            <a:spLocks noGrp="1"/>
          </p:cNvSpPr>
          <p:nvPr userDrawn="1">
            <p:ph type="body" sz="quarter" idx="13"/>
          </p:nvPr>
        </p:nvSpPr>
        <p:spPr>
          <a:xfrm>
            <a:off x="440100" y="1764000"/>
            <a:ext cx="2967300" cy="4093200"/>
          </a:xfrm>
        </p:spPr>
        <p:txBody>
          <a:bodyPr>
            <a:normAutofit/>
          </a:bodyPr>
          <a:lstStyle>
            <a:lvl1pPr marL="285750" indent="-285750">
              <a:lnSpc>
                <a:spcPct val="130000"/>
              </a:lnSpc>
              <a:spcAft>
                <a:spcPts val="1000"/>
              </a:spcAft>
              <a:buFont typeface="Arial" panose="020B0604020202020204" pitchFamily="34" charset="0"/>
              <a:buChar char="•"/>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1pPr>
            <a:lvl2pPr marL="742950" indent="-285750">
              <a:lnSpc>
                <a:spcPct val="130000"/>
              </a:lnSpc>
              <a:spcAft>
                <a:spcPts val="1000"/>
              </a:spcAft>
              <a:buFont typeface="Arial" panose="020B0604020202020204" pitchFamily="34" charset="0"/>
              <a:buChar char="•"/>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2pPr>
            <a:lvl3pPr marL="1200150" indent="-285750">
              <a:lnSpc>
                <a:spcPct val="130000"/>
              </a:lnSpc>
              <a:spcAft>
                <a:spcPts val="1000"/>
              </a:spcAft>
              <a:buFont typeface="Arial" panose="020B0604020202020204" pitchFamily="34" charset="0"/>
              <a:buChar char="•"/>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3pPr>
            <a:lvl4pPr marL="1657350" indent="-285750">
              <a:lnSpc>
                <a:spcPct val="130000"/>
              </a:lnSpc>
              <a:spcAft>
                <a:spcPts val="1000"/>
              </a:spcAft>
              <a:buFont typeface="Arial" panose="020B0604020202020204" pitchFamily="34" charset="0"/>
              <a:buChar char="•"/>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4pPr>
            <a:lvl5pPr marL="2114550" indent="-285750">
              <a:lnSpc>
                <a:spcPct val="130000"/>
              </a:lnSpc>
              <a:spcAft>
                <a:spcPts val="1000"/>
              </a:spcAft>
              <a:buFont typeface="Arial" panose="020B0604020202020204" pitchFamily="34" charset="0"/>
              <a:buChar char="•"/>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sym typeface="+mn-ea"/>
              </a:rPr>
              <a:t>第</a:t>
            </a:r>
            <a:r>
              <a:rPr lang="zh-CN" altLang="en-US" strike="noStrike" noProof="1"/>
              <a:t>二级</a:t>
            </a:r>
          </a:p>
          <a:p>
            <a:pPr lvl="2" fontAlgn="auto"/>
            <a:r>
              <a:rPr lang="zh-CN" altLang="en-US" strike="noStrike" noProof="1">
                <a:sym typeface="+mn-ea"/>
              </a:rPr>
              <a:t>第</a:t>
            </a:r>
            <a:r>
              <a:rPr lang="zh-CN" altLang="en-US" strike="noStrike" noProof="1"/>
              <a:t>三级</a:t>
            </a:r>
          </a:p>
          <a:p>
            <a:pPr lvl="3" fontAlgn="auto"/>
            <a:r>
              <a:rPr lang="zh-CN" altLang="en-US" strike="noStrike" noProof="1">
                <a:sym typeface="+mn-ea"/>
              </a:rPr>
              <a:t>第</a:t>
            </a:r>
            <a:r>
              <a:rPr lang="zh-CN" altLang="en-US" strike="noStrike" noProof="1"/>
              <a:t>四级</a:t>
            </a:r>
          </a:p>
          <a:p>
            <a:pPr lvl="4" fontAlgn="auto"/>
            <a:r>
              <a:rPr lang="zh-CN" altLang="en-US" strike="noStrike" noProof="1">
                <a:sym typeface="+mn-ea"/>
              </a:rPr>
              <a:t>第</a:t>
            </a:r>
            <a:r>
              <a:rPr lang="zh-CN" altLang="en-US" strike="noStrike" noProof="1"/>
              <a:t>五级</a:t>
            </a:r>
          </a:p>
        </p:txBody>
      </p:sp>
      <p:sp>
        <p:nvSpPr>
          <p:cNvPr id="9" name="内容占位符 8"/>
          <p:cNvSpPr>
            <a:spLocks noGrp="1"/>
          </p:cNvSpPr>
          <p:nvPr userDrawn="1">
            <p:ph sz="quarter" idx="14"/>
          </p:nvPr>
        </p:nvSpPr>
        <p:spPr>
          <a:xfrm>
            <a:off x="3825900" y="769938"/>
            <a:ext cx="4860000" cy="5087937"/>
          </a:xfrm>
        </p:spPr>
        <p:txBody>
          <a:bodyPr>
            <a:normAutofit/>
          </a:bodyPr>
          <a:lstStyle>
            <a:lvl1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1pPr>
            <a:lvl2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2pPr>
            <a:lvl3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3pPr>
            <a:lvl4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4pPr>
            <a:lvl5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sym typeface="+mn-ea"/>
              </a:rPr>
              <a:t>第</a:t>
            </a:r>
            <a:r>
              <a:rPr lang="zh-CN" altLang="en-US" strike="noStrike" noProof="1"/>
              <a:t>二级</a:t>
            </a:r>
          </a:p>
          <a:p>
            <a:pPr lvl="2" fontAlgn="auto"/>
            <a:r>
              <a:rPr lang="zh-CN" altLang="en-US" strike="noStrike" noProof="1">
                <a:sym typeface="+mn-ea"/>
              </a:rPr>
              <a:t>第</a:t>
            </a:r>
            <a:r>
              <a:rPr lang="zh-CN" altLang="en-US" strike="noStrike" noProof="1"/>
              <a:t>三级</a:t>
            </a:r>
          </a:p>
          <a:p>
            <a:pPr lvl="3" fontAlgn="auto"/>
            <a:r>
              <a:rPr lang="zh-CN" altLang="en-US" strike="noStrike" noProof="1">
                <a:sym typeface="+mn-ea"/>
              </a:rPr>
              <a:t>第</a:t>
            </a:r>
            <a:r>
              <a:rPr lang="zh-CN" altLang="en-US" strike="noStrike" noProof="1"/>
              <a:t>四级</a:t>
            </a:r>
          </a:p>
          <a:p>
            <a:pPr lvl="4" fontAlgn="auto"/>
            <a:r>
              <a:rPr lang="zh-CN" altLang="en-US" strike="noStrike" noProof="1">
                <a:sym typeface="+mn-ea"/>
              </a:rPr>
              <a:t>第</a:t>
            </a:r>
            <a:r>
              <a:rPr lang="zh-CN" altLang="en-US" strike="noStrike" noProof="1"/>
              <a:t>五级</a:t>
            </a:r>
          </a:p>
        </p:txBody>
      </p:sp>
      <p:sp>
        <p:nvSpPr>
          <p:cNvPr id="3" name="日期占位符 2"/>
          <p:cNvSpPr>
            <a:spLocks noGrp="1"/>
          </p:cNvSpPr>
          <p:nvPr>
            <p:ph type="dt" sz="half" idx="10"/>
            <p:custDataLst>
              <p:tags r:id="rId2"/>
            </p:custDataLst>
          </p:nvPr>
        </p:nvSpPr>
        <p:spPr>
          <a:xfrm>
            <a:off x="660400" y="6350000"/>
            <a:ext cx="2024063"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t>2023/9/11</a:t>
            </a:fld>
            <a:endParaRPr lang="zh-CN" altLang="en-US" strike="noStrike" noProof="1"/>
          </a:p>
        </p:txBody>
      </p:sp>
      <p:sp>
        <p:nvSpPr>
          <p:cNvPr id="4" name="页脚占位符 3"/>
          <p:cNvSpPr>
            <a:spLocks noGrp="1"/>
          </p:cNvSpPr>
          <p:nvPr userDrawn="1">
            <p:ph type="ftr" sz="quarter" idx="11"/>
            <p:custDataLst>
              <p:tags r:id="rId3"/>
            </p:custDataLst>
          </p:nvPr>
        </p:nvSpPr>
        <p:spPr>
          <a:xfrm>
            <a:off x="3087688" y="6350000"/>
            <a:ext cx="29686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5" name="灯片编号占位符 4"/>
          <p:cNvSpPr>
            <a:spLocks noGrp="1"/>
          </p:cNvSpPr>
          <p:nvPr userDrawn="1">
            <p:ph type="sldNum" sz="quarter" idx="12"/>
            <p:custDataLst>
              <p:tags r:id="rId4"/>
            </p:custDataLst>
          </p:nvPr>
        </p:nvSpPr>
        <p:spPr>
          <a:xfrm>
            <a:off x="6457950" y="6350000"/>
            <a:ext cx="2025650"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1"/>
        </a:solidFill>
        <a:effectLst/>
      </p:bgPr>
    </p:bg>
    <p:spTree>
      <p:nvGrpSpPr>
        <p:cNvPr id="1" name=""/>
        <p:cNvGrpSpPr/>
        <p:nvPr/>
      </p:nvGrpSpPr>
      <p:grpSpPr>
        <a:xfrm>
          <a:off x="0" y="0"/>
          <a:ext cx="0" cy="0"/>
          <a:chOff x="0" y="0"/>
          <a:chExt cx="0" cy="0"/>
        </a:xfrm>
      </p:grpSpPr>
      <p:sp>
        <p:nvSpPr>
          <p:cNvPr id="13" name="矩形 12"/>
          <p:cNvSpPr/>
          <p:nvPr userDrawn="1">
            <p:custDataLst>
              <p:tags r:id="rId1"/>
            </p:custDataLst>
          </p:nvPr>
        </p:nvSpPr>
        <p:spPr>
          <a:xfrm>
            <a:off x="0" y="0"/>
            <a:ext cx="9144000" cy="266382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fontAlgn="base"/>
            <a:endParaRPr lang="en-US" altLang="zh-CN" sz="1350" strike="noStrike" noProof="1">
              <a:sym typeface="+mn-ea"/>
            </a:endParaRPr>
          </a:p>
        </p:txBody>
      </p:sp>
      <p:grpSp>
        <p:nvGrpSpPr>
          <p:cNvPr id="32772" name="组合 5"/>
          <p:cNvGrpSpPr/>
          <p:nvPr userDrawn="1"/>
        </p:nvGrpSpPr>
        <p:grpSpPr>
          <a:xfrm>
            <a:off x="7997825" y="-7937"/>
            <a:ext cx="1146175" cy="1471612"/>
            <a:chOff x="16792" y="-13"/>
            <a:chExt cx="2408" cy="2319"/>
          </a:xfrm>
        </p:grpSpPr>
        <p:sp>
          <p:nvSpPr>
            <p:cNvPr id="10" name="任意多边形: 形状 9"/>
            <p:cNvSpPr/>
            <p:nvPr userDrawn="1">
              <p:custDataLst>
                <p:tags r:id="rId5"/>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kumimoji="1" lang="zh-CN" altLang="en-US" sz="1350" strike="noStrike" noProof="1"/>
            </a:p>
          </p:txBody>
        </p:sp>
        <p:sp>
          <p:nvSpPr>
            <p:cNvPr id="11" name="任意形状 17"/>
            <p:cNvSpPr/>
            <p:nvPr userDrawn="1">
              <p:custDataLst>
                <p:tags r:id="rId6"/>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350" strike="noStrike" noProof="1"/>
            </a:p>
          </p:txBody>
        </p:sp>
      </p:grpSp>
      <p:sp>
        <p:nvSpPr>
          <p:cNvPr id="2" name="标题 1"/>
          <p:cNvSpPr>
            <a:spLocks noGrp="1"/>
          </p:cNvSpPr>
          <p:nvPr userDrawn="1">
            <p:ph type="title"/>
          </p:nvPr>
        </p:nvSpPr>
        <p:spPr>
          <a:xfrm>
            <a:off x="459000" y="781200"/>
            <a:ext cx="8232300" cy="626400"/>
          </a:xfrm>
        </p:spPr>
        <p:txBody>
          <a:bodyPr anchor="ctr"/>
          <a:lstStyle>
            <a:lvl1pPr algn="ctr">
              <a:defRPr sz="3600" b="1" u="none" strike="noStrike" kern="1200" cap="none" spc="200" normalizeH="0" baseline="0">
                <a:solidFill>
                  <a:schemeClr val="tx1">
                    <a:lumMod val="75000"/>
                  </a:schemeClr>
                </a:solidFill>
                <a:uFillTx/>
                <a:latin typeface="Arial" panose="020B0604020202020204" pitchFamily="34" charset="0"/>
                <a:ea typeface="微软雅黑" panose="020B0503020204020204" charset="-122"/>
              </a:defRPr>
            </a:lvl1pPr>
          </a:lstStyle>
          <a:p>
            <a:pPr fontAlgn="auto"/>
            <a:r>
              <a:rPr lang="zh-CN" altLang="en-US" strike="noStrike" noProof="1"/>
              <a:t>单击此处编辑母版标题样式</a:t>
            </a:r>
          </a:p>
        </p:txBody>
      </p:sp>
      <p:sp>
        <p:nvSpPr>
          <p:cNvPr id="7" name="文本占位符 6"/>
          <p:cNvSpPr>
            <a:spLocks noGrp="1"/>
          </p:cNvSpPr>
          <p:nvPr userDrawn="1">
            <p:ph type="body" sz="quarter" idx="13"/>
          </p:nvPr>
        </p:nvSpPr>
        <p:spPr>
          <a:xfrm>
            <a:off x="459000" y="1659600"/>
            <a:ext cx="8231981" cy="828000"/>
          </a:xfrm>
        </p:spPr>
        <p:txBody>
          <a:bodyPr>
            <a:normAutofit/>
          </a:bodyPr>
          <a:lstStyle>
            <a:lvl1pPr algn="ctr">
              <a:lnSpc>
                <a:spcPct val="130000"/>
              </a:lnSpc>
              <a:spcBef>
                <a:spcPts val="0"/>
              </a:spcBef>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1pPr>
          </a:lstStyle>
          <a:p>
            <a:pPr lvl="0" fontAlgn="auto"/>
            <a:r>
              <a:rPr lang="zh-CN" altLang="en-US" strike="noStrike" noProof="1"/>
              <a:t>单击此处编辑母版文本样式</a:t>
            </a:r>
          </a:p>
        </p:txBody>
      </p:sp>
      <p:sp>
        <p:nvSpPr>
          <p:cNvPr id="9" name="内容占位符 8"/>
          <p:cNvSpPr>
            <a:spLocks noGrp="1"/>
          </p:cNvSpPr>
          <p:nvPr userDrawn="1">
            <p:ph sz="quarter" idx="14"/>
          </p:nvPr>
        </p:nvSpPr>
        <p:spPr>
          <a:xfrm>
            <a:off x="459581" y="2808000"/>
            <a:ext cx="8224200" cy="3430800"/>
          </a:xfrm>
        </p:spPr>
        <p:txBody>
          <a:bodyPr>
            <a:normAutofit/>
          </a:bodyPr>
          <a:lstStyle>
            <a:lvl1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1pPr>
            <a:lvl2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2pPr>
            <a:lvl3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3pPr>
            <a:lvl4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4pPr>
            <a:lvl5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sym typeface="+mn-ea"/>
              </a:rPr>
              <a:t>第</a:t>
            </a:r>
            <a:r>
              <a:rPr lang="zh-CN" altLang="en-US" strike="noStrike" noProof="1"/>
              <a:t>二级</a:t>
            </a:r>
          </a:p>
          <a:p>
            <a:pPr lvl="2" fontAlgn="auto"/>
            <a:r>
              <a:rPr lang="zh-CN" altLang="en-US" strike="noStrike" noProof="1">
                <a:sym typeface="+mn-ea"/>
              </a:rPr>
              <a:t>第</a:t>
            </a:r>
            <a:r>
              <a:rPr lang="zh-CN" altLang="en-US" strike="noStrike" noProof="1"/>
              <a:t>三级</a:t>
            </a:r>
          </a:p>
          <a:p>
            <a:pPr lvl="3" fontAlgn="auto"/>
            <a:r>
              <a:rPr lang="zh-CN" altLang="en-US" strike="noStrike" noProof="1">
                <a:sym typeface="+mn-ea"/>
              </a:rPr>
              <a:t>第</a:t>
            </a:r>
            <a:r>
              <a:rPr lang="zh-CN" altLang="en-US" strike="noStrike" noProof="1"/>
              <a:t>四级</a:t>
            </a:r>
          </a:p>
          <a:p>
            <a:pPr lvl="4" fontAlgn="auto"/>
            <a:r>
              <a:rPr lang="zh-CN" altLang="en-US" strike="noStrike" noProof="1">
                <a:sym typeface="+mn-ea"/>
              </a:rPr>
              <a:t>第</a:t>
            </a:r>
            <a:r>
              <a:rPr lang="zh-CN" altLang="en-US" strike="noStrike" noProof="1"/>
              <a:t>五级</a:t>
            </a:r>
          </a:p>
        </p:txBody>
      </p:sp>
      <p:sp>
        <p:nvSpPr>
          <p:cNvPr id="3" name="日期占位符 2"/>
          <p:cNvSpPr>
            <a:spLocks noGrp="1"/>
          </p:cNvSpPr>
          <p:nvPr userDrawn="1">
            <p:ph type="dt" sz="half" idx="10"/>
            <p:custDataLst>
              <p:tags r:id="rId2"/>
            </p:custDataLst>
          </p:nvPr>
        </p:nvSpPr>
        <p:spPr>
          <a:xfrm>
            <a:off x="660400" y="6350000"/>
            <a:ext cx="2024063"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t>2023/9/11</a:t>
            </a:fld>
            <a:endParaRPr lang="zh-CN" altLang="en-US" strike="noStrike" noProof="1"/>
          </a:p>
        </p:txBody>
      </p:sp>
      <p:sp>
        <p:nvSpPr>
          <p:cNvPr id="4" name="页脚占位符 3"/>
          <p:cNvSpPr>
            <a:spLocks noGrp="1"/>
          </p:cNvSpPr>
          <p:nvPr userDrawn="1">
            <p:ph type="ftr" sz="quarter" idx="11"/>
            <p:custDataLst>
              <p:tags r:id="rId3"/>
            </p:custDataLst>
          </p:nvPr>
        </p:nvSpPr>
        <p:spPr>
          <a:xfrm>
            <a:off x="3087688" y="6350000"/>
            <a:ext cx="29686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5" name="灯片编号占位符 4"/>
          <p:cNvSpPr>
            <a:spLocks noGrp="1"/>
          </p:cNvSpPr>
          <p:nvPr userDrawn="1">
            <p:ph type="sldNum" sz="quarter" idx="12"/>
            <p:custDataLst>
              <p:tags r:id="rId4"/>
            </p:custDataLst>
          </p:nvPr>
        </p:nvSpPr>
        <p:spPr>
          <a:xfrm>
            <a:off x="6457950" y="6350000"/>
            <a:ext cx="2025650"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1"/>
        </a:solidFill>
        <a:effectLst/>
      </p:bgPr>
    </p:bg>
    <p:spTree>
      <p:nvGrpSpPr>
        <p:cNvPr id="1" name=""/>
        <p:cNvGrpSpPr/>
        <p:nvPr/>
      </p:nvGrpSpPr>
      <p:grpSpPr>
        <a:xfrm>
          <a:off x="0" y="0"/>
          <a:ext cx="0" cy="0"/>
          <a:chOff x="0" y="0"/>
          <a:chExt cx="0" cy="0"/>
        </a:xfrm>
      </p:grpSpPr>
      <p:grpSp>
        <p:nvGrpSpPr>
          <p:cNvPr id="33795" name="组合 5"/>
          <p:cNvGrpSpPr/>
          <p:nvPr userDrawn="1"/>
        </p:nvGrpSpPr>
        <p:grpSpPr>
          <a:xfrm>
            <a:off x="7997825" y="-7937"/>
            <a:ext cx="1146175" cy="1471612"/>
            <a:chOff x="16792" y="-13"/>
            <a:chExt cx="2408" cy="2319"/>
          </a:xfrm>
        </p:grpSpPr>
        <p:sp>
          <p:nvSpPr>
            <p:cNvPr id="10" name="任意多边形: 形状 9"/>
            <p:cNvSpPr/>
            <p:nvPr userDrawn="1">
              <p:custDataLst>
                <p:tags r:id="rId5"/>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kumimoji="1" lang="zh-CN" altLang="en-US" sz="1350" strike="noStrike" noProof="1"/>
            </a:p>
          </p:txBody>
        </p:sp>
        <p:sp>
          <p:nvSpPr>
            <p:cNvPr id="11" name="任意形状 17"/>
            <p:cNvSpPr/>
            <p:nvPr userDrawn="1">
              <p:custDataLst>
                <p:tags r:id="rId6"/>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350" strike="noStrike" noProof="1"/>
            </a:p>
          </p:txBody>
        </p:sp>
      </p:grpSp>
      <p:sp>
        <p:nvSpPr>
          <p:cNvPr id="13" name="矩形 12"/>
          <p:cNvSpPr/>
          <p:nvPr userDrawn="1">
            <p:custDataLst>
              <p:tags r:id="rId1"/>
            </p:custDataLst>
          </p:nvPr>
        </p:nvSpPr>
        <p:spPr>
          <a:xfrm>
            <a:off x="0" y="5041900"/>
            <a:ext cx="9144000" cy="18288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fontAlgn="base"/>
            <a:endParaRPr lang="en-US" altLang="zh-CN" sz="1350" strike="noStrike" noProof="1">
              <a:sym typeface="+mn-ea"/>
            </a:endParaRPr>
          </a:p>
        </p:txBody>
      </p:sp>
      <p:sp>
        <p:nvSpPr>
          <p:cNvPr id="2" name="标题 1"/>
          <p:cNvSpPr>
            <a:spLocks noGrp="1"/>
          </p:cNvSpPr>
          <p:nvPr userDrawn="1">
            <p:ph type="title"/>
          </p:nvPr>
        </p:nvSpPr>
        <p:spPr>
          <a:xfrm>
            <a:off x="453600" y="669600"/>
            <a:ext cx="8232300" cy="565200"/>
          </a:xfrm>
        </p:spPr>
        <p:txBody>
          <a:bodyPr anchor="ctr"/>
          <a:lstStyle>
            <a:lvl1pPr algn="ctr">
              <a:lnSpc>
                <a:spcPct val="100000"/>
              </a:lnSpc>
              <a:defRPr sz="3200" b="1" u="none" strike="noStrike" kern="1200" cap="none" spc="200" normalizeH="0" baseline="0">
                <a:solidFill>
                  <a:schemeClr val="tx1">
                    <a:lumMod val="75000"/>
                  </a:schemeClr>
                </a:solidFill>
                <a:uFillTx/>
                <a:latin typeface="Arial" panose="020B0604020202020204" pitchFamily="34" charset="0"/>
                <a:ea typeface="微软雅黑" panose="020B0503020204020204" charset="-122"/>
              </a:defRPr>
            </a:lvl1pPr>
          </a:lstStyle>
          <a:p>
            <a:pPr fontAlgn="auto"/>
            <a:r>
              <a:rPr lang="zh-CN" altLang="en-US" strike="noStrike" noProof="1"/>
              <a:t>单击此处编辑母版标题样式</a:t>
            </a:r>
          </a:p>
        </p:txBody>
      </p:sp>
      <p:sp>
        <p:nvSpPr>
          <p:cNvPr id="7" name="内容占位符 6"/>
          <p:cNvSpPr>
            <a:spLocks noGrp="1"/>
          </p:cNvSpPr>
          <p:nvPr userDrawn="1">
            <p:ph sz="quarter" idx="13"/>
          </p:nvPr>
        </p:nvSpPr>
        <p:spPr>
          <a:xfrm>
            <a:off x="453628" y="1681200"/>
            <a:ext cx="8243100" cy="3211200"/>
          </a:xfrm>
        </p:spPr>
        <p:txBody>
          <a:bodyPr>
            <a:normAutofit/>
          </a:bodyPr>
          <a:lstStyle>
            <a:lvl1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1pPr>
            <a:lvl2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2pPr>
            <a:lvl3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3pPr>
            <a:lvl4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4pPr>
            <a:lvl5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sym typeface="+mn-ea"/>
              </a:rPr>
              <a:t>第</a:t>
            </a:r>
            <a:r>
              <a:rPr lang="zh-CN" altLang="en-US" strike="noStrike" noProof="1"/>
              <a:t>二级</a:t>
            </a:r>
          </a:p>
          <a:p>
            <a:pPr lvl="2" fontAlgn="auto"/>
            <a:r>
              <a:rPr lang="zh-CN" altLang="en-US" strike="noStrike" noProof="1">
                <a:sym typeface="+mn-ea"/>
              </a:rPr>
              <a:t>第</a:t>
            </a:r>
            <a:r>
              <a:rPr lang="zh-CN" altLang="en-US" strike="noStrike" noProof="1"/>
              <a:t>三级</a:t>
            </a:r>
          </a:p>
          <a:p>
            <a:pPr lvl="3" fontAlgn="auto"/>
            <a:r>
              <a:rPr lang="zh-CN" altLang="en-US" strike="noStrike" noProof="1">
                <a:sym typeface="+mn-ea"/>
              </a:rPr>
              <a:t>第</a:t>
            </a:r>
            <a:r>
              <a:rPr lang="zh-CN" altLang="en-US" strike="noStrike" noProof="1"/>
              <a:t>四级</a:t>
            </a:r>
          </a:p>
          <a:p>
            <a:pPr lvl="4" fontAlgn="auto"/>
            <a:r>
              <a:rPr lang="zh-CN" altLang="en-US" strike="noStrike" noProof="1">
                <a:sym typeface="+mn-ea"/>
              </a:rPr>
              <a:t>第</a:t>
            </a:r>
            <a:r>
              <a:rPr lang="zh-CN" altLang="en-US" strike="noStrike" noProof="1"/>
              <a:t>五级</a:t>
            </a:r>
          </a:p>
        </p:txBody>
      </p:sp>
      <p:sp>
        <p:nvSpPr>
          <p:cNvPr id="9" name="文本占位符 8"/>
          <p:cNvSpPr>
            <a:spLocks noGrp="1"/>
          </p:cNvSpPr>
          <p:nvPr userDrawn="1">
            <p:ph type="body" sz="quarter" idx="14"/>
          </p:nvPr>
        </p:nvSpPr>
        <p:spPr>
          <a:xfrm>
            <a:off x="445500" y="5180400"/>
            <a:ext cx="8251200" cy="1011600"/>
          </a:xfrm>
        </p:spPr>
        <p:txBody>
          <a:bodyPr>
            <a:normAutofit/>
          </a:bodyPr>
          <a:lstStyle>
            <a:lvl1pPr marL="0" indent="0">
              <a:lnSpc>
                <a:spcPct val="130000"/>
              </a:lnSpc>
              <a:spcBef>
                <a:spcPts val="0"/>
              </a:spcBef>
              <a:spcAft>
                <a:spcPts val="1000"/>
              </a:spcAft>
              <a:buNone/>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1pPr>
          </a:lstStyle>
          <a:p>
            <a:pPr lvl="0" fontAlgn="auto"/>
            <a:r>
              <a:rPr lang="zh-CN" altLang="en-US" strike="noStrike" noProof="1"/>
              <a:t>单击此处编辑母版文本样式</a:t>
            </a:r>
          </a:p>
        </p:txBody>
      </p:sp>
      <p:sp>
        <p:nvSpPr>
          <p:cNvPr id="3" name="日期占位符 2"/>
          <p:cNvSpPr>
            <a:spLocks noGrp="1"/>
          </p:cNvSpPr>
          <p:nvPr userDrawn="1">
            <p:ph type="dt" sz="half" idx="10"/>
            <p:custDataLst>
              <p:tags r:id="rId2"/>
            </p:custDataLst>
          </p:nvPr>
        </p:nvSpPr>
        <p:spPr>
          <a:xfrm>
            <a:off x="660400" y="6350000"/>
            <a:ext cx="2024063"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t>2023/9/11</a:t>
            </a:fld>
            <a:endParaRPr lang="zh-CN" altLang="en-US" strike="noStrike" noProof="1"/>
          </a:p>
        </p:txBody>
      </p:sp>
      <p:sp>
        <p:nvSpPr>
          <p:cNvPr id="4" name="页脚占位符 3"/>
          <p:cNvSpPr>
            <a:spLocks noGrp="1"/>
          </p:cNvSpPr>
          <p:nvPr userDrawn="1">
            <p:ph type="ftr" sz="quarter" idx="11"/>
            <p:custDataLst>
              <p:tags r:id="rId3"/>
            </p:custDataLst>
          </p:nvPr>
        </p:nvSpPr>
        <p:spPr>
          <a:xfrm>
            <a:off x="3087688" y="6350000"/>
            <a:ext cx="29686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5" name="灯片编号占位符 4"/>
          <p:cNvSpPr>
            <a:spLocks noGrp="1"/>
          </p:cNvSpPr>
          <p:nvPr userDrawn="1">
            <p:ph type="sldNum" sz="quarter" idx="12"/>
            <p:custDataLst>
              <p:tags r:id="rId4"/>
            </p:custDataLst>
          </p:nvPr>
        </p:nvSpPr>
        <p:spPr>
          <a:xfrm>
            <a:off x="6457950" y="6350000"/>
            <a:ext cx="2025650"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1"/>
        </a:solidFill>
        <a:effectLst/>
      </p:bgPr>
    </p:bg>
    <p:spTree>
      <p:nvGrpSpPr>
        <p:cNvPr id="1" name=""/>
        <p:cNvGrpSpPr/>
        <p:nvPr/>
      </p:nvGrpSpPr>
      <p:grpSpPr>
        <a:xfrm>
          <a:off x="0" y="0"/>
          <a:ext cx="0" cy="0"/>
          <a:chOff x="0" y="0"/>
          <a:chExt cx="0" cy="0"/>
        </a:xfrm>
      </p:grpSpPr>
      <p:grpSp>
        <p:nvGrpSpPr>
          <p:cNvPr id="34819" name="组合 5"/>
          <p:cNvGrpSpPr/>
          <p:nvPr userDrawn="1"/>
        </p:nvGrpSpPr>
        <p:grpSpPr>
          <a:xfrm>
            <a:off x="7897813" y="5967413"/>
            <a:ext cx="1246187" cy="904875"/>
            <a:chOff x="16584" y="9398"/>
            <a:chExt cx="2616" cy="1424"/>
          </a:xfrm>
        </p:grpSpPr>
        <p:sp>
          <p:nvSpPr>
            <p:cNvPr id="12" name="任意形状 24"/>
            <p:cNvSpPr/>
            <p:nvPr userDrawn="1">
              <p:custDataLst>
                <p:tags r:id="rId5"/>
              </p:custDataLst>
            </p:nvPr>
          </p:nvSpPr>
          <p:spPr>
            <a:xfrm flipH="1">
              <a:off x="17408" y="9398"/>
              <a:ext cx="1792" cy="1425"/>
            </a:xfrm>
            <a:custGeom>
              <a:avLst/>
              <a:gdLst>
                <a:gd name="connsiteX0" fmla="*/ 928699 w 3691856"/>
                <a:gd name="connsiteY0" fmla="*/ 0 h 2936208"/>
                <a:gd name="connsiteX1" fmla="*/ 3691856 w 3691856"/>
                <a:gd name="connsiteY1" fmla="*/ 2763157 h 2936208"/>
                <a:gd name="connsiteX2" fmla="*/ 3683118 w 3691856"/>
                <a:gd name="connsiteY2" fmla="*/ 2936208 h 2936208"/>
                <a:gd name="connsiteX3" fmla="*/ 0 w 3691856"/>
                <a:gd name="connsiteY3" fmla="*/ 2936208 h 2936208"/>
                <a:gd name="connsiteX4" fmla="*/ 0 w 3691856"/>
                <a:gd name="connsiteY4" fmla="*/ 163397 h 2936208"/>
                <a:gd name="connsiteX5" fmla="*/ 107021 w 3691856"/>
                <a:gd name="connsiteY5" fmla="*/ 124226 h 2936208"/>
                <a:gd name="connsiteX6" fmla="*/ 928699 w 3691856"/>
                <a:gd name="connsiteY6" fmla="*/ 0 h 29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1856" h="2936208">
                  <a:moveTo>
                    <a:pt x="928699" y="0"/>
                  </a:moveTo>
                  <a:cubicBezTo>
                    <a:pt x="2454748" y="0"/>
                    <a:pt x="3691856" y="1237108"/>
                    <a:pt x="3691856" y="2763157"/>
                  </a:cubicBezTo>
                  <a:lnTo>
                    <a:pt x="3683118" y="2936208"/>
                  </a:lnTo>
                  <a:lnTo>
                    <a:pt x="0" y="2936208"/>
                  </a:lnTo>
                  <a:lnTo>
                    <a:pt x="0" y="163397"/>
                  </a:lnTo>
                  <a:lnTo>
                    <a:pt x="107021" y="124226"/>
                  </a:lnTo>
                  <a:cubicBezTo>
                    <a:pt x="366589" y="43492"/>
                    <a:pt x="642565" y="0"/>
                    <a:pt x="928699" y="0"/>
                  </a:cubicBez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350" strike="noStrike" noProof="1"/>
            </a:p>
          </p:txBody>
        </p:sp>
        <p:sp>
          <p:nvSpPr>
            <p:cNvPr id="14" name="任意多边形: 形状 13"/>
            <p:cNvSpPr/>
            <p:nvPr userDrawn="1">
              <p:custDataLst>
                <p:tags r:id="rId6"/>
              </p:custDataLst>
            </p:nvPr>
          </p:nvSpPr>
          <p:spPr>
            <a:xfrm>
              <a:off x="16584" y="10098"/>
              <a:ext cx="1423" cy="702"/>
            </a:xfrm>
            <a:custGeom>
              <a:avLst/>
              <a:gdLst>
                <a:gd name="connsiteX0" fmla="*/ 451780 w 903560"/>
                <a:gd name="connsiteY0" fmla="*/ 0 h 445912"/>
                <a:gd name="connsiteX1" fmla="*/ 895026 w 903560"/>
                <a:gd name="connsiteY1" fmla="*/ 361256 h 445912"/>
                <a:gd name="connsiteX2" fmla="*/ 903560 w 903560"/>
                <a:gd name="connsiteY2" fmla="*/ 445912 h 445912"/>
                <a:gd name="connsiteX3" fmla="*/ 0 w 903560"/>
                <a:gd name="connsiteY3" fmla="*/ 445912 h 445912"/>
                <a:gd name="connsiteX4" fmla="*/ 8534 w 903560"/>
                <a:gd name="connsiteY4" fmla="*/ 361256 h 445912"/>
                <a:gd name="connsiteX5" fmla="*/ 451780 w 903560"/>
                <a:gd name="connsiteY5" fmla="*/ 0 h 44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560" h="445912">
                  <a:moveTo>
                    <a:pt x="451780" y="0"/>
                  </a:moveTo>
                  <a:cubicBezTo>
                    <a:pt x="670421" y="0"/>
                    <a:pt x="852838" y="155088"/>
                    <a:pt x="895026" y="361256"/>
                  </a:cubicBezTo>
                  <a:lnTo>
                    <a:pt x="903560" y="445912"/>
                  </a:lnTo>
                  <a:lnTo>
                    <a:pt x="0" y="445912"/>
                  </a:lnTo>
                  <a:lnTo>
                    <a:pt x="8534" y="361256"/>
                  </a:lnTo>
                  <a:cubicBezTo>
                    <a:pt x="50722" y="155088"/>
                    <a:pt x="233139" y="0"/>
                    <a:pt x="451780" y="0"/>
                  </a:cubicBez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kumimoji="1" lang="zh-CN" altLang="en-US" sz="1350" strike="noStrike" noProof="1"/>
            </a:p>
          </p:txBody>
        </p:sp>
      </p:grpSp>
      <p:sp>
        <p:nvSpPr>
          <p:cNvPr id="15" name="矩形 14"/>
          <p:cNvSpPr/>
          <p:nvPr userDrawn="1">
            <p:custDataLst>
              <p:tags r:id="rId1"/>
            </p:custDataLst>
          </p:nvPr>
        </p:nvSpPr>
        <p:spPr>
          <a:xfrm>
            <a:off x="0" y="0"/>
            <a:ext cx="9144000" cy="91440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fontAlgn="base">
              <a:buClrTx/>
              <a:buSzTx/>
              <a:buFontTx/>
            </a:pPr>
            <a:endParaRPr lang="en-US" altLang="zh-CN" sz="1350" strike="noStrike" noProof="1">
              <a:latin typeface="Viner Hand ITC" charset="0"/>
              <a:cs typeface="Viner Hand ITC" charset="0"/>
              <a:sym typeface="+mn-ea"/>
            </a:endParaRPr>
          </a:p>
        </p:txBody>
      </p:sp>
      <p:sp>
        <p:nvSpPr>
          <p:cNvPr id="2" name="标题 1"/>
          <p:cNvSpPr>
            <a:spLocks noGrp="1"/>
          </p:cNvSpPr>
          <p:nvPr>
            <p:ph type="title"/>
          </p:nvPr>
        </p:nvSpPr>
        <p:spPr>
          <a:xfrm>
            <a:off x="434700" y="237600"/>
            <a:ext cx="8278200" cy="441964"/>
          </a:xfrm>
        </p:spPr>
        <p:txBody>
          <a:bodyPr>
            <a:noAutofit/>
          </a:bodyPr>
          <a:lstStyle>
            <a:lvl1pPr>
              <a:lnSpc>
                <a:spcPct val="100000"/>
              </a:lnSpc>
              <a:defRPr sz="2400" b="1" u="none" strike="noStrike" kern="1200" cap="none" spc="200" normalizeH="0" baseline="0">
                <a:solidFill>
                  <a:schemeClr val="tx1">
                    <a:lumMod val="75000"/>
                  </a:schemeClr>
                </a:solidFill>
                <a:uFillTx/>
                <a:latin typeface="Arial" panose="020B0604020202020204" pitchFamily="34" charset="0"/>
                <a:ea typeface="微软雅黑" panose="020B0503020204020204" charset="-122"/>
              </a:defRPr>
            </a:lvl1pPr>
          </a:lstStyle>
          <a:p>
            <a:pPr fontAlgn="auto"/>
            <a:r>
              <a:rPr lang="zh-CN" altLang="en-US" strike="noStrike" noProof="1"/>
              <a:t>单击此处编辑母版标题样式</a:t>
            </a:r>
          </a:p>
        </p:txBody>
      </p:sp>
      <p:sp>
        <p:nvSpPr>
          <p:cNvPr id="7" name="内容占位符 6"/>
          <p:cNvSpPr>
            <a:spLocks noGrp="1"/>
          </p:cNvSpPr>
          <p:nvPr>
            <p:ph sz="quarter" idx="13"/>
          </p:nvPr>
        </p:nvSpPr>
        <p:spPr>
          <a:xfrm>
            <a:off x="434700" y="1663200"/>
            <a:ext cx="4006800" cy="2894400"/>
          </a:xfrm>
        </p:spPr>
        <p:txBody>
          <a:bodyPr/>
          <a:lstStyle>
            <a:lvl1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1pPr>
            <a:lvl2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2pPr>
            <a:lvl3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3pPr>
            <a:lvl4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4pPr>
            <a:lvl5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sym typeface="+mn-ea"/>
              </a:rPr>
              <a:t>第</a:t>
            </a:r>
            <a:r>
              <a:rPr lang="zh-CN" altLang="en-US" strike="noStrike" noProof="1"/>
              <a:t>二级</a:t>
            </a:r>
          </a:p>
          <a:p>
            <a:pPr lvl="2" fontAlgn="auto"/>
            <a:r>
              <a:rPr lang="zh-CN" altLang="en-US" strike="noStrike" noProof="1">
                <a:sym typeface="+mn-ea"/>
              </a:rPr>
              <a:t>第</a:t>
            </a:r>
            <a:r>
              <a:rPr lang="zh-CN" altLang="en-US" strike="noStrike" noProof="1"/>
              <a:t>三级</a:t>
            </a:r>
          </a:p>
          <a:p>
            <a:pPr lvl="3" fontAlgn="auto"/>
            <a:r>
              <a:rPr lang="zh-CN" altLang="en-US" strike="noStrike" noProof="1">
                <a:sym typeface="+mn-ea"/>
              </a:rPr>
              <a:t>第</a:t>
            </a:r>
            <a:r>
              <a:rPr lang="zh-CN" altLang="en-US" strike="noStrike" noProof="1"/>
              <a:t>四级</a:t>
            </a:r>
          </a:p>
          <a:p>
            <a:pPr lvl="4" fontAlgn="auto"/>
            <a:r>
              <a:rPr lang="zh-CN" altLang="en-US" strike="noStrike" noProof="1">
                <a:sym typeface="+mn-ea"/>
              </a:rPr>
              <a:t>第</a:t>
            </a:r>
            <a:r>
              <a:rPr lang="zh-CN" altLang="en-US" strike="noStrike" noProof="1"/>
              <a:t>五级</a:t>
            </a:r>
          </a:p>
        </p:txBody>
      </p:sp>
      <p:sp>
        <p:nvSpPr>
          <p:cNvPr id="9" name="内容占位符 8"/>
          <p:cNvSpPr>
            <a:spLocks noGrp="1"/>
          </p:cNvSpPr>
          <p:nvPr>
            <p:ph sz="quarter" idx="14"/>
          </p:nvPr>
        </p:nvSpPr>
        <p:spPr>
          <a:xfrm>
            <a:off x="4681800" y="1663200"/>
            <a:ext cx="4025700" cy="2894400"/>
          </a:xfrm>
        </p:spPr>
        <p:txBody>
          <a:bodyPr>
            <a:normAutofit/>
          </a:bodyPr>
          <a:lstStyle>
            <a:lvl1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1pPr>
            <a:lvl2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2pPr>
            <a:lvl3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3pPr>
            <a:lvl4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4pPr>
            <a:lvl5pPr>
              <a:lnSpc>
                <a:spcPct val="130000"/>
              </a:lnSpc>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sym typeface="+mn-ea"/>
              </a:rPr>
              <a:t>第</a:t>
            </a:r>
            <a:r>
              <a:rPr lang="zh-CN" altLang="en-US" strike="noStrike" noProof="1"/>
              <a:t>二级</a:t>
            </a:r>
          </a:p>
          <a:p>
            <a:pPr lvl="2" fontAlgn="auto"/>
            <a:r>
              <a:rPr lang="zh-CN" altLang="en-US" strike="noStrike" noProof="1">
                <a:sym typeface="+mn-ea"/>
              </a:rPr>
              <a:t>第</a:t>
            </a:r>
            <a:r>
              <a:rPr lang="zh-CN" altLang="en-US" strike="noStrike" noProof="1"/>
              <a:t>三级</a:t>
            </a:r>
          </a:p>
          <a:p>
            <a:pPr lvl="3" fontAlgn="auto"/>
            <a:r>
              <a:rPr lang="zh-CN" altLang="en-US" strike="noStrike" noProof="1">
                <a:sym typeface="+mn-ea"/>
              </a:rPr>
              <a:t>第</a:t>
            </a:r>
            <a:r>
              <a:rPr lang="zh-CN" altLang="en-US" strike="noStrike" noProof="1"/>
              <a:t>四级</a:t>
            </a:r>
          </a:p>
          <a:p>
            <a:pPr lvl="4" fontAlgn="auto"/>
            <a:r>
              <a:rPr lang="zh-CN" altLang="en-US" strike="noStrike" noProof="1">
                <a:sym typeface="+mn-ea"/>
              </a:rPr>
              <a:t>第</a:t>
            </a:r>
            <a:r>
              <a:rPr lang="zh-CN" altLang="en-US" strike="noStrike" noProof="1"/>
              <a:t>五级</a:t>
            </a:r>
          </a:p>
        </p:txBody>
      </p:sp>
      <p:sp>
        <p:nvSpPr>
          <p:cNvPr id="11" name="文本占位符 10"/>
          <p:cNvSpPr>
            <a:spLocks noGrp="1"/>
          </p:cNvSpPr>
          <p:nvPr>
            <p:ph type="body" sz="quarter" idx="15"/>
          </p:nvPr>
        </p:nvSpPr>
        <p:spPr>
          <a:xfrm>
            <a:off x="429300" y="4816800"/>
            <a:ext cx="4006800" cy="781200"/>
          </a:xfrm>
        </p:spPr>
        <p:txBody>
          <a:bodyPr>
            <a:normAutofit/>
          </a:bodyPr>
          <a:lstStyle>
            <a:lvl1pPr>
              <a:lnSpc>
                <a:spcPct val="130000"/>
              </a:lnSpc>
              <a:spcBef>
                <a:spcPts val="0"/>
              </a:spcBef>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1pPr>
          </a:lstStyle>
          <a:p>
            <a:pPr lvl="0" fontAlgn="auto"/>
            <a:r>
              <a:rPr lang="zh-CN" altLang="en-US" strike="noStrike" noProof="1"/>
              <a:t>单击此处编辑母版文本样式</a:t>
            </a:r>
          </a:p>
        </p:txBody>
      </p:sp>
      <p:sp>
        <p:nvSpPr>
          <p:cNvPr id="13" name="文本占位符 12"/>
          <p:cNvSpPr>
            <a:spLocks noGrp="1"/>
          </p:cNvSpPr>
          <p:nvPr>
            <p:ph type="body" sz="quarter" idx="16"/>
          </p:nvPr>
        </p:nvSpPr>
        <p:spPr>
          <a:xfrm>
            <a:off x="4689900" y="4813200"/>
            <a:ext cx="4025700" cy="781200"/>
          </a:xfrm>
        </p:spPr>
        <p:txBody>
          <a:bodyPr>
            <a:normAutofit/>
          </a:bodyPr>
          <a:lstStyle>
            <a:lvl1pPr>
              <a:lnSpc>
                <a:spcPct val="130000"/>
              </a:lnSpc>
              <a:spcBef>
                <a:spcPts val="0"/>
              </a:spcBef>
              <a:spcAft>
                <a:spcPts val="1000"/>
              </a:spcAf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1pPr>
          </a:lstStyle>
          <a:p>
            <a:pPr lvl="0" fontAlgn="auto"/>
            <a:r>
              <a:rPr lang="zh-CN" altLang="en-US" strike="noStrike" noProof="1"/>
              <a:t>单击此处编辑母版文本样式</a:t>
            </a:r>
          </a:p>
        </p:txBody>
      </p:sp>
      <p:sp>
        <p:nvSpPr>
          <p:cNvPr id="3" name="日期占位符 2"/>
          <p:cNvSpPr>
            <a:spLocks noGrp="1"/>
          </p:cNvSpPr>
          <p:nvPr>
            <p:ph type="dt" sz="half" idx="10"/>
            <p:custDataLst>
              <p:tags r:id="rId2"/>
            </p:custDataLst>
          </p:nvPr>
        </p:nvSpPr>
        <p:spPr>
          <a:xfrm>
            <a:off x="660400" y="6350000"/>
            <a:ext cx="2024063"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t>2023/9/11</a:t>
            </a:fld>
            <a:endParaRPr lang="zh-CN" altLang="en-US" strike="noStrike" noProof="1"/>
          </a:p>
        </p:txBody>
      </p:sp>
      <p:sp>
        <p:nvSpPr>
          <p:cNvPr id="4" name="页脚占位符 3"/>
          <p:cNvSpPr>
            <a:spLocks noGrp="1"/>
          </p:cNvSpPr>
          <p:nvPr>
            <p:ph type="ftr" sz="quarter" idx="11"/>
            <p:custDataLst>
              <p:tags r:id="rId3"/>
            </p:custDataLst>
          </p:nvPr>
        </p:nvSpPr>
        <p:spPr>
          <a:xfrm>
            <a:off x="3087688" y="6350000"/>
            <a:ext cx="29686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5" name="灯片编号占位符 4"/>
          <p:cNvSpPr>
            <a:spLocks noGrp="1"/>
          </p:cNvSpPr>
          <p:nvPr>
            <p:ph type="sldNum" sz="quarter" idx="12"/>
            <p:custDataLst>
              <p:tags r:id="rId4"/>
            </p:custDataLst>
          </p:nvPr>
        </p:nvSpPr>
        <p:spPr>
          <a:xfrm>
            <a:off x="6457950" y="6350000"/>
            <a:ext cx="2025650"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2" name="矩形 11"/>
          <p:cNvSpPr/>
          <p:nvPr userDrawn="1">
            <p:custDataLst>
              <p:tags r:id="rId1"/>
            </p:custDataLst>
          </p:nvPr>
        </p:nvSpPr>
        <p:spPr>
          <a:xfrm>
            <a:off x="0" y="958850"/>
            <a:ext cx="9144000" cy="49403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fontAlgn="base"/>
            <a:endParaRPr lang="en-US" altLang="zh-CN" sz="1350" strike="noStrike" noProof="1">
              <a:sym typeface="+mn-ea"/>
            </a:endParaRPr>
          </a:p>
        </p:txBody>
      </p:sp>
      <p:grpSp>
        <p:nvGrpSpPr>
          <p:cNvPr id="35844" name="组合 5"/>
          <p:cNvGrpSpPr/>
          <p:nvPr userDrawn="1"/>
        </p:nvGrpSpPr>
        <p:grpSpPr>
          <a:xfrm>
            <a:off x="-1587" y="-15875"/>
            <a:ext cx="9144000" cy="6883400"/>
            <a:chOff x="-5" y="-26"/>
            <a:chExt cx="19202" cy="10840"/>
          </a:xfrm>
        </p:grpSpPr>
        <p:grpSp>
          <p:nvGrpSpPr>
            <p:cNvPr id="35845" name="组合 7"/>
            <p:cNvGrpSpPr/>
            <p:nvPr userDrawn="1"/>
          </p:nvGrpSpPr>
          <p:grpSpPr>
            <a:xfrm>
              <a:off x="-5" y="7500"/>
              <a:ext cx="5143" cy="3314"/>
              <a:chOff x="-3174" y="4762217"/>
              <a:chExt cx="3265874" cy="2104199"/>
            </a:xfrm>
          </p:grpSpPr>
          <p:sp>
            <p:nvSpPr>
              <p:cNvPr id="9" name="任意多边形: 形状 8"/>
              <p:cNvSpPr/>
              <p:nvPr>
                <p:custDataLst>
                  <p:tags r:id="rId7"/>
                </p:custDataLst>
              </p:nvPr>
            </p:nvSpPr>
            <p:spPr>
              <a:xfrm>
                <a:off x="-3174" y="4762217"/>
                <a:ext cx="2009063" cy="2104199"/>
              </a:xfrm>
              <a:custGeom>
                <a:avLst/>
                <a:gdLst>
                  <a:gd name="connsiteX0" fmla="*/ 28878 w 2009063"/>
                  <a:gd name="connsiteY0" fmla="*/ 0 h 2104199"/>
                  <a:gd name="connsiteX1" fmla="*/ 2009063 w 2009063"/>
                  <a:gd name="connsiteY1" fmla="*/ 1980184 h 2104199"/>
                  <a:gd name="connsiteX2" fmla="*/ 2002801 w 2009063"/>
                  <a:gd name="connsiteY2" fmla="*/ 2104199 h 2104199"/>
                  <a:gd name="connsiteX3" fmla="*/ 0 w 2009063"/>
                  <a:gd name="connsiteY3" fmla="*/ 2104199 h 2104199"/>
                  <a:gd name="connsiteX4" fmla="*/ 0 w 2009063"/>
                  <a:gd name="connsiteY4" fmla="*/ 1095 h 2104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9063" h="2104199">
                    <a:moveTo>
                      <a:pt x="28878" y="0"/>
                    </a:moveTo>
                    <a:cubicBezTo>
                      <a:pt x="1122504" y="0"/>
                      <a:pt x="2009063" y="886559"/>
                      <a:pt x="2009063" y="1980184"/>
                    </a:cubicBezTo>
                    <a:lnTo>
                      <a:pt x="2002801" y="2104199"/>
                    </a:lnTo>
                    <a:lnTo>
                      <a:pt x="0" y="2104199"/>
                    </a:lnTo>
                    <a:lnTo>
                      <a:pt x="0" y="1095"/>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kumimoji="1" lang="zh-CN" altLang="en-US" sz="1350" strike="noStrike" noProof="1">
                  <a:solidFill>
                    <a:schemeClr val="tx1"/>
                  </a:solidFill>
                </a:endParaRPr>
              </a:p>
            </p:txBody>
          </p:sp>
          <p:sp>
            <p:nvSpPr>
              <p:cNvPr id="10" name="任意多边形: 形状 9"/>
              <p:cNvSpPr/>
              <p:nvPr>
                <p:custDataLst>
                  <p:tags r:id="rId8"/>
                </p:custDataLst>
              </p:nvPr>
            </p:nvSpPr>
            <p:spPr>
              <a:xfrm>
                <a:off x="749076" y="5357865"/>
                <a:ext cx="2513624" cy="1500135"/>
              </a:xfrm>
              <a:custGeom>
                <a:avLst/>
                <a:gdLst>
                  <a:gd name="connsiteX0" fmla="*/ 1256812 w 2513624"/>
                  <a:gd name="connsiteY0" fmla="*/ 0 h 1500135"/>
                  <a:gd name="connsiteX1" fmla="*/ 2513624 w 2513624"/>
                  <a:gd name="connsiteY1" fmla="*/ 1256812 h 1500135"/>
                  <a:gd name="connsiteX2" fmla="*/ 2489095 w 2513624"/>
                  <a:gd name="connsiteY2" fmla="*/ 1500135 h 1500135"/>
                  <a:gd name="connsiteX3" fmla="*/ 24529 w 2513624"/>
                  <a:gd name="connsiteY3" fmla="*/ 1500135 h 1500135"/>
                  <a:gd name="connsiteX4" fmla="*/ 0 w 2513624"/>
                  <a:gd name="connsiteY4" fmla="*/ 1256812 h 1500135"/>
                  <a:gd name="connsiteX5" fmla="*/ 1256812 w 2513624"/>
                  <a:gd name="connsiteY5" fmla="*/ 0 h 1500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13624" h="1500135">
                    <a:moveTo>
                      <a:pt x="1256812" y="0"/>
                    </a:moveTo>
                    <a:cubicBezTo>
                      <a:pt x="1950930" y="0"/>
                      <a:pt x="2513624" y="562694"/>
                      <a:pt x="2513624" y="1256812"/>
                    </a:cubicBezTo>
                    <a:lnTo>
                      <a:pt x="2489095" y="1500135"/>
                    </a:lnTo>
                    <a:lnTo>
                      <a:pt x="24529" y="1500135"/>
                    </a:lnTo>
                    <a:lnTo>
                      <a:pt x="0" y="1256812"/>
                    </a:lnTo>
                    <a:cubicBezTo>
                      <a:pt x="0" y="562694"/>
                      <a:pt x="562694" y="0"/>
                      <a:pt x="1256812"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kumimoji="1" lang="zh-CN" altLang="en-US" sz="1350" strike="noStrike" noProof="1"/>
              </a:p>
            </p:txBody>
          </p:sp>
        </p:grpSp>
        <p:grpSp>
          <p:nvGrpSpPr>
            <p:cNvPr id="35848" name="组合 10"/>
            <p:cNvGrpSpPr/>
            <p:nvPr userDrawn="1"/>
          </p:nvGrpSpPr>
          <p:grpSpPr>
            <a:xfrm rot="10800000">
              <a:off x="14055" y="-26"/>
              <a:ext cx="5143" cy="3314"/>
              <a:chOff x="-3174" y="4762217"/>
              <a:chExt cx="3265874" cy="2104199"/>
            </a:xfrm>
          </p:grpSpPr>
          <p:sp>
            <p:nvSpPr>
              <p:cNvPr id="13" name="任意多边形: 形状 12"/>
              <p:cNvSpPr/>
              <p:nvPr>
                <p:custDataLst>
                  <p:tags r:id="rId5"/>
                </p:custDataLst>
              </p:nvPr>
            </p:nvSpPr>
            <p:spPr>
              <a:xfrm>
                <a:off x="-3174" y="4762217"/>
                <a:ext cx="2009063" cy="2104199"/>
              </a:xfrm>
              <a:custGeom>
                <a:avLst/>
                <a:gdLst>
                  <a:gd name="connsiteX0" fmla="*/ 28878 w 2009063"/>
                  <a:gd name="connsiteY0" fmla="*/ 0 h 2104199"/>
                  <a:gd name="connsiteX1" fmla="*/ 2009063 w 2009063"/>
                  <a:gd name="connsiteY1" fmla="*/ 1980184 h 2104199"/>
                  <a:gd name="connsiteX2" fmla="*/ 2002801 w 2009063"/>
                  <a:gd name="connsiteY2" fmla="*/ 2104199 h 2104199"/>
                  <a:gd name="connsiteX3" fmla="*/ 0 w 2009063"/>
                  <a:gd name="connsiteY3" fmla="*/ 2104199 h 2104199"/>
                  <a:gd name="connsiteX4" fmla="*/ 0 w 2009063"/>
                  <a:gd name="connsiteY4" fmla="*/ 1095 h 2104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9063" h="2104199">
                    <a:moveTo>
                      <a:pt x="28878" y="0"/>
                    </a:moveTo>
                    <a:cubicBezTo>
                      <a:pt x="1122504" y="0"/>
                      <a:pt x="2009063" y="886559"/>
                      <a:pt x="2009063" y="1980184"/>
                    </a:cubicBezTo>
                    <a:lnTo>
                      <a:pt x="2002801" y="2104199"/>
                    </a:lnTo>
                    <a:lnTo>
                      <a:pt x="0" y="2104199"/>
                    </a:lnTo>
                    <a:lnTo>
                      <a:pt x="0" y="1095"/>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kumimoji="1" lang="zh-CN" altLang="en-US" sz="1350" strike="noStrike" noProof="1"/>
              </a:p>
            </p:txBody>
          </p:sp>
          <p:sp>
            <p:nvSpPr>
              <p:cNvPr id="14" name="任意多边形: 形状 13"/>
              <p:cNvSpPr/>
              <p:nvPr>
                <p:custDataLst>
                  <p:tags r:id="rId6"/>
                </p:custDataLst>
              </p:nvPr>
            </p:nvSpPr>
            <p:spPr>
              <a:xfrm>
                <a:off x="749076" y="5357865"/>
                <a:ext cx="2513624" cy="1500135"/>
              </a:xfrm>
              <a:custGeom>
                <a:avLst/>
                <a:gdLst>
                  <a:gd name="connsiteX0" fmla="*/ 1256812 w 2513624"/>
                  <a:gd name="connsiteY0" fmla="*/ 0 h 1500135"/>
                  <a:gd name="connsiteX1" fmla="*/ 2513624 w 2513624"/>
                  <a:gd name="connsiteY1" fmla="*/ 1256812 h 1500135"/>
                  <a:gd name="connsiteX2" fmla="*/ 2489095 w 2513624"/>
                  <a:gd name="connsiteY2" fmla="*/ 1500135 h 1500135"/>
                  <a:gd name="connsiteX3" fmla="*/ 24529 w 2513624"/>
                  <a:gd name="connsiteY3" fmla="*/ 1500135 h 1500135"/>
                  <a:gd name="connsiteX4" fmla="*/ 0 w 2513624"/>
                  <a:gd name="connsiteY4" fmla="*/ 1256812 h 1500135"/>
                  <a:gd name="connsiteX5" fmla="*/ 1256812 w 2513624"/>
                  <a:gd name="connsiteY5" fmla="*/ 0 h 1500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13624" h="1500135">
                    <a:moveTo>
                      <a:pt x="1256812" y="0"/>
                    </a:moveTo>
                    <a:cubicBezTo>
                      <a:pt x="1950930" y="0"/>
                      <a:pt x="2513624" y="562694"/>
                      <a:pt x="2513624" y="1256812"/>
                    </a:cubicBezTo>
                    <a:lnTo>
                      <a:pt x="2489095" y="1500135"/>
                    </a:lnTo>
                    <a:lnTo>
                      <a:pt x="24529" y="1500135"/>
                    </a:lnTo>
                    <a:lnTo>
                      <a:pt x="0" y="1256812"/>
                    </a:lnTo>
                    <a:cubicBezTo>
                      <a:pt x="0" y="562694"/>
                      <a:pt x="562694" y="0"/>
                      <a:pt x="1256812" y="0"/>
                    </a:cubicBezTo>
                    <a:close/>
                  </a:path>
                </a:pathLst>
              </a:custGeom>
              <a:solidFill>
                <a:schemeClr val="accent3">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kumimoji="1" lang="zh-CN" altLang="en-US" sz="1350" strike="noStrike" noProof="1">
                  <a:solidFill>
                    <a:schemeClr val="tx1"/>
                  </a:solidFill>
                </a:endParaRPr>
              </a:p>
            </p:txBody>
          </p:sp>
        </p:grpSp>
      </p:grpSp>
      <p:sp>
        <p:nvSpPr>
          <p:cNvPr id="2" name="标题 1"/>
          <p:cNvSpPr>
            <a:spLocks noGrp="1"/>
          </p:cNvSpPr>
          <p:nvPr userDrawn="1">
            <p:ph type="title" hasCustomPrompt="1"/>
          </p:nvPr>
        </p:nvSpPr>
        <p:spPr>
          <a:xfrm>
            <a:off x="1142100" y="1339200"/>
            <a:ext cx="6858000" cy="2386800"/>
          </a:xfrm>
        </p:spPr>
        <p:txBody>
          <a:bodyPr anchor="b"/>
          <a:lstStyle>
            <a:lvl1pPr algn="ctr">
              <a:defRPr sz="6000" b="1" u="none" strike="noStrike" kern="1200" cap="none" spc="200" normalizeH="0" baseline="0">
                <a:solidFill>
                  <a:schemeClr val="tx1">
                    <a:lumMod val="75000"/>
                  </a:schemeClr>
                </a:solidFill>
                <a:uFillTx/>
                <a:latin typeface="Arial" panose="020B0604020202020204" pitchFamily="34" charset="0"/>
                <a:ea typeface="微软雅黑" panose="020B0503020204020204" charset="-122"/>
              </a:defRPr>
            </a:lvl1pPr>
          </a:lstStyle>
          <a:p>
            <a:pPr fontAlgn="auto"/>
            <a:r>
              <a:rPr lang="zh-CN" altLang="en-US" strike="noStrike" noProof="1"/>
              <a:t>单击此处编辑标题</a:t>
            </a:r>
          </a:p>
        </p:txBody>
      </p:sp>
      <p:sp>
        <p:nvSpPr>
          <p:cNvPr id="7" name="文本占位符 6"/>
          <p:cNvSpPr>
            <a:spLocks noGrp="1"/>
          </p:cNvSpPr>
          <p:nvPr userDrawn="1">
            <p:ph type="body" sz="quarter" idx="13"/>
          </p:nvPr>
        </p:nvSpPr>
        <p:spPr>
          <a:xfrm>
            <a:off x="1141810" y="3862800"/>
            <a:ext cx="6858000" cy="1656000"/>
          </a:xfrm>
        </p:spPr>
        <p:txBody>
          <a:bodyPr>
            <a:normAutofit/>
          </a:bodyPr>
          <a:lstStyle>
            <a:lvl1pPr marL="0" indent="0" algn="ctr">
              <a:lnSpc>
                <a:spcPct val="130000"/>
              </a:lnSpc>
              <a:spcBef>
                <a:spcPts val="0"/>
              </a:spcBef>
              <a:spcAft>
                <a:spcPts val="1000"/>
              </a:spcAft>
              <a:buNone/>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defRPr>
            </a:lvl1pPr>
          </a:lstStyle>
          <a:p>
            <a:pPr lvl="0" fontAlgn="auto"/>
            <a:r>
              <a:rPr lang="zh-CN" altLang="en-US" strike="noStrike" noProof="1"/>
              <a:t>单击此处编辑母版文本样式</a:t>
            </a:r>
          </a:p>
        </p:txBody>
      </p:sp>
      <p:sp>
        <p:nvSpPr>
          <p:cNvPr id="3" name="日期占位符 2"/>
          <p:cNvSpPr>
            <a:spLocks noGrp="1"/>
          </p:cNvSpPr>
          <p:nvPr userDrawn="1">
            <p:ph type="dt" sz="half" idx="10"/>
            <p:custDataLst>
              <p:tags r:id="rId2"/>
            </p:custDataLst>
          </p:nvPr>
        </p:nvSpPr>
        <p:spPr>
          <a:xfrm>
            <a:off x="660400" y="6350000"/>
            <a:ext cx="2024063"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t>2023/9/11</a:t>
            </a:fld>
            <a:endParaRPr lang="zh-CN" altLang="en-US" strike="noStrike" noProof="1"/>
          </a:p>
        </p:txBody>
      </p:sp>
      <p:sp>
        <p:nvSpPr>
          <p:cNvPr id="4" name="页脚占位符 3"/>
          <p:cNvSpPr>
            <a:spLocks noGrp="1"/>
          </p:cNvSpPr>
          <p:nvPr userDrawn="1">
            <p:ph type="ftr" sz="quarter" idx="11"/>
            <p:custDataLst>
              <p:tags r:id="rId3"/>
            </p:custDataLst>
          </p:nvPr>
        </p:nvSpPr>
        <p:spPr>
          <a:xfrm>
            <a:off x="3087688" y="6350000"/>
            <a:ext cx="29686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5" name="灯片编号占位符 4"/>
          <p:cNvSpPr>
            <a:spLocks noGrp="1"/>
          </p:cNvSpPr>
          <p:nvPr userDrawn="1">
            <p:ph type="sldNum" sz="quarter" idx="12"/>
            <p:custDataLst>
              <p:tags r:id="rId4"/>
            </p:custDataLst>
          </p:nvPr>
        </p:nvSpPr>
        <p:spPr>
          <a:xfrm>
            <a:off x="6457950" y="6350000"/>
            <a:ext cx="2025650"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t>2023/9/11</a:t>
            </a:fld>
            <a:endParaRPr lang="zh-CN" altLang="en-US" strike="noStrike" noProof="1"/>
          </a:p>
        </p:txBody>
      </p:sp>
      <p:sp>
        <p:nvSpPr>
          <p:cNvPr id="3" name="页脚占位符 2"/>
          <p:cNvSpPr>
            <a:spLocks noGrp="1"/>
          </p:cNvSpPr>
          <p:nvPr>
            <p:ph type="ftr" sz="quarter" idx="11"/>
          </p:nvPr>
        </p:nvSpPr>
        <p:spPr/>
        <p:txBody>
          <a:bodyPr/>
          <a:lstStyle/>
          <a:p>
            <a:pPr fontAlgn="base"/>
            <a:endParaRPr lang="zh-CN" altLang="en-US" strike="noStrike" noProof="1"/>
          </a:p>
        </p:txBody>
      </p:sp>
      <p:sp>
        <p:nvSpPr>
          <p:cNvPr id="4" name="灯片编号占位符 3"/>
          <p:cNvSpPr>
            <a:spLocks noGrp="1"/>
          </p:cNvSpPr>
          <p:nvPr>
            <p:ph type="sldNum" sz="quarter" idx="12"/>
          </p:nvPr>
        </p:nvSpPr>
        <p:spPr/>
        <p:txBody>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grpSp>
        <p:nvGrpSpPr>
          <p:cNvPr id="7171" name="组合 7"/>
          <p:cNvGrpSpPr/>
          <p:nvPr userDrawn="1"/>
        </p:nvGrpSpPr>
        <p:grpSpPr>
          <a:xfrm>
            <a:off x="7997825" y="-7937"/>
            <a:ext cx="1146175" cy="1471612"/>
            <a:chOff x="16792" y="-13"/>
            <a:chExt cx="2408" cy="2319"/>
          </a:xfrm>
        </p:grpSpPr>
        <p:sp>
          <p:nvSpPr>
            <p:cNvPr id="10" name="任意多边形: 形状 9"/>
            <p:cNvSpPr/>
            <p:nvPr userDrawn="1">
              <p:custDataLst>
                <p:tags r:id="rId4"/>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kumimoji="1" lang="zh-CN" altLang="en-US" sz="1350" strike="noStrike" noProof="1"/>
            </a:p>
          </p:txBody>
        </p:sp>
        <p:sp>
          <p:nvSpPr>
            <p:cNvPr id="11" name="任意形状 17"/>
            <p:cNvSpPr/>
            <p:nvPr userDrawn="1">
              <p:custDataLst>
                <p:tags r:id="rId5"/>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350" strike="noStrike" noProof="1"/>
            </a:p>
          </p:txBody>
        </p:sp>
      </p:grpSp>
      <p:sp>
        <p:nvSpPr>
          <p:cNvPr id="2" name="标题 1"/>
          <p:cNvSpPr>
            <a:spLocks noGrp="1"/>
          </p:cNvSpPr>
          <p:nvPr>
            <p:ph type="title"/>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75000"/>
                  </a:schemeClr>
                </a:solidFill>
                <a:uFillTx/>
                <a:latin typeface="Arial" panose="020B0604020202020204" pitchFamily="34" charset="0"/>
                <a:ea typeface="微软雅黑" panose="020B0503020204020204" charset="-122"/>
                <a:cs typeface="+mj-cs"/>
                <a:sym typeface="+mn-ea"/>
              </a:defRPr>
            </a:lvl1pPr>
          </a:lstStyle>
          <a:p>
            <a:pPr lvl="0" fontAlgn="auto"/>
            <a:r>
              <a:rPr strike="noStrike" noProof="1">
                <a:sym typeface="+mn-ea"/>
              </a:rPr>
              <a:t>单击此处编辑母版标题样式</a:t>
            </a:r>
          </a:p>
        </p:txBody>
      </p:sp>
      <p:sp>
        <p:nvSpPr>
          <p:cNvPr id="3" name="内容占位符 2"/>
          <p:cNvSpPr>
            <a:spLocks noGrp="1"/>
          </p:cNvSpPr>
          <p:nvPr>
            <p:ph sz="half" idx="1"/>
          </p:nvPr>
        </p:nvSpPr>
        <p:spPr>
          <a:xfrm>
            <a:off x="502448" y="952508"/>
            <a:ext cx="3962432" cy="5388907"/>
          </a:xfrm>
        </p:spPr>
        <p:txBody>
          <a:bodyPr vert="horz" lIns="101600" tIns="0" rIns="82550" bIns="0" rtlCol="0">
            <a:noAutofit/>
          </a:bodyPr>
          <a:lstStyle>
            <a:lvl1pPr marL="285750" marR="0" lvl="0" indent="-2857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charset="-122"/>
                <a:cs typeface="+mn-cs"/>
                <a:sym typeface="+mn-ea"/>
              </a:defRPr>
            </a:lvl1pPr>
            <a:lvl2pPr marL="742950" marR="0" lvl="1" indent="-2857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charset="-122"/>
                <a:cs typeface="+mn-cs"/>
                <a:sym typeface="+mn-ea"/>
              </a:defRPr>
            </a:lvl2pPr>
            <a:lvl3pPr marL="1200150" marR="0" lvl="2" indent="-2857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charset="-122"/>
                <a:cs typeface="+mn-cs"/>
                <a:sym typeface="+mn-ea"/>
              </a:defRPr>
            </a:lvl3pPr>
            <a:lvl4pPr marL="1657350" marR="0" lvl="3" indent="-2857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charset="-122"/>
                <a:cs typeface="+mn-cs"/>
                <a:sym typeface="+mn-ea"/>
              </a:defRPr>
            </a:lvl4pPr>
            <a:lvl5pPr marL="2114550" marR="0" lvl="4" indent="-2857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charset="-122"/>
                <a:cs typeface="+mn-cs"/>
                <a:sym typeface="+mn-ea"/>
              </a:defRPr>
            </a:lvl5p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4" name="内容占位符 3"/>
          <p:cNvSpPr>
            <a:spLocks noGrp="1"/>
          </p:cNvSpPr>
          <p:nvPr>
            <p:ph sz="half" idx="2"/>
          </p:nvPr>
        </p:nvSpPr>
        <p:spPr>
          <a:xfrm>
            <a:off x="4679158" y="952508"/>
            <a:ext cx="3962432" cy="5388907"/>
          </a:xfrm>
        </p:spPr>
        <p:txBody>
          <a:bodyPr>
            <a:noAutofit/>
          </a:bodyPr>
          <a:lstStyle>
            <a:lvl1pPr marL="285750" indent="-285750">
              <a:buFont typeface="Arial" panose="020B0604020202020204" pitchFamily="34" charset="0"/>
              <a:buChar char="•"/>
              <a:defRPr sz="1600" u="none" strike="noStrike" kern="1200" cap="none" spc="150" normalizeH="0">
                <a:solidFill>
                  <a:schemeClr val="tx1">
                    <a:lumMod val="75000"/>
                  </a:schemeClr>
                </a:solidFill>
                <a:uFillTx/>
                <a:latin typeface="Arial" panose="020B0604020202020204" pitchFamily="34" charset="0"/>
                <a:ea typeface="微软雅黑" panose="020B0503020204020204" charset="-122"/>
              </a:defRPr>
            </a:lvl1pPr>
            <a:lvl2pPr marL="742950" indent="-285750">
              <a:buFont typeface="Arial" panose="020B0604020202020204" pitchFamily="34" charset="0"/>
              <a:buChar char="•"/>
              <a:defRPr sz="1600" u="none" strike="noStrike" kern="1200" cap="none" spc="150" normalizeH="0">
                <a:solidFill>
                  <a:schemeClr val="tx1">
                    <a:lumMod val="75000"/>
                  </a:schemeClr>
                </a:solidFill>
                <a:uFillTx/>
                <a:latin typeface="Arial" panose="020B0604020202020204" pitchFamily="34" charset="0"/>
                <a:ea typeface="微软雅黑" panose="020B0503020204020204" charset="-122"/>
              </a:defRPr>
            </a:lvl2pPr>
            <a:lvl3pPr marL="1200150" indent="-285750">
              <a:buFont typeface="Arial" panose="020B0604020202020204" pitchFamily="34" charset="0"/>
              <a:buChar char="•"/>
              <a:defRPr sz="1600" u="none" strike="noStrike" kern="1200" cap="none" spc="150" normalizeH="0">
                <a:solidFill>
                  <a:schemeClr val="tx1">
                    <a:lumMod val="75000"/>
                  </a:schemeClr>
                </a:solidFill>
                <a:uFillTx/>
                <a:latin typeface="Arial" panose="020B0604020202020204" pitchFamily="34" charset="0"/>
                <a:ea typeface="微软雅黑" panose="020B0503020204020204" charset="-122"/>
              </a:defRPr>
            </a:lvl3pPr>
            <a:lvl4pPr marL="1657350" indent="-285750">
              <a:buFont typeface="Arial" panose="020B0604020202020204" pitchFamily="34" charset="0"/>
              <a:buChar char="•"/>
              <a:defRPr sz="1600" u="none" strike="noStrike" kern="1200" cap="none" spc="150" normalizeH="0">
                <a:solidFill>
                  <a:schemeClr val="tx1">
                    <a:lumMod val="75000"/>
                  </a:schemeClr>
                </a:solidFill>
                <a:uFillTx/>
                <a:latin typeface="Arial" panose="020B0604020202020204" pitchFamily="34" charset="0"/>
                <a:ea typeface="微软雅黑" panose="020B0503020204020204" charset="-122"/>
              </a:defRPr>
            </a:lvl4pPr>
            <a:lvl5pPr marL="2114550" indent="-285750">
              <a:buFont typeface="Arial" panose="020B0604020202020204" pitchFamily="34" charset="0"/>
              <a:buChar char="•"/>
              <a:defRPr sz="1600" u="none" strike="noStrike" kern="1200" cap="none" spc="150" normalizeH="0">
                <a:solidFill>
                  <a:schemeClr val="tx1">
                    <a:lumMod val="75000"/>
                  </a:schemeClr>
                </a:solidFill>
                <a:uFillTx/>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custDataLst>
              <p:tags r:id="rId1"/>
            </p:custDataLst>
          </p:nvPr>
        </p:nvSpPr>
        <p:spPr>
          <a:xfrm>
            <a:off x="660400" y="6350000"/>
            <a:ext cx="2024063"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t>2023/9/11</a:t>
            </a:fld>
            <a:endParaRPr lang="zh-CN" altLang="en-US" strike="noStrike" noProof="1"/>
          </a:p>
        </p:txBody>
      </p:sp>
      <p:sp>
        <p:nvSpPr>
          <p:cNvPr id="6" name="页脚占位符 5"/>
          <p:cNvSpPr>
            <a:spLocks noGrp="1"/>
          </p:cNvSpPr>
          <p:nvPr>
            <p:ph type="ftr" sz="quarter" idx="11"/>
            <p:custDataLst>
              <p:tags r:id="rId2"/>
            </p:custDataLst>
          </p:nvPr>
        </p:nvSpPr>
        <p:spPr>
          <a:xfrm>
            <a:off x="3087688" y="6350000"/>
            <a:ext cx="29686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7" name="灯片编号占位符 6"/>
          <p:cNvSpPr>
            <a:spLocks noGrp="1"/>
          </p:cNvSpPr>
          <p:nvPr>
            <p:ph type="sldNum" sz="quarter" idx="12"/>
            <p:custDataLst>
              <p:tags r:id="rId3"/>
            </p:custDataLst>
          </p:nvPr>
        </p:nvSpPr>
        <p:spPr>
          <a:xfrm>
            <a:off x="6457950" y="6350000"/>
            <a:ext cx="2025650"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grpSp>
        <p:nvGrpSpPr>
          <p:cNvPr id="8195" name="组合 9"/>
          <p:cNvGrpSpPr/>
          <p:nvPr userDrawn="1"/>
        </p:nvGrpSpPr>
        <p:grpSpPr>
          <a:xfrm>
            <a:off x="7997825" y="-7937"/>
            <a:ext cx="1146175" cy="1471612"/>
            <a:chOff x="16792" y="-13"/>
            <a:chExt cx="2408" cy="2319"/>
          </a:xfrm>
        </p:grpSpPr>
        <p:sp>
          <p:nvSpPr>
            <p:cNvPr id="11" name="任意多边形: 形状 9"/>
            <p:cNvSpPr/>
            <p:nvPr userDrawn="1">
              <p:custDataLst>
                <p:tags r:id="rId4"/>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kumimoji="1" lang="zh-CN" altLang="en-US" sz="1350" strike="noStrike" noProof="1"/>
            </a:p>
          </p:txBody>
        </p:sp>
        <p:sp>
          <p:nvSpPr>
            <p:cNvPr id="12" name="任意形状 17"/>
            <p:cNvSpPr/>
            <p:nvPr userDrawn="1">
              <p:custDataLst>
                <p:tags r:id="rId5"/>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350" strike="noStrike" noProof="1"/>
            </a:p>
          </p:txBody>
        </p:sp>
      </p:grpSp>
      <p:sp>
        <p:nvSpPr>
          <p:cNvPr id="2" name="标题 1"/>
          <p:cNvSpPr>
            <a:spLocks noGrp="1"/>
          </p:cNvSpPr>
          <p:nvPr>
            <p:ph type="title"/>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75000"/>
                  </a:schemeClr>
                </a:solidFill>
                <a:uFillTx/>
                <a:latin typeface="Arial" panose="020B0604020202020204" pitchFamily="34" charset="0"/>
                <a:ea typeface="微软雅黑" panose="020B0503020204020204" charset="-122"/>
                <a:cs typeface="+mj-cs"/>
                <a:sym typeface="+mn-ea"/>
              </a:defRPr>
            </a:lvl1pPr>
          </a:lstStyle>
          <a:p>
            <a:pPr lvl="0" fontAlgn="auto"/>
            <a:r>
              <a:rPr strike="noStrike" noProof="1">
                <a:sym typeface="+mn-ea"/>
              </a:rPr>
              <a:t>单击此处编辑母版标题样式</a:t>
            </a:r>
          </a:p>
        </p:txBody>
      </p:sp>
      <p:sp>
        <p:nvSpPr>
          <p:cNvPr id="3" name="文本占位符 2"/>
          <p:cNvSpPr>
            <a:spLocks noGrp="1"/>
          </p:cNvSpPr>
          <p:nvPr>
            <p:ph type="body" idx="1" hasCustomPrompt="1"/>
          </p:nvPr>
        </p:nvSpPr>
        <p:spPr>
          <a:xfrm>
            <a:off x="502448" y="952508"/>
            <a:ext cx="396243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7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单击此处编辑文本</a:t>
            </a:r>
          </a:p>
        </p:txBody>
      </p:sp>
      <p:sp>
        <p:nvSpPr>
          <p:cNvPr id="4" name="内容占位符 3"/>
          <p:cNvSpPr>
            <a:spLocks noGrp="1"/>
          </p:cNvSpPr>
          <p:nvPr>
            <p:ph sz="half" idx="2"/>
          </p:nvPr>
        </p:nvSpPr>
        <p:spPr>
          <a:xfrm>
            <a:off x="502444" y="1406525"/>
            <a:ext cx="39624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charset="-122"/>
                <a:cs typeface="+mn-cs"/>
                <a:sym typeface="+mn-ea"/>
              </a:defRPr>
            </a:lvl5p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5" name="文本占位符 4"/>
          <p:cNvSpPr>
            <a:spLocks noGrp="1"/>
          </p:cNvSpPr>
          <p:nvPr>
            <p:ph type="body" sz="quarter" idx="3" hasCustomPrompt="1"/>
          </p:nvPr>
        </p:nvSpPr>
        <p:spPr>
          <a:xfrm>
            <a:off x="4676813" y="952508"/>
            <a:ext cx="396243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7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strike="noStrike" noProof="1">
                <a:sym typeface="+mn-ea"/>
              </a:rPr>
              <a:t>单击此处编辑文本</a:t>
            </a:r>
          </a:p>
        </p:txBody>
      </p:sp>
      <p:sp>
        <p:nvSpPr>
          <p:cNvPr id="6" name="内容占位符 5"/>
          <p:cNvSpPr>
            <a:spLocks noGrp="1"/>
          </p:cNvSpPr>
          <p:nvPr>
            <p:ph sz="quarter" idx="4"/>
          </p:nvPr>
        </p:nvSpPr>
        <p:spPr>
          <a:xfrm>
            <a:off x="4676813" y="1406525"/>
            <a:ext cx="396243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charset="-122"/>
                <a:cs typeface="+mn-cs"/>
                <a:sym typeface="+mn-ea"/>
              </a:defRPr>
            </a:lvl5p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7" name="日期占位符 6"/>
          <p:cNvSpPr>
            <a:spLocks noGrp="1"/>
          </p:cNvSpPr>
          <p:nvPr>
            <p:ph type="dt" sz="half" idx="10"/>
            <p:custDataLst>
              <p:tags r:id="rId1"/>
            </p:custDataLst>
          </p:nvPr>
        </p:nvSpPr>
        <p:spPr>
          <a:xfrm>
            <a:off x="660400" y="6350000"/>
            <a:ext cx="2024063"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t>2023/9/11</a:t>
            </a:fld>
            <a:endParaRPr lang="zh-CN" altLang="en-US" strike="noStrike" noProof="1"/>
          </a:p>
        </p:txBody>
      </p:sp>
      <p:sp>
        <p:nvSpPr>
          <p:cNvPr id="8" name="页脚占位符 7"/>
          <p:cNvSpPr>
            <a:spLocks noGrp="1"/>
          </p:cNvSpPr>
          <p:nvPr>
            <p:ph type="ftr" sz="quarter" idx="11"/>
            <p:custDataLst>
              <p:tags r:id="rId2"/>
            </p:custDataLst>
          </p:nvPr>
        </p:nvSpPr>
        <p:spPr>
          <a:xfrm>
            <a:off x="3087688" y="6350000"/>
            <a:ext cx="29686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9" name="灯片编号占位符 8"/>
          <p:cNvSpPr>
            <a:spLocks noGrp="1"/>
          </p:cNvSpPr>
          <p:nvPr>
            <p:ph type="sldNum" sz="quarter" idx="12"/>
            <p:custDataLst>
              <p:tags r:id="rId3"/>
            </p:custDataLst>
          </p:nvPr>
        </p:nvSpPr>
        <p:spPr>
          <a:xfrm>
            <a:off x="6457950" y="6350000"/>
            <a:ext cx="2025650"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75000"/>
                  </a:schemeClr>
                </a:solidFill>
                <a:uFillTx/>
                <a:latin typeface="Arial" panose="020B0604020202020204" pitchFamily="34" charset="0"/>
                <a:ea typeface="微软雅黑" panose="020B0503020204020204" charset="-122"/>
                <a:cs typeface="+mj-cs"/>
                <a:sym typeface="+mn-ea"/>
              </a:defRPr>
            </a:lvl1pPr>
          </a:lstStyle>
          <a:p>
            <a:pPr lvl="0" fontAlgn="auto"/>
            <a:r>
              <a:rPr strike="noStrike" noProof="1">
                <a:sym typeface="+mn-ea"/>
              </a:rPr>
              <a:t>单击此处编辑母版标题样式</a:t>
            </a:r>
          </a:p>
        </p:txBody>
      </p:sp>
      <p:sp>
        <p:nvSpPr>
          <p:cNvPr id="3" name="日期占位符 2"/>
          <p:cNvSpPr>
            <a:spLocks noGrp="1"/>
          </p:cNvSpPr>
          <p:nvPr>
            <p:ph type="dt" sz="half" idx="10"/>
          </p:nvPr>
        </p:nvSpPr>
        <p:spPr/>
        <p:txBody>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t>2023/9/11</a:t>
            </a:fld>
            <a:endParaRPr lang="zh-CN" altLang="en-US" strike="noStrike" noProof="1"/>
          </a:p>
        </p:txBody>
      </p:sp>
      <p:sp>
        <p:nvSpPr>
          <p:cNvPr id="4" name="页脚占位符 3"/>
          <p:cNvSpPr>
            <a:spLocks noGrp="1"/>
          </p:cNvSpPr>
          <p:nvPr>
            <p:ph type="ftr" sz="quarter" idx="11"/>
          </p:nvPr>
        </p:nvSpPr>
        <p:spPr/>
        <p:txBody>
          <a:bodyPr/>
          <a:lstStyle/>
          <a:p>
            <a:pPr fontAlgn="base"/>
            <a:endParaRPr lang="zh-CN" altLang="en-US" strike="noStrike" noProof="1"/>
          </a:p>
        </p:txBody>
      </p:sp>
      <p:sp>
        <p:nvSpPr>
          <p:cNvPr id="5" name="灯片编号占位符 4"/>
          <p:cNvSpPr>
            <a:spLocks noGrp="1"/>
          </p:cNvSpPr>
          <p:nvPr>
            <p:ph type="sldNum" sz="quarter" idx="12"/>
          </p:nvPr>
        </p:nvSpPr>
        <p:spPr/>
        <p:txBody>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t>2023/9/11</a:t>
            </a:fld>
            <a:endParaRPr lang="zh-CN" altLang="en-US" strike="noStrike" noProof="1"/>
          </a:p>
        </p:txBody>
      </p:sp>
      <p:sp>
        <p:nvSpPr>
          <p:cNvPr id="3" name="页脚占位符 2"/>
          <p:cNvSpPr>
            <a:spLocks noGrp="1"/>
          </p:cNvSpPr>
          <p:nvPr>
            <p:ph type="ftr" sz="quarter" idx="11"/>
          </p:nvPr>
        </p:nvSpPr>
        <p:spPr/>
        <p:txBody>
          <a:bodyPr/>
          <a:lstStyle/>
          <a:p>
            <a:pPr fontAlgn="base"/>
            <a:endParaRPr lang="zh-CN" altLang="en-US" strike="noStrike" noProof="1"/>
          </a:p>
        </p:txBody>
      </p:sp>
      <p:sp>
        <p:nvSpPr>
          <p:cNvPr id="4" name="灯片编号占位符 3"/>
          <p:cNvSpPr>
            <a:spLocks noGrp="1"/>
          </p:cNvSpPr>
          <p:nvPr>
            <p:ph type="sldNum" sz="quarter" idx="12"/>
          </p:nvPr>
        </p:nvSpPr>
        <p:spPr/>
        <p:txBody>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1"/>
        </a:solidFill>
        <a:effectLst/>
      </p:bgPr>
    </p:bg>
    <p:spTree>
      <p:nvGrpSpPr>
        <p:cNvPr id="1" name=""/>
        <p:cNvGrpSpPr/>
        <p:nvPr/>
      </p:nvGrpSpPr>
      <p:grpSpPr>
        <a:xfrm>
          <a:off x="0" y="0"/>
          <a:ext cx="0" cy="0"/>
          <a:chOff x="0" y="0"/>
          <a:chExt cx="0" cy="0"/>
        </a:xfrm>
      </p:grpSpPr>
      <p:grpSp>
        <p:nvGrpSpPr>
          <p:cNvPr id="9219" name="组合 7"/>
          <p:cNvGrpSpPr/>
          <p:nvPr userDrawn="1"/>
        </p:nvGrpSpPr>
        <p:grpSpPr>
          <a:xfrm>
            <a:off x="7997825" y="-7937"/>
            <a:ext cx="1146175" cy="1471612"/>
            <a:chOff x="16792" y="-13"/>
            <a:chExt cx="2408" cy="2319"/>
          </a:xfrm>
        </p:grpSpPr>
        <p:sp>
          <p:nvSpPr>
            <p:cNvPr id="10" name="任意多边形: 形状 9"/>
            <p:cNvSpPr/>
            <p:nvPr userDrawn="1">
              <p:custDataLst>
                <p:tags r:id="rId4"/>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kumimoji="1" lang="zh-CN" altLang="en-US" sz="1350" strike="noStrike" noProof="1"/>
            </a:p>
          </p:txBody>
        </p:sp>
        <p:sp>
          <p:nvSpPr>
            <p:cNvPr id="11" name="任意形状 17"/>
            <p:cNvSpPr/>
            <p:nvPr userDrawn="1">
              <p:custDataLst>
                <p:tags r:id="rId5"/>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350" strike="noStrike" noProof="1"/>
            </a:p>
          </p:txBody>
        </p:sp>
      </p:grpSp>
      <p:sp>
        <p:nvSpPr>
          <p:cNvPr id="2" name="标题 1"/>
          <p:cNvSpPr>
            <a:spLocks noGrp="1"/>
          </p:cNvSpPr>
          <p:nvPr>
            <p:ph type="title"/>
          </p:nvPr>
        </p:nvSpPr>
        <p:spPr>
          <a:xfrm>
            <a:off x="502448"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75000"/>
                  </a:schemeClr>
                </a:solidFill>
                <a:uFillTx/>
                <a:latin typeface="Arial" panose="020B0604020202020204" pitchFamily="34" charset="0"/>
                <a:ea typeface="微软雅黑" panose="020B0503020204020204" charset="-122"/>
                <a:cs typeface="+mj-cs"/>
                <a:sym typeface="+mn-ea"/>
              </a:defRPr>
            </a:lvl1pPr>
          </a:lstStyle>
          <a:p>
            <a:pPr lvl="0" fontAlgn="auto"/>
            <a:r>
              <a:rPr strike="noStrike" noProof="1">
                <a:sym typeface="+mn-ea"/>
              </a:rPr>
              <a:t>单击此处编辑母版标题样式</a:t>
            </a:r>
          </a:p>
        </p:txBody>
      </p:sp>
      <p:sp>
        <p:nvSpPr>
          <p:cNvPr id="3" name="图片占位符 2"/>
          <p:cNvSpPr>
            <a:spLocks noGrp="1"/>
          </p:cNvSpPr>
          <p:nvPr>
            <p:ph type="pic" idx="1"/>
          </p:nvPr>
        </p:nvSpPr>
        <p:spPr>
          <a:xfrm>
            <a:off x="502448" y="952508"/>
            <a:ext cx="396243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fontAlgn="auto"/>
            <a:endParaRPr strike="noStrike" noProof="1">
              <a:sym typeface="+mn-ea"/>
            </a:endParaRPr>
          </a:p>
        </p:txBody>
      </p:sp>
      <p:sp>
        <p:nvSpPr>
          <p:cNvPr id="4" name="文本占位符 3"/>
          <p:cNvSpPr>
            <a:spLocks noGrp="1"/>
          </p:cNvSpPr>
          <p:nvPr>
            <p:ph type="body" sz="half" idx="2"/>
          </p:nvPr>
        </p:nvSpPr>
        <p:spPr>
          <a:xfrm>
            <a:off x="4679194" y="952508"/>
            <a:ext cx="396243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charset="-122"/>
                <a:cs typeface="+mn-cs"/>
                <a:sym typeface="+mn-ea"/>
              </a:defRPr>
            </a:lvl1pPr>
          </a:lstStyle>
          <a:p>
            <a:pPr lvl="0" fontAlgn="auto"/>
            <a:r>
              <a:rPr strike="noStrike" noProof="1">
                <a:sym typeface="+mn-ea"/>
              </a:rPr>
              <a:t>单击此处编辑母版文本样式</a:t>
            </a:r>
          </a:p>
        </p:txBody>
      </p:sp>
      <p:sp>
        <p:nvSpPr>
          <p:cNvPr id="5" name="日期占位符 4"/>
          <p:cNvSpPr>
            <a:spLocks noGrp="1"/>
          </p:cNvSpPr>
          <p:nvPr>
            <p:ph type="dt" sz="half" idx="10"/>
            <p:custDataLst>
              <p:tags r:id="rId1"/>
            </p:custDataLst>
          </p:nvPr>
        </p:nvSpPr>
        <p:spPr>
          <a:xfrm>
            <a:off x="660400" y="6350000"/>
            <a:ext cx="2024063" cy="315913"/>
          </a:xfrm>
          <a:prstGeom prst="rect">
            <a:avLst/>
          </a:prstGeom>
        </p:spPr>
        <p:txBody>
          <a:bodyPr vert="horz" lIns="91440" tIns="45720" rIns="91440" bIns="45720" rtlCol="0" anchor="ctr">
            <a:normAutofit/>
          </a:bodyPr>
          <a:lstStyle/>
          <a:p>
            <a:pPr fontAlgn="base"/>
            <a:fld id="{9EFD9D74-47D9-4702-A33C-335B63B48DBF}" type="datetimeFigureOut">
              <a:rPr lang="zh-CN" altLang="en-US" strike="noStrike" noProof="1" smtClean="0">
                <a:latin typeface="Arial" panose="020B0604020202020204" pitchFamily="34" charset="0"/>
                <a:ea typeface="宋体" panose="02010600030101010101" pitchFamily="2" charset="-122"/>
                <a:cs typeface="+mn-cs"/>
              </a:rPr>
              <a:t>2023/9/11</a:t>
            </a:fld>
            <a:endParaRPr lang="zh-CN" altLang="en-US" strike="noStrike" noProof="1"/>
          </a:p>
        </p:txBody>
      </p:sp>
      <p:sp>
        <p:nvSpPr>
          <p:cNvPr id="6" name="页脚占位符 5"/>
          <p:cNvSpPr>
            <a:spLocks noGrp="1"/>
          </p:cNvSpPr>
          <p:nvPr>
            <p:ph type="ftr" sz="quarter" idx="11"/>
            <p:custDataLst>
              <p:tags r:id="rId2"/>
            </p:custDataLst>
          </p:nvPr>
        </p:nvSpPr>
        <p:spPr>
          <a:xfrm>
            <a:off x="3087688" y="6350000"/>
            <a:ext cx="29686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7" name="灯片编号占位符 6"/>
          <p:cNvSpPr>
            <a:spLocks noGrp="1"/>
          </p:cNvSpPr>
          <p:nvPr>
            <p:ph type="sldNum" sz="quarter" idx="12"/>
            <p:custDataLst>
              <p:tags r:id="rId3"/>
            </p:custDataLst>
          </p:nvPr>
        </p:nvSpPr>
        <p:spPr>
          <a:xfrm>
            <a:off x="6457950" y="6350000"/>
            <a:ext cx="2025650" cy="315913"/>
          </a:xfrm>
          <a:prstGeom prst="rect">
            <a:avLst/>
          </a:prstGeom>
        </p:spPr>
        <p:txBody>
          <a:bodyPr vert="horz" lIns="91440" tIns="45720" rIns="91440" bIns="45720" rtlCol="0" anchor="ctr">
            <a:normAutofit/>
          </a:bodyPr>
          <a:lstStyle/>
          <a:p>
            <a:pPr fontAlgn="base"/>
            <a:fld id="{FABC47A4-756D-490B-A52F-7D9E2C9FC05F}"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1"/>
        </a:solidFill>
        <a:effectLst/>
      </p:bgPr>
    </p:bg>
    <p:spTree>
      <p:nvGrpSpPr>
        <p:cNvPr id="1" name=""/>
        <p:cNvGrpSpPr/>
        <p:nvPr/>
      </p:nvGrpSpPr>
      <p:grpSpPr>
        <a:xfrm>
          <a:off x="0" y="0"/>
          <a:ext cx="0" cy="0"/>
          <a:chOff x="0" y="0"/>
          <a:chExt cx="0" cy="0"/>
        </a:xfrm>
      </p:grpSpPr>
      <p:grpSp>
        <p:nvGrpSpPr>
          <p:cNvPr id="10243" name="组合 7"/>
          <p:cNvGrpSpPr/>
          <p:nvPr userDrawn="1"/>
        </p:nvGrpSpPr>
        <p:grpSpPr>
          <a:xfrm>
            <a:off x="7997825" y="-7937"/>
            <a:ext cx="1146175" cy="1471612"/>
            <a:chOff x="16792" y="-13"/>
            <a:chExt cx="2408" cy="2319"/>
          </a:xfrm>
        </p:grpSpPr>
        <p:sp>
          <p:nvSpPr>
            <p:cNvPr id="10" name="任意多边形: 形状 9"/>
            <p:cNvSpPr/>
            <p:nvPr userDrawn="1">
              <p:custDataLst>
                <p:tags r:id="rId4"/>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kumimoji="1" lang="zh-CN" altLang="en-US" sz="1350" strike="noStrike" noProof="1"/>
            </a:p>
          </p:txBody>
        </p:sp>
        <p:sp>
          <p:nvSpPr>
            <p:cNvPr id="11" name="任意形状 17"/>
            <p:cNvSpPr/>
            <p:nvPr userDrawn="1">
              <p:custDataLst>
                <p:tags r:id="rId5"/>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350" strike="noStrike" noProof="1"/>
            </a:p>
          </p:txBody>
        </p:sp>
      </p:grpSp>
      <p:sp>
        <p:nvSpPr>
          <p:cNvPr id="2" name="竖排标题 1"/>
          <p:cNvSpPr>
            <a:spLocks noGrp="1"/>
          </p:cNvSpPr>
          <p:nvPr>
            <p:ph type="title" orient="vert"/>
          </p:nvPr>
        </p:nvSpPr>
        <p:spPr>
          <a:xfrm>
            <a:off x="7928351" y="952508"/>
            <a:ext cx="713238"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75000"/>
                  </a:schemeClr>
                </a:solidFill>
                <a:uFillTx/>
                <a:latin typeface="Arial" panose="020B0604020202020204" pitchFamily="34" charset="0"/>
                <a:ea typeface="微软雅黑" panose="020B0503020204020204" charset="-122"/>
                <a:cs typeface="+mj-cs"/>
                <a:sym typeface="+mn-ea"/>
              </a:defRPr>
            </a:lvl1pPr>
          </a:lstStyle>
          <a:p>
            <a:pPr lvl="0" fontAlgn="auto"/>
            <a:r>
              <a:rPr strike="noStrike" noProof="1">
                <a:sym typeface="+mn-ea"/>
              </a:rPr>
              <a:t>单击此处编辑母版标题样式</a:t>
            </a:r>
          </a:p>
        </p:txBody>
      </p:sp>
      <p:sp>
        <p:nvSpPr>
          <p:cNvPr id="3" name="竖排文字占位符 2"/>
          <p:cNvSpPr>
            <a:spLocks noGrp="1"/>
          </p:cNvSpPr>
          <p:nvPr>
            <p:ph type="body" orient="vert" idx="1"/>
          </p:nvPr>
        </p:nvSpPr>
        <p:spPr>
          <a:xfrm>
            <a:off x="502444" y="952500"/>
            <a:ext cx="7371076" cy="5388907"/>
          </a:xfrm>
        </p:spPr>
        <p:txBody>
          <a:bodyPr vert="eaVert"/>
          <a:lstStyle>
            <a:lvl1pPr indent="0" eaLnBrk="1" fontAlgn="auto" latinLnBrk="0" hangingPunct="1">
              <a:defRPr baseline="0">
                <a:solidFill>
                  <a:schemeClr val="tx1">
                    <a:lumMod val="7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schemeClr>
                </a:solidFill>
                <a:latin typeface="Arial" panose="020B0604020202020204" pitchFamily="34" charset="0"/>
                <a:ea typeface="微软雅黑" panose="020B0503020204020204" charset="-122"/>
              </a:defRPr>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custDataLst>
              <p:tags r:id="rId1"/>
            </p:custDataLst>
          </p:nvPr>
        </p:nvSpPr>
        <p:spPr>
          <a:xfrm>
            <a:off x="660400" y="6350000"/>
            <a:ext cx="2024063"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t>2023/9/11</a:t>
            </a:fld>
            <a:endParaRPr lang="zh-CN" altLang="en-US" strike="noStrike" noProof="1"/>
          </a:p>
        </p:txBody>
      </p:sp>
      <p:sp>
        <p:nvSpPr>
          <p:cNvPr id="5" name="页脚占位符 4"/>
          <p:cNvSpPr>
            <a:spLocks noGrp="1"/>
          </p:cNvSpPr>
          <p:nvPr>
            <p:ph type="ftr" sz="quarter" idx="11"/>
            <p:custDataLst>
              <p:tags r:id="rId2"/>
            </p:custDataLst>
          </p:nvPr>
        </p:nvSpPr>
        <p:spPr>
          <a:xfrm>
            <a:off x="3087688" y="6350000"/>
            <a:ext cx="2968625"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6" name="灯片编号占位符 5"/>
          <p:cNvSpPr>
            <a:spLocks noGrp="1"/>
          </p:cNvSpPr>
          <p:nvPr>
            <p:ph type="sldNum" sz="quarter" idx="12"/>
            <p:custDataLst>
              <p:tags r:id="rId3"/>
            </p:custDataLst>
          </p:nvPr>
        </p:nvSpPr>
        <p:spPr>
          <a:xfrm>
            <a:off x="6457950" y="6350000"/>
            <a:ext cx="2025650"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tags" Target="../tags/tag105.xml"/><Relationship Id="rId3" Type="http://schemas.openxmlformats.org/officeDocument/2006/relationships/slideLayout" Target="../slideLayouts/slideLayout22.xml"/><Relationship Id="rId21" Type="http://schemas.openxmlformats.org/officeDocument/2006/relationships/tags" Target="../tags/tag100.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tags" Target="../tags/tag104.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tags" Target="../tags/tag103.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tags" Target="../tags/tag102.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tags" Target="../tags/tag10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21"/>
            </p:custDataLst>
          </p:nvPr>
        </p:nvSpPr>
        <p:spPr>
          <a:xfrm>
            <a:off x="501650" y="454025"/>
            <a:ext cx="8140700" cy="441325"/>
          </a:xfrm>
          <a:prstGeom prst="rect">
            <a:avLst/>
          </a:prstGeom>
          <a:noFill/>
          <a:ln w="9525">
            <a:noFill/>
          </a:ln>
        </p:spPr>
        <p:txBody>
          <a:bodyPr vert="horz" lIns="101600" tIns="38100" rIns="76200" bIns="38100" anchor="t" anchorCtr="0"/>
          <a:lstStyle/>
          <a:p>
            <a:pPr lvl="0"/>
            <a:r>
              <a:rPr lang="zh-CN" altLang="en-US" dirty="0"/>
              <a:t>单击此处编辑母版标题样式</a:t>
            </a:r>
          </a:p>
        </p:txBody>
      </p:sp>
      <p:sp>
        <p:nvSpPr>
          <p:cNvPr id="1027" name="文本占位符 2"/>
          <p:cNvSpPr>
            <a:spLocks noGrp="1"/>
          </p:cNvSpPr>
          <p:nvPr>
            <p:ph type="body"/>
            <p:custDataLst>
              <p:tags r:id="rId22"/>
            </p:custDataLst>
          </p:nvPr>
        </p:nvSpPr>
        <p:spPr>
          <a:xfrm>
            <a:off x="501650" y="963613"/>
            <a:ext cx="8140700" cy="5387975"/>
          </a:xfrm>
          <a:prstGeom prst="rect">
            <a:avLst/>
          </a:prstGeom>
          <a:noFill/>
          <a:ln w="9525">
            <a:noFill/>
          </a:ln>
        </p:spPr>
        <p:txBody>
          <a:bodyPr vert="horz" lIns="101600" tIns="0" rIns="82550" bIns="0"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3"/>
            </p:custDataLst>
          </p:nvPr>
        </p:nvSpPr>
        <p:spPr>
          <a:xfrm>
            <a:off x="660400" y="6350000"/>
            <a:ext cx="2024063" cy="315913"/>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t>2023/9/11</a:t>
            </a:fld>
            <a:endParaRPr lang="zh-CN" altLang="en-US" strike="noStrike" noProof="1"/>
          </a:p>
        </p:txBody>
      </p:sp>
      <p:sp>
        <p:nvSpPr>
          <p:cNvPr id="5" name="页脚占位符 4"/>
          <p:cNvSpPr>
            <a:spLocks noGrp="1"/>
          </p:cNvSpPr>
          <p:nvPr>
            <p:ph type="ftr" sz="quarter" idx="3"/>
            <p:custDataLst>
              <p:tags r:id="rId24"/>
            </p:custDataLst>
          </p:nvPr>
        </p:nvSpPr>
        <p:spPr>
          <a:xfrm>
            <a:off x="3087688" y="6350000"/>
            <a:ext cx="2968625" cy="315913"/>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fontAlgn="base"/>
            <a:endParaRPr lang="zh-CN" altLang="en-US" strike="noStrike" noProof="1"/>
          </a:p>
        </p:txBody>
      </p:sp>
      <p:sp>
        <p:nvSpPr>
          <p:cNvPr id="6" name="灯片编号占位符 5"/>
          <p:cNvSpPr>
            <a:spLocks noGrp="1"/>
          </p:cNvSpPr>
          <p:nvPr>
            <p:ph type="sldNum" sz="quarter" idx="4"/>
            <p:custDataLst>
              <p:tags r:id="rId25"/>
            </p:custDataLst>
          </p:nvPr>
        </p:nvSpPr>
        <p:spPr>
          <a:xfrm>
            <a:off x="6457950" y="6350000"/>
            <a:ext cx="2025650" cy="315913"/>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
        <p:nvSpPr>
          <p:cNvPr id="7" name="KSO_TEMPLATE" hidden="1"/>
          <p:cNvSpPr/>
          <p:nvPr userDrawn="1">
            <p:custDataLst>
              <p:tags r:id="rId2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sldNum="0" hdr="0" ftr="0" dt="0"/>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7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custDataLst>
              <p:tags r:id="rId21"/>
            </p:custDataLst>
          </p:nvPr>
        </p:nvSpPr>
        <p:spPr>
          <a:xfrm>
            <a:off x="501650" y="454025"/>
            <a:ext cx="8140700" cy="441325"/>
          </a:xfrm>
          <a:prstGeom prst="rect">
            <a:avLst/>
          </a:prstGeom>
          <a:noFill/>
          <a:ln w="9525">
            <a:noFill/>
          </a:ln>
        </p:spPr>
        <p:txBody>
          <a:bodyPr vert="horz" lIns="101600" tIns="38100" rIns="76200" bIns="38100" anchor="t" anchorCtr="0"/>
          <a:lstStyle/>
          <a:p>
            <a:pPr lvl="0"/>
            <a:r>
              <a:rPr lang="zh-CN" altLang="en-US" dirty="0"/>
              <a:t>单击此处编辑母版标题样式</a:t>
            </a:r>
          </a:p>
        </p:txBody>
      </p:sp>
      <p:sp>
        <p:nvSpPr>
          <p:cNvPr id="2051" name="文本占位符 2"/>
          <p:cNvSpPr>
            <a:spLocks noGrp="1"/>
          </p:cNvSpPr>
          <p:nvPr>
            <p:ph type="body"/>
            <p:custDataLst>
              <p:tags r:id="rId22"/>
            </p:custDataLst>
          </p:nvPr>
        </p:nvSpPr>
        <p:spPr>
          <a:xfrm>
            <a:off x="501650" y="963613"/>
            <a:ext cx="8140700" cy="5387975"/>
          </a:xfrm>
          <a:prstGeom prst="rect">
            <a:avLst/>
          </a:prstGeom>
          <a:noFill/>
          <a:ln w="9525">
            <a:noFill/>
          </a:ln>
        </p:spPr>
        <p:txBody>
          <a:bodyPr vert="horz" lIns="101600" tIns="0" rIns="82550" bIns="0"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3"/>
            </p:custDataLst>
          </p:nvPr>
        </p:nvSpPr>
        <p:spPr>
          <a:xfrm>
            <a:off x="660400" y="6350000"/>
            <a:ext cx="2024063" cy="315913"/>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pPr fontAlgn="base"/>
            <a:fld id="{760FBDFE-C587-4B4C-A407-44438C67B59E}" type="datetimeFigureOut">
              <a:rPr lang="zh-CN" altLang="en-US" strike="noStrike" noProof="1" smtClean="0">
                <a:latin typeface="Arial" panose="020B0604020202020204" pitchFamily="34" charset="0"/>
                <a:ea typeface="宋体" panose="02010600030101010101" pitchFamily="2" charset="-122"/>
                <a:cs typeface="+mn-cs"/>
              </a:rPr>
              <a:t>2023/9/11</a:t>
            </a:fld>
            <a:endParaRPr lang="zh-CN" altLang="en-US" strike="noStrike" noProof="1"/>
          </a:p>
        </p:txBody>
      </p:sp>
      <p:sp>
        <p:nvSpPr>
          <p:cNvPr id="5" name="页脚占位符 4"/>
          <p:cNvSpPr>
            <a:spLocks noGrp="1"/>
          </p:cNvSpPr>
          <p:nvPr>
            <p:ph type="ftr" sz="quarter" idx="3"/>
            <p:custDataLst>
              <p:tags r:id="rId24"/>
            </p:custDataLst>
          </p:nvPr>
        </p:nvSpPr>
        <p:spPr>
          <a:xfrm>
            <a:off x="3087688" y="6350000"/>
            <a:ext cx="2968625" cy="315913"/>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pPr fontAlgn="base"/>
            <a:endParaRPr lang="zh-CN" altLang="en-US" strike="noStrike" noProof="1"/>
          </a:p>
        </p:txBody>
      </p:sp>
      <p:sp>
        <p:nvSpPr>
          <p:cNvPr id="6" name="灯片编号占位符 5"/>
          <p:cNvSpPr>
            <a:spLocks noGrp="1"/>
          </p:cNvSpPr>
          <p:nvPr>
            <p:ph type="sldNum" sz="quarter" idx="4"/>
            <p:custDataLst>
              <p:tags r:id="rId25"/>
            </p:custDataLst>
          </p:nvPr>
        </p:nvSpPr>
        <p:spPr>
          <a:xfrm>
            <a:off x="6457950" y="6350000"/>
            <a:ext cx="2025650" cy="315913"/>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pPr fontAlgn="base"/>
            <a:fld id="{49AE70B2-8BF9-45C0-BB95-33D1B9D3A854}"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
        <p:nvSpPr>
          <p:cNvPr id="7" name="KSO_TEMPLATE" hidden="1"/>
          <p:cNvSpPr/>
          <p:nvPr userDrawn="1">
            <p:custDataLst>
              <p:tags r:id="rId2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Lst>
  <p:hf sldNum="0" hdr="0" ftr="0" dt="0"/>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7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01.xml"/><Relationship Id="rId2" Type="http://schemas.openxmlformats.org/officeDocument/2006/relationships/tags" Target="../tags/tag200.xml"/><Relationship Id="rId1" Type="http://schemas.openxmlformats.org/officeDocument/2006/relationships/tags" Target="../tags/tag199.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20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19.xml"/><Relationship Id="rId1" Type="http://schemas.openxmlformats.org/officeDocument/2006/relationships/tags" Target="../tags/tag218.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9.png"/><Relationship Id="rId2" Type="http://schemas.openxmlformats.org/officeDocument/2006/relationships/tags" Target="../tags/tag221.xml"/><Relationship Id="rId1" Type="http://schemas.openxmlformats.org/officeDocument/2006/relationships/tags" Target="../tags/tag22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23.xml"/><Relationship Id="rId1" Type="http://schemas.openxmlformats.org/officeDocument/2006/relationships/tags" Target="../tags/tag222.xml"/><Relationship Id="rId5" Type="http://schemas.openxmlformats.org/officeDocument/2006/relationships/image" Target="../media/image10.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25.xml"/><Relationship Id="rId1" Type="http://schemas.openxmlformats.org/officeDocument/2006/relationships/tags" Target="../tags/tag224.xml"/><Relationship Id="rId5" Type="http://schemas.openxmlformats.org/officeDocument/2006/relationships/image" Target="../media/image11.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22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22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22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229.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31.xml"/><Relationship Id="rId1" Type="http://schemas.openxmlformats.org/officeDocument/2006/relationships/tags" Target="../tags/tag230.xml"/><Relationship Id="rId5" Type="http://schemas.openxmlformats.org/officeDocument/2006/relationships/image" Target="../media/image13.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232.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03.xml"/><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233.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3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23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236.xml"/><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37.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238.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23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241.xml"/><Relationship Id="rId1" Type="http://schemas.openxmlformats.org/officeDocument/2006/relationships/tags" Target="../tags/tag240.xml"/><Relationship Id="rId4"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05.xml"/><Relationship Id="rId1" Type="http://schemas.openxmlformats.org/officeDocument/2006/relationships/tags" Target="../tags/tag204.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07.xml"/><Relationship Id="rId1" Type="http://schemas.openxmlformats.org/officeDocument/2006/relationships/tags" Target="../tags/tag206.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09.xml"/><Relationship Id="rId1" Type="http://schemas.openxmlformats.org/officeDocument/2006/relationships/tags" Target="../tags/tag208.xml"/><Relationship Id="rId5" Type="http://schemas.openxmlformats.org/officeDocument/2006/relationships/image" Target="../media/image3.gif"/><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11.xml"/><Relationship Id="rId1" Type="http://schemas.openxmlformats.org/officeDocument/2006/relationships/tags" Target="../tags/tag210.xml"/><Relationship Id="rId5" Type="http://schemas.openxmlformats.org/officeDocument/2006/relationships/image" Target="../media/image4.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13.xml"/><Relationship Id="rId1" Type="http://schemas.openxmlformats.org/officeDocument/2006/relationships/tags" Target="../tags/tag212.xml"/><Relationship Id="rId5" Type="http://schemas.openxmlformats.org/officeDocument/2006/relationships/image" Target="../media/image5.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15.xml"/><Relationship Id="rId1" Type="http://schemas.openxmlformats.org/officeDocument/2006/relationships/tags" Target="../tags/tag214.xml"/><Relationship Id="rId5" Type="http://schemas.openxmlformats.org/officeDocument/2006/relationships/image" Target="../media/image6.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17.xml"/><Relationship Id="rId1" Type="http://schemas.openxmlformats.org/officeDocument/2006/relationships/tags" Target="../tags/tag216.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395710" y="1916895"/>
            <a:ext cx="8208569" cy="1500290"/>
          </a:xfrm>
        </p:spPr>
        <p:txBody>
          <a:bodyPr lIns="90000" tIns="46800" rIns="90000" bIns="46800" anchor="b" anchorCtr="0">
            <a:noAutofit/>
          </a:bodyPr>
          <a:lstStyle/>
          <a:p>
            <a:pPr algn="l">
              <a:spcAft>
                <a:spcPct val="0"/>
              </a:spcAft>
            </a:pPr>
            <a:r>
              <a:rPr lang="zh-CN" altLang="en-US" sz="4800" b="0" baseline="-4000" noProof="1">
                <a:solidFill>
                  <a:schemeClr val="tx1"/>
                </a:solidFill>
                <a:latin typeface="Times New Roman" panose="02020603050405020304" charset="0"/>
                <a:ea typeface="+mj-ea"/>
                <a:cs typeface="Times New Roman" panose="02020603050405020304" charset="0"/>
              </a:rPr>
              <a:t>                 群体智能算法</a:t>
            </a:r>
            <a:br>
              <a:rPr lang="en-US" altLang="zh-CN" sz="4800" b="0" baseline="-4000" noProof="1">
                <a:solidFill>
                  <a:schemeClr val="tx1"/>
                </a:solidFill>
                <a:latin typeface="Times New Roman" panose="02020603050405020304" charset="0"/>
                <a:ea typeface="+mj-ea"/>
                <a:cs typeface="Times New Roman" panose="02020603050405020304" charset="0"/>
              </a:rPr>
            </a:br>
            <a:br>
              <a:rPr lang="en-US" altLang="zh-CN" sz="4800" b="0" baseline="-4000" noProof="1">
                <a:solidFill>
                  <a:schemeClr val="tx1"/>
                </a:solidFill>
                <a:latin typeface="Times New Roman" panose="02020603050405020304" charset="0"/>
                <a:ea typeface="+mj-ea"/>
                <a:cs typeface="Times New Roman" panose="02020603050405020304" charset="0"/>
              </a:rPr>
            </a:br>
            <a:r>
              <a:rPr lang="en-US" altLang="zh-CN" sz="4800" b="0" baseline="-4000" noProof="1">
                <a:solidFill>
                  <a:schemeClr val="tx1"/>
                </a:solidFill>
                <a:latin typeface="Times New Roman" panose="02020603050405020304" charset="0"/>
                <a:ea typeface="+mj-ea"/>
                <a:cs typeface="Times New Roman" panose="02020603050405020304" charset="0"/>
              </a:rPr>
              <a:t>                 —GA</a:t>
            </a:r>
            <a:r>
              <a:rPr lang="zh-CN" altLang="en-US" sz="4800" b="0" baseline="-4000" noProof="1">
                <a:solidFill>
                  <a:schemeClr val="tx1"/>
                </a:solidFill>
                <a:latin typeface="Times New Roman" panose="02020603050405020304" charset="0"/>
                <a:ea typeface="+mj-ea"/>
                <a:cs typeface="Times New Roman" panose="02020603050405020304" charset="0"/>
              </a:rPr>
              <a:t>、</a:t>
            </a:r>
            <a:r>
              <a:rPr lang="en-US" altLang="zh-CN" sz="4800" b="0" baseline="-4000" noProof="1">
                <a:solidFill>
                  <a:schemeClr val="tx1"/>
                </a:solidFill>
                <a:latin typeface="Times New Roman" panose="02020603050405020304" charset="0"/>
                <a:ea typeface="+mj-ea"/>
                <a:cs typeface="Times New Roman" panose="02020603050405020304" charset="0"/>
              </a:rPr>
              <a:t>PSO</a:t>
            </a:r>
            <a:r>
              <a:rPr lang="zh-CN" altLang="en-US" sz="4800" b="0" baseline="-4000" noProof="1">
                <a:solidFill>
                  <a:schemeClr val="tx1"/>
                </a:solidFill>
                <a:latin typeface="Times New Roman" panose="02020603050405020304" charset="0"/>
                <a:ea typeface="+mj-ea"/>
                <a:cs typeface="Times New Roman" panose="02020603050405020304" charset="0"/>
              </a:rPr>
              <a:t>、</a:t>
            </a:r>
            <a:r>
              <a:rPr lang="en-US" altLang="zh-CN" sz="4800" b="0" baseline="-4000" noProof="1">
                <a:solidFill>
                  <a:schemeClr val="tx1"/>
                </a:solidFill>
                <a:latin typeface="Times New Roman" panose="02020603050405020304" charset="0"/>
                <a:ea typeface="+mj-ea"/>
                <a:cs typeface="Times New Roman" panose="02020603050405020304" charset="0"/>
              </a:rPr>
              <a:t>CSO</a:t>
            </a:r>
            <a:r>
              <a:rPr lang="zh-CN" altLang="en-US" sz="4800" b="0" baseline="-4000" noProof="1">
                <a:solidFill>
                  <a:schemeClr val="tx1"/>
                </a:solidFill>
                <a:latin typeface="Times New Roman" panose="02020603050405020304" charset="0"/>
                <a:ea typeface="+mj-ea"/>
                <a:cs typeface="Times New Roman" panose="02020603050405020304" charset="0"/>
              </a:rPr>
              <a:t>、</a:t>
            </a:r>
            <a:r>
              <a:rPr lang="en-US" altLang="zh-CN" sz="4800" b="0" baseline="-4000" noProof="1">
                <a:solidFill>
                  <a:schemeClr val="tx1"/>
                </a:solidFill>
                <a:latin typeface="Times New Roman" panose="02020603050405020304" charset="0"/>
                <a:ea typeface="+mj-ea"/>
                <a:cs typeface="Times New Roman" panose="02020603050405020304" charset="0"/>
              </a:rPr>
              <a:t>ABC</a:t>
            </a:r>
            <a:endParaRPr lang="zh-CN" altLang="en-US" sz="4800" b="0" baseline="-4000" noProof="1">
              <a:solidFill>
                <a:schemeClr val="tx1"/>
              </a:solidFill>
              <a:latin typeface="Times New Roman" panose="02020603050405020304" charset="0"/>
              <a:ea typeface="+mj-ea"/>
              <a:cs typeface="Times New Roman" panose="02020603050405020304" charset="0"/>
            </a:endParaRPr>
          </a:p>
        </p:txBody>
      </p:sp>
      <p:sp>
        <p:nvSpPr>
          <p:cNvPr id="19458" name="副标题 2"/>
          <p:cNvSpPr>
            <a:spLocks noGrp="1"/>
          </p:cNvSpPr>
          <p:nvPr>
            <p:ph type="subTitle" idx="1" hasCustomPrompt="1"/>
            <p:custDataLst>
              <p:tags r:id="rId3"/>
            </p:custDataLst>
          </p:nvPr>
        </p:nvSpPr>
        <p:spPr>
          <a:xfrm>
            <a:off x="2238375" y="3759200"/>
            <a:ext cx="4684713" cy="1154113"/>
          </a:xfrm>
        </p:spPr>
        <p:txBody>
          <a:bodyPr vert="horz" lIns="90000" tIns="46800" rIns="90000" bIns="46800" anchor="t">
            <a:normAutofit/>
          </a:bodyPr>
          <a:lstStyle/>
          <a:p>
            <a:pPr marL="0" marR="0" indent="0" algn="ctr" defTabSz="914400" rtl="0" eaLnBrk="1" fontAlgn="auto" latinLnBrk="0" hangingPunct="1">
              <a:lnSpc>
                <a:spcPct val="100000"/>
              </a:lnSpc>
              <a:spcBef>
                <a:spcPts val="0"/>
              </a:spcBef>
              <a:spcAft>
                <a:spcPts val="1000"/>
              </a:spcAft>
              <a:buClrTx/>
              <a:buSzTx/>
              <a:buFont typeface="Arial" panose="020B0604020202020204" pitchFamily="34" charset="0"/>
              <a:buNone/>
            </a:pPr>
            <a:r>
              <a:rPr kumimoji="0" lang="en-US" altLang="zh-CN" sz="2400" b="0" i="0" u="none" strike="noStrike" kern="1200" cap="none" spc="150" normalizeH="0" baseline="0" noProof="1">
                <a:solidFill>
                  <a:schemeClr val="tx1">
                    <a:lumMod val="75000"/>
                  </a:schemeClr>
                </a:solidFill>
                <a:uFillTx/>
                <a:latin typeface="Arial" panose="020B0604020202020204" pitchFamily="34" charset="0"/>
                <a:ea typeface="微软雅黑" panose="020B0503020204020204" charset="-122"/>
                <a:cs typeface="+mn-cs"/>
              </a:rPr>
              <a:t> </a:t>
            </a:r>
          </a:p>
        </p:txBody>
      </p:sp>
      <p:sp>
        <p:nvSpPr>
          <p:cNvPr id="7" name="文本占位符 6"/>
          <p:cNvSpPr>
            <a:spLocks noGrp="1"/>
          </p:cNvSpPr>
          <p:nvPr>
            <p:ph type="body" sz="quarter" idx="14" hasCustomPrompt="1"/>
            <p:custDataLst>
              <p:tags r:id="rId4"/>
            </p:custDataLst>
          </p:nvPr>
        </p:nvSpPr>
        <p:spPr>
          <a:xfrm>
            <a:off x="7524205" y="5085115"/>
            <a:ext cx="1619795" cy="360025"/>
          </a:xfrm>
        </p:spPr>
        <p:txBody>
          <a:bodyPr lIns="90000" tIns="46800" rIns="90000" bIns="46800">
            <a:noAutofit/>
          </a:bodyPr>
          <a:lstStyle/>
          <a:p>
            <a:pPr marL="0" marR="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kumimoji="0" lang="en-US" altLang="zh-CN" sz="2000" b="0" i="0" u="none" strike="noStrike" kern="1200" cap="none" spc="150" normalizeH="0" baseline="0" noProof="1">
                <a:solidFill>
                  <a:schemeClr val="tx1">
                    <a:lumMod val="75000"/>
                  </a:schemeClr>
                </a:solidFill>
                <a:uFillTx/>
                <a:latin typeface="Arial" panose="020B0604020202020204" pitchFamily="34" charset="0"/>
                <a:ea typeface="微软雅黑" panose="020B0503020204020204" charset="-122"/>
                <a:cs typeface="+mn-cs"/>
              </a:rPr>
              <a:t>2023.9.10</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副标题 2"/>
          <p:cNvSpPr>
            <a:spLocks noGrp="1"/>
          </p:cNvSpPr>
          <p:nvPr>
            <p:ph type="subTitle" idx="1" hasCustomPrompt="1"/>
            <p:custDataLst>
              <p:tags r:id="rId2"/>
            </p:custDataLst>
          </p:nvPr>
        </p:nvSpPr>
        <p:spPr>
          <a:xfrm>
            <a:off x="2238375" y="3759200"/>
            <a:ext cx="4684713" cy="1154113"/>
          </a:xfrm>
        </p:spPr>
        <p:txBody>
          <a:bodyPr vert="horz" lIns="90000" tIns="46800" rIns="90000" bIns="46800" anchor="t">
            <a:normAutofit/>
          </a:bodyPr>
          <a:lstStyle/>
          <a:p>
            <a:pPr marL="0" marR="0" indent="0" algn="ctr" defTabSz="914400" rtl="0" eaLnBrk="1" fontAlgn="auto" latinLnBrk="0" hangingPunct="1">
              <a:lnSpc>
                <a:spcPct val="100000"/>
              </a:lnSpc>
              <a:spcBef>
                <a:spcPts val="0"/>
              </a:spcBef>
              <a:spcAft>
                <a:spcPts val="1000"/>
              </a:spcAft>
              <a:buClrTx/>
              <a:buSzTx/>
              <a:buFont typeface="Arial" panose="020B0604020202020204" pitchFamily="34" charset="0"/>
              <a:buNone/>
            </a:pPr>
            <a:r>
              <a:rPr kumimoji="0" lang="en-US" altLang="zh-CN" sz="2400" b="0" i="0" u="none" strike="noStrike" kern="1200" cap="none" spc="150" normalizeH="0" baseline="0" noProof="1">
                <a:solidFill>
                  <a:schemeClr val="tx1">
                    <a:lumMod val="75000"/>
                  </a:schemeClr>
                </a:solidFill>
                <a:uFillTx/>
                <a:latin typeface="Arial" panose="020B0604020202020204" pitchFamily="34" charset="0"/>
                <a:ea typeface="微软雅黑" panose="020B0503020204020204" charset="-122"/>
                <a:cs typeface="+mn-cs"/>
              </a:rPr>
              <a:t> </a:t>
            </a:r>
          </a:p>
        </p:txBody>
      </p:sp>
      <p:sp>
        <p:nvSpPr>
          <p:cNvPr id="4" name="矩形 3"/>
          <p:cNvSpPr/>
          <p:nvPr/>
        </p:nvSpPr>
        <p:spPr>
          <a:xfrm>
            <a:off x="179696" y="188775"/>
            <a:ext cx="2160150" cy="646331"/>
          </a:xfrm>
          <a:prstGeom prst="rect">
            <a:avLst/>
          </a:prstGeom>
        </p:spPr>
        <p:txBody>
          <a:bodyPr wrap="square">
            <a:spAutoFit/>
          </a:bodyPr>
          <a:lstStyle/>
          <a:p>
            <a:pPr algn="ctr"/>
            <a:r>
              <a:rPr lang="zh-CN" altLang="en-US" sz="3600" b="1" dirty="0">
                <a:solidFill>
                  <a:srgbClr val="FF0000"/>
                </a:solidFill>
              </a:rPr>
              <a:t>二、</a:t>
            </a:r>
            <a:r>
              <a:rPr lang="en-US" altLang="zh-CN" sz="3600" b="1" dirty="0">
                <a:solidFill>
                  <a:srgbClr val="FF0000"/>
                </a:solidFill>
              </a:rPr>
              <a:t>CSO</a:t>
            </a:r>
            <a:endParaRPr lang="zh-CN" altLang="en-US" sz="3600" b="1" dirty="0">
              <a:solidFill>
                <a:srgbClr val="FF0000"/>
              </a:solidFill>
            </a:endParaRPr>
          </a:p>
        </p:txBody>
      </p:sp>
      <p:sp>
        <p:nvSpPr>
          <p:cNvPr id="6" name="矩形 5"/>
          <p:cNvSpPr/>
          <p:nvPr/>
        </p:nvSpPr>
        <p:spPr>
          <a:xfrm>
            <a:off x="296433" y="1192285"/>
            <a:ext cx="8568595" cy="3693319"/>
          </a:xfrm>
          <a:prstGeom prst="rect">
            <a:avLst/>
          </a:prstGeom>
        </p:spPr>
        <p:txBody>
          <a:bodyPr wrap="square">
            <a:spAutoFit/>
          </a:bodyPr>
          <a:lstStyle/>
          <a:p>
            <a:r>
              <a:rPr lang="zh-CN" altLang="en-US" dirty="0">
                <a:solidFill>
                  <a:srgbClr val="FF0000"/>
                </a:solidFill>
              </a:rPr>
              <a:t>主要参数介绍:</a:t>
            </a:r>
            <a:endParaRPr lang="en-US" altLang="zh-CN" dirty="0">
              <a:solidFill>
                <a:srgbClr val="FF0000"/>
              </a:solidFill>
            </a:endParaRPr>
          </a:p>
          <a:p>
            <a:r>
              <a:rPr lang="zh-CN" altLang="en-US" dirty="0"/>
              <a:t>a)猫群规模 N，即猫的初始数量，由具体问题来确定。较大的猫群可以扩大搜索空间，但也增加了算法的复杂度，较小的猫群能较快收敛，但也容易陷入局部最优。 </a:t>
            </a:r>
            <a:endParaRPr lang="en-US" altLang="zh-CN" dirty="0"/>
          </a:p>
          <a:p>
            <a:endParaRPr lang="en-US" altLang="zh-CN" dirty="0"/>
          </a:p>
          <a:p>
            <a:r>
              <a:rPr lang="zh-CN" altLang="en-US" dirty="0"/>
              <a:t>b)分组率 mr。将猫群随机分成两组，模拟现实生活中</a:t>
            </a:r>
            <a:r>
              <a:rPr lang="zh-CN" altLang="en-US" dirty="0">
                <a:solidFill>
                  <a:srgbClr val="FF0000"/>
                </a:solidFill>
              </a:rPr>
              <a:t>大部分</a:t>
            </a:r>
            <a:r>
              <a:rPr lang="zh-CN" altLang="en-US" dirty="0"/>
              <a:t>猫处在</a:t>
            </a:r>
            <a:r>
              <a:rPr lang="zh-CN" altLang="en-US" dirty="0">
                <a:solidFill>
                  <a:srgbClr val="FF0000"/>
                </a:solidFill>
              </a:rPr>
              <a:t>搜寻</a:t>
            </a:r>
            <a:r>
              <a:rPr lang="zh-CN" altLang="en-US" dirty="0"/>
              <a:t>状态，</a:t>
            </a:r>
            <a:r>
              <a:rPr lang="zh-CN" altLang="en-US" dirty="0">
                <a:solidFill>
                  <a:srgbClr val="FF0000"/>
                </a:solidFill>
              </a:rPr>
              <a:t>少量</a:t>
            </a:r>
            <a:r>
              <a:rPr lang="zh-CN" altLang="en-US" dirty="0"/>
              <a:t>的猫处于</a:t>
            </a:r>
            <a:r>
              <a:rPr lang="zh-CN" altLang="en-US" dirty="0">
                <a:solidFill>
                  <a:srgbClr val="FF0000"/>
                </a:solidFill>
              </a:rPr>
              <a:t>跟踪</a:t>
            </a:r>
            <a:r>
              <a:rPr lang="zh-CN" altLang="en-US" dirty="0"/>
              <a:t>模式，通常该参数取一个较小的值。</a:t>
            </a:r>
            <a:endParaRPr lang="en-US" altLang="zh-CN" dirty="0"/>
          </a:p>
          <a:p>
            <a:endParaRPr lang="en-US" altLang="zh-CN" dirty="0"/>
          </a:p>
          <a:p>
            <a:r>
              <a:rPr lang="zh-CN" altLang="en-US" dirty="0"/>
              <a:t>c)个体猫上每个基因的改变范围 srd。类似于遗传算法的变异概率，进行基因改变是为了增加解的多样性防止算法陷入局部最优。改变范围太小则不容易产生新解，范围太大则容易使算法变成随机搜索。</a:t>
            </a:r>
            <a:endParaRPr lang="en-US" altLang="zh-CN" dirty="0"/>
          </a:p>
          <a:p>
            <a:endParaRPr lang="en-US" altLang="zh-CN" dirty="0"/>
          </a:p>
          <a:p>
            <a:r>
              <a:rPr lang="zh-CN" altLang="en-US" dirty="0"/>
              <a:t>​d)最大迭代次数 maxiter。由实验的具体问题而定，若迭代次数过大，可能算法已经收敛，会增加不必要的运算时间，若迭代次数过小，则容易出现早熟现象。</a:t>
            </a:r>
          </a:p>
        </p:txBody>
      </p:sp>
    </p:spTree>
    <p:custDataLst>
      <p:tags r:id="rId1"/>
    </p:custDataLst>
    <p:extLst>
      <p:ext uri="{BB962C8B-B14F-4D97-AF65-F5344CB8AC3E}">
        <p14:creationId xmlns:p14="http://schemas.microsoft.com/office/powerpoint/2010/main" val="1461739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副标题 2"/>
          <p:cNvSpPr>
            <a:spLocks noGrp="1"/>
          </p:cNvSpPr>
          <p:nvPr>
            <p:ph type="subTitle" idx="1" hasCustomPrompt="1"/>
            <p:custDataLst>
              <p:tags r:id="rId2"/>
            </p:custDataLst>
          </p:nvPr>
        </p:nvSpPr>
        <p:spPr>
          <a:xfrm>
            <a:off x="2238375" y="3759200"/>
            <a:ext cx="4684713" cy="1154113"/>
          </a:xfrm>
        </p:spPr>
        <p:txBody>
          <a:bodyPr vert="horz" lIns="90000" tIns="46800" rIns="90000" bIns="46800" anchor="t">
            <a:normAutofit/>
          </a:bodyPr>
          <a:lstStyle/>
          <a:p>
            <a:pPr marL="0" marR="0" indent="0" algn="ctr" defTabSz="914400" rtl="0" eaLnBrk="1" fontAlgn="auto" latinLnBrk="0" hangingPunct="1">
              <a:lnSpc>
                <a:spcPct val="100000"/>
              </a:lnSpc>
              <a:spcBef>
                <a:spcPts val="0"/>
              </a:spcBef>
              <a:spcAft>
                <a:spcPts val="1000"/>
              </a:spcAft>
              <a:buClrTx/>
              <a:buSzTx/>
              <a:buFont typeface="Arial" panose="020B0604020202020204" pitchFamily="34" charset="0"/>
              <a:buNone/>
            </a:pPr>
            <a:r>
              <a:rPr kumimoji="0" lang="en-US" altLang="zh-CN" sz="2400" b="0" i="0" u="none" strike="noStrike" kern="1200" cap="none" spc="150" normalizeH="0" baseline="0" noProof="1">
                <a:solidFill>
                  <a:schemeClr val="tx1">
                    <a:lumMod val="75000"/>
                  </a:schemeClr>
                </a:solidFill>
                <a:uFillTx/>
                <a:latin typeface="Arial" panose="020B0604020202020204" pitchFamily="34" charset="0"/>
                <a:ea typeface="微软雅黑" panose="020B0503020204020204" charset="-122"/>
                <a:cs typeface="+mn-cs"/>
              </a:rPr>
              <a:t> </a:t>
            </a:r>
          </a:p>
        </p:txBody>
      </p:sp>
      <p:sp>
        <p:nvSpPr>
          <p:cNvPr id="4" name="矩形 3"/>
          <p:cNvSpPr/>
          <p:nvPr/>
        </p:nvSpPr>
        <p:spPr>
          <a:xfrm>
            <a:off x="179696" y="188775"/>
            <a:ext cx="2160150" cy="646331"/>
          </a:xfrm>
          <a:prstGeom prst="rect">
            <a:avLst/>
          </a:prstGeom>
        </p:spPr>
        <p:txBody>
          <a:bodyPr wrap="square">
            <a:spAutoFit/>
          </a:bodyPr>
          <a:lstStyle/>
          <a:p>
            <a:pPr algn="ctr"/>
            <a:r>
              <a:rPr lang="zh-CN" altLang="en-US" sz="3600" b="1" dirty="0">
                <a:solidFill>
                  <a:srgbClr val="FF0000"/>
                </a:solidFill>
              </a:rPr>
              <a:t>二、</a:t>
            </a:r>
            <a:r>
              <a:rPr lang="en-US" altLang="zh-CN" sz="3600" b="1" dirty="0">
                <a:solidFill>
                  <a:srgbClr val="FF0000"/>
                </a:solidFill>
              </a:rPr>
              <a:t>CSO</a:t>
            </a:r>
            <a:endParaRPr lang="zh-CN" altLang="en-US" sz="3600" b="1" dirty="0">
              <a:solidFill>
                <a:srgbClr val="FF0000"/>
              </a:solidFill>
            </a:endParaRPr>
          </a:p>
        </p:txBody>
      </p:sp>
      <p:pic>
        <p:nvPicPr>
          <p:cNvPr id="2" name="图片 1"/>
          <p:cNvPicPr>
            <a:picLocks noChangeAspect="1"/>
          </p:cNvPicPr>
          <p:nvPr/>
        </p:nvPicPr>
        <p:blipFill>
          <a:blip r:embed="rId5"/>
          <a:stretch>
            <a:fillRect/>
          </a:stretch>
        </p:blipFill>
        <p:spPr>
          <a:xfrm>
            <a:off x="1112897" y="15510"/>
            <a:ext cx="7055241" cy="3939845"/>
          </a:xfrm>
          <a:prstGeom prst="rect">
            <a:avLst/>
          </a:prstGeom>
        </p:spPr>
      </p:pic>
      <p:pic>
        <p:nvPicPr>
          <p:cNvPr id="3" name="图片 2"/>
          <p:cNvPicPr>
            <a:picLocks noChangeAspect="1"/>
          </p:cNvPicPr>
          <p:nvPr/>
        </p:nvPicPr>
        <p:blipFill>
          <a:blip r:embed="rId6"/>
          <a:stretch>
            <a:fillRect/>
          </a:stretch>
        </p:blipFill>
        <p:spPr>
          <a:xfrm>
            <a:off x="1047885" y="3979060"/>
            <a:ext cx="7099508" cy="1268040"/>
          </a:xfrm>
          <a:prstGeom prst="rect">
            <a:avLst/>
          </a:prstGeom>
        </p:spPr>
      </p:pic>
      <p:pic>
        <p:nvPicPr>
          <p:cNvPr id="5" name="图片 4"/>
          <p:cNvPicPr>
            <a:picLocks noChangeAspect="1"/>
          </p:cNvPicPr>
          <p:nvPr/>
        </p:nvPicPr>
        <p:blipFill>
          <a:blip r:embed="rId7"/>
          <a:stretch>
            <a:fillRect/>
          </a:stretch>
        </p:blipFill>
        <p:spPr>
          <a:xfrm>
            <a:off x="1048612" y="5247100"/>
            <a:ext cx="6973112" cy="1610900"/>
          </a:xfrm>
          <a:prstGeom prst="rect">
            <a:avLst/>
          </a:prstGeom>
        </p:spPr>
      </p:pic>
    </p:spTree>
    <p:custDataLst>
      <p:tags r:id="rId1"/>
    </p:custDataLst>
    <p:extLst>
      <p:ext uri="{BB962C8B-B14F-4D97-AF65-F5344CB8AC3E}">
        <p14:creationId xmlns:p14="http://schemas.microsoft.com/office/powerpoint/2010/main" val="1369764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副标题 2"/>
          <p:cNvSpPr>
            <a:spLocks noGrp="1"/>
          </p:cNvSpPr>
          <p:nvPr>
            <p:ph type="subTitle" idx="1" hasCustomPrompt="1"/>
            <p:custDataLst>
              <p:tags r:id="rId2"/>
            </p:custDataLst>
          </p:nvPr>
        </p:nvSpPr>
        <p:spPr>
          <a:xfrm>
            <a:off x="2238375" y="3759200"/>
            <a:ext cx="4684713" cy="1154113"/>
          </a:xfrm>
        </p:spPr>
        <p:txBody>
          <a:bodyPr vert="horz" lIns="90000" tIns="46800" rIns="90000" bIns="46800" anchor="t">
            <a:normAutofit/>
          </a:bodyPr>
          <a:lstStyle/>
          <a:p>
            <a:pPr marL="0" marR="0" indent="0" algn="ctr" defTabSz="914400" rtl="0" eaLnBrk="1" fontAlgn="auto" latinLnBrk="0" hangingPunct="1">
              <a:lnSpc>
                <a:spcPct val="100000"/>
              </a:lnSpc>
              <a:spcBef>
                <a:spcPts val="0"/>
              </a:spcBef>
              <a:spcAft>
                <a:spcPts val="1000"/>
              </a:spcAft>
              <a:buClrTx/>
              <a:buSzTx/>
              <a:buFont typeface="Arial" panose="020B0604020202020204" pitchFamily="34" charset="0"/>
              <a:buNone/>
            </a:pPr>
            <a:r>
              <a:rPr kumimoji="0" lang="en-US" altLang="zh-CN" sz="2400" b="0" i="0" u="none" strike="noStrike" kern="1200" cap="none" spc="150" normalizeH="0" baseline="0" noProof="1">
                <a:solidFill>
                  <a:schemeClr val="tx1">
                    <a:lumMod val="75000"/>
                  </a:schemeClr>
                </a:solidFill>
                <a:uFillTx/>
                <a:latin typeface="Arial" panose="020B0604020202020204" pitchFamily="34" charset="0"/>
                <a:ea typeface="微软雅黑" panose="020B0503020204020204" charset="-122"/>
                <a:cs typeface="+mn-cs"/>
              </a:rPr>
              <a:t> </a:t>
            </a:r>
          </a:p>
        </p:txBody>
      </p:sp>
      <p:sp>
        <p:nvSpPr>
          <p:cNvPr id="4" name="矩形 3"/>
          <p:cNvSpPr/>
          <p:nvPr/>
        </p:nvSpPr>
        <p:spPr>
          <a:xfrm>
            <a:off x="179696" y="188775"/>
            <a:ext cx="2160150" cy="646331"/>
          </a:xfrm>
          <a:prstGeom prst="rect">
            <a:avLst/>
          </a:prstGeom>
        </p:spPr>
        <p:txBody>
          <a:bodyPr wrap="square">
            <a:spAutoFit/>
          </a:bodyPr>
          <a:lstStyle/>
          <a:p>
            <a:pPr algn="ctr"/>
            <a:r>
              <a:rPr lang="zh-CN" altLang="en-US" sz="3600" b="1" dirty="0">
                <a:solidFill>
                  <a:srgbClr val="FF0000"/>
                </a:solidFill>
              </a:rPr>
              <a:t>二、</a:t>
            </a:r>
            <a:r>
              <a:rPr lang="en-US" altLang="zh-CN" sz="3600" b="1" dirty="0">
                <a:solidFill>
                  <a:srgbClr val="FF0000"/>
                </a:solidFill>
              </a:rPr>
              <a:t>CSO</a:t>
            </a:r>
            <a:endParaRPr lang="zh-CN" altLang="en-US" sz="3600" b="1" dirty="0">
              <a:solidFill>
                <a:srgbClr val="FF0000"/>
              </a:solidFill>
            </a:endParaRPr>
          </a:p>
        </p:txBody>
      </p:sp>
      <p:pic>
        <p:nvPicPr>
          <p:cNvPr id="3" name="图片 2"/>
          <p:cNvPicPr>
            <a:picLocks noChangeAspect="1"/>
          </p:cNvPicPr>
          <p:nvPr/>
        </p:nvPicPr>
        <p:blipFill>
          <a:blip r:embed="rId5"/>
          <a:stretch>
            <a:fillRect/>
          </a:stretch>
        </p:blipFill>
        <p:spPr>
          <a:xfrm>
            <a:off x="539720" y="789564"/>
            <a:ext cx="8280575" cy="6068436"/>
          </a:xfrm>
          <a:prstGeom prst="rect">
            <a:avLst/>
          </a:prstGeom>
        </p:spPr>
      </p:pic>
    </p:spTree>
    <p:custDataLst>
      <p:tags r:id="rId1"/>
    </p:custDataLst>
    <p:extLst>
      <p:ext uri="{BB962C8B-B14F-4D97-AF65-F5344CB8AC3E}">
        <p14:creationId xmlns:p14="http://schemas.microsoft.com/office/powerpoint/2010/main" val="2556852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副标题 2"/>
          <p:cNvSpPr>
            <a:spLocks noGrp="1"/>
          </p:cNvSpPr>
          <p:nvPr>
            <p:ph type="subTitle" idx="1" hasCustomPrompt="1"/>
            <p:custDataLst>
              <p:tags r:id="rId2"/>
            </p:custDataLst>
          </p:nvPr>
        </p:nvSpPr>
        <p:spPr>
          <a:xfrm>
            <a:off x="2238375" y="3759200"/>
            <a:ext cx="4684713" cy="1154113"/>
          </a:xfrm>
        </p:spPr>
        <p:txBody>
          <a:bodyPr vert="horz" lIns="90000" tIns="46800" rIns="90000" bIns="46800" anchor="t">
            <a:normAutofit/>
          </a:bodyPr>
          <a:lstStyle/>
          <a:p>
            <a:pPr marL="0" marR="0" indent="0" algn="ctr" defTabSz="914400" rtl="0" eaLnBrk="1" fontAlgn="auto" latinLnBrk="0" hangingPunct="1">
              <a:lnSpc>
                <a:spcPct val="100000"/>
              </a:lnSpc>
              <a:spcBef>
                <a:spcPts val="0"/>
              </a:spcBef>
              <a:spcAft>
                <a:spcPts val="1000"/>
              </a:spcAft>
              <a:buClrTx/>
              <a:buSzTx/>
              <a:buFont typeface="Arial" panose="020B0604020202020204" pitchFamily="34" charset="0"/>
              <a:buNone/>
            </a:pPr>
            <a:r>
              <a:rPr kumimoji="0" lang="en-US" altLang="zh-CN" sz="2400" b="0" i="0" u="none" strike="noStrike" kern="1200" cap="none" spc="150" normalizeH="0" baseline="0" noProof="1">
                <a:solidFill>
                  <a:schemeClr val="tx1">
                    <a:lumMod val="75000"/>
                  </a:schemeClr>
                </a:solidFill>
                <a:uFillTx/>
                <a:latin typeface="Arial" panose="020B0604020202020204" pitchFamily="34" charset="0"/>
                <a:ea typeface="微软雅黑" panose="020B0503020204020204" charset="-122"/>
                <a:cs typeface="+mn-cs"/>
              </a:rPr>
              <a:t> </a:t>
            </a:r>
          </a:p>
        </p:txBody>
      </p:sp>
      <p:sp>
        <p:nvSpPr>
          <p:cNvPr id="4" name="矩形 3"/>
          <p:cNvSpPr/>
          <p:nvPr/>
        </p:nvSpPr>
        <p:spPr>
          <a:xfrm>
            <a:off x="179696" y="188775"/>
            <a:ext cx="2160150" cy="646331"/>
          </a:xfrm>
          <a:prstGeom prst="rect">
            <a:avLst/>
          </a:prstGeom>
        </p:spPr>
        <p:txBody>
          <a:bodyPr wrap="square">
            <a:spAutoFit/>
          </a:bodyPr>
          <a:lstStyle/>
          <a:p>
            <a:pPr algn="ctr"/>
            <a:r>
              <a:rPr lang="zh-CN" altLang="en-US" sz="3600" b="1" dirty="0">
                <a:solidFill>
                  <a:srgbClr val="FF0000"/>
                </a:solidFill>
              </a:rPr>
              <a:t>二、</a:t>
            </a:r>
            <a:r>
              <a:rPr lang="en-US" altLang="zh-CN" sz="3600" b="1" dirty="0">
                <a:solidFill>
                  <a:srgbClr val="FF0000"/>
                </a:solidFill>
              </a:rPr>
              <a:t>CSO</a:t>
            </a:r>
            <a:endParaRPr lang="zh-CN" altLang="en-US" sz="3600" b="1" dirty="0">
              <a:solidFill>
                <a:srgbClr val="FF0000"/>
              </a:solidFill>
            </a:endParaRPr>
          </a:p>
        </p:txBody>
      </p:sp>
      <p:sp>
        <p:nvSpPr>
          <p:cNvPr id="3" name="文本框 2"/>
          <p:cNvSpPr txBox="1"/>
          <p:nvPr/>
        </p:nvSpPr>
        <p:spPr>
          <a:xfrm>
            <a:off x="395710" y="980830"/>
            <a:ext cx="3888270" cy="369332"/>
          </a:xfrm>
          <a:prstGeom prst="rect">
            <a:avLst/>
          </a:prstGeom>
          <a:noFill/>
        </p:spPr>
        <p:txBody>
          <a:bodyPr wrap="square" rtlCol="0">
            <a:spAutoFit/>
          </a:bodyPr>
          <a:lstStyle/>
          <a:p>
            <a:r>
              <a:rPr lang="zh-CN" altLang="en-US" dirty="0">
                <a:solidFill>
                  <a:srgbClr val="FF0000"/>
                </a:solidFill>
              </a:rPr>
              <a:t>算法流程：</a:t>
            </a:r>
          </a:p>
        </p:txBody>
      </p:sp>
      <p:sp>
        <p:nvSpPr>
          <p:cNvPr id="5" name="矩形 4"/>
          <p:cNvSpPr/>
          <p:nvPr/>
        </p:nvSpPr>
        <p:spPr>
          <a:xfrm>
            <a:off x="107690" y="1501755"/>
            <a:ext cx="4392305" cy="5078313"/>
          </a:xfrm>
          <a:prstGeom prst="rect">
            <a:avLst/>
          </a:prstGeom>
        </p:spPr>
        <p:txBody>
          <a:bodyPr wrap="square">
            <a:spAutoFit/>
          </a:bodyPr>
          <a:lstStyle/>
          <a:p>
            <a:r>
              <a:rPr lang="zh-CN" altLang="en-US" dirty="0"/>
              <a:t>Step1：创建N只猫</a:t>
            </a:r>
          </a:p>
          <a:p>
            <a:r>
              <a:rPr lang="zh-CN" altLang="en-US" dirty="0"/>
              <a:t>Step2：将这些猫随机散布在M维解空间中，并为每只猫选择速度值，要求这些值位于最大速度范围内，然后根据MR（两种方式的结合律，数值较小）随意地选择一定量的猫，将它们设置为跟踪模式（少），其他设置为搜寻模式（多）</a:t>
            </a:r>
          </a:p>
          <a:p>
            <a:r>
              <a:rPr lang="zh-CN" altLang="en-US" dirty="0"/>
              <a:t>Step3：将猫的位置代入适应度函数，从而评估每只猫的适应度值，记录最优猫。注意只需要记住最优猫的位置（xbest）即可，因为其表达了当前最优解</a:t>
            </a:r>
          </a:p>
          <a:p>
            <a:r>
              <a:rPr lang="zh-CN" altLang="en-US" dirty="0"/>
              <a:t>Step4：根据模式标志移动猫，如果cat处于搜寻模式，则进行搜寻过程，否则进行跟踪过程</a:t>
            </a:r>
          </a:p>
          <a:p>
            <a:r>
              <a:rPr lang="zh-CN" altLang="en-US" dirty="0"/>
              <a:t>Step5：根据MR，重新选取一定数量的猫设置其为跟踪模式，剩余的猫为搜寻模式</a:t>
            </a:r>
          </a:p>
          <a:p>
            <a:r>
              <a:rPr lang="zh-CN" altLang="en-US" dirty="0"/>
              <a:t>Step6：判断终止条件是否满足，满足则算法终止，否则重复Step3~Step5。</a:t>
            </a:r>
          </a:p>
        </p:txBody>
      </p:sp>
      <p:pic>
        <p:nvPicPr>
          <p:cNvPr id="7" name="图片 6">
            <a:extLst>
              <a:ext uri="{FF2B5EF4-FFF2-40B4-BE49-F238E27FC236}">
                <a16:creationId xmlns:a16="http://schemas.microsoft.com/office/drawing/2014/main" id="{4063F301-E302-A984-B3D3-1AD8A59E43E6}"/>
              </a:ext>
            </a:extLst>
          </p:cNvPr>
          <p:cNvPicPr>
            <a:picLocks noChangeAspect="1"/>
          </p:cNvPicPr>
          <p:nvPr/>
        </p:nvPicPr>
        <p:blipFill>
          <a:blip r:embed="rId5"/>
          <a:stretch>
            <a:fillRect/>
          </a:stretch>
        </p:blipFill>
        <p:spPr>
          <a:xfrm>
            <a:off x="4859232" y="1327042"/>
            <a:ext cx="4127712" cy="4203916"/>
          </a:xfrm>
          <a:prstGeom prst="rect">
            <a:avLst/>
          </a:prstGeom>
          <a:ln w="12700">
            <a:solidFill>
              <a:schemeClr val="tx1"/>
            </a:solidFill>
          </a:ln>
        </p:spPr>
      </p:pic>
    </p:spTree>
    <p:custDataLst>
      <p:tags r:id="rId1"/>
    </p:custDataLst>
    <p:extLst>
      <p:ext uri="{BB962C8B-B14F-4D97-AF65-F5344CB8AC3E}">
        <p14:creationId xmlns:p14="http://schemas.microsoft.com/office/powerpoint/2010/main" val="2760991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3073">
            <a:extLst>
              <a:ext uri="{FF2B5EF4-FFF2-40B4-BE49-F238E27FC236}">
                <a16:creationId xmlns:a16="http://schemas.microsoft.com/office/drawing/2014/main" id="{5F66C4BB-5AB7-1DF1-3E92-23E5A327E769}"/>
              </a:ext>
            </a:extLst>
          </p:cNvPr>
          <p:cNvSpPr>
            <a:spLocks noGrp="1" noChangeArrowheads="1"/>
          </p:cNvSpPr>
          <p:nvPr>
            <p:ph type="ctrTitle"/>
          </p:nvPr>
        </p:nvSpPr>
        <p:spPr>
          <a:xfrm>
            <a:off x="685800" y="2130425"/>
            <a:ext cx="7772400" cy="1470025"/>
          </a:xfrm>
        </p:spPr>
        <p:txBody>
          <a:bodyPr anchor="ctr"/>
          <a:lstStyle/>
          <a:p>
            <a:r>
              <a:rPr lang="zh-CN" altLang="zh-CN" sz="4400" dirty="0"/>
              <a:t>遗传算法</a:t>
            </a:r>
            <a:br>
              <a:rPr lang="zh-CN" altLang="zh-CN" sz="4400" dirty="0"/>
            </a:br>
            <a:r>
              <a:rPr lang="en-US" altLang="zh-CN" sz="4400" dirty="0"/>
              <a:t>(Genetic Algorithm)</a:t>
            </a:r>
          </a:p>
        </p:txBody>
      </p:sp>
    </p:spTree>
    <p:custDataLst>
      <p:tags r:id="rId1"/>
    </p:custDataLst>
    <p:extLst>
      <p:ext uri="{BB962C8B-B14F-4D97-AF65-F5344CB8AC3E}">
        <p14:creationId xmlns:p14="http://schemas.microsoft.com/office/powerpoint/2010/main" val="431803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90A7851E-A068-4A7F-F39F-F187089CE343}"/>
              </a:ext>
            </a:extLst>
          </p:cNvPr>
          <p:cNvSpPr txBox="1">
            <a:spLocks noChangeArrowheads="1"/>
          </p:cNvSpPr>
          <p:nvPr/>
        </p:nvSpPr>
        <p:spPr>
          <a:xfrm>
            <a:off x="323705" y="476795"/>
            <a:ext cx="8229600" cy="1440100"/>
          </a:xfrm>
          <a:prstGeom prst="rect">
            <a:avLst/>
          </a:prstGeom>
          <a:noFill/>
          <a:ln w="9525">
            <a:noFill/>
          </a:ln>
        </p:spPr>
        <p:txBody>
          <a:bodyPr vert="horz" lIns="90000" tIns="46800" rIns="90000" bIns="46800" anchor="t" anchorCtr="0">
            <a:normAutofit/>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2400" u="none" strike="noStrike" kern="1200" cap="none" spc="200" normalizeH="0" baseline="0">
                <a:solidFill>
                  <a:schemeClr val="tx1">
                    <a:lumMod val="75000"/>
                  </a:schemeClr>
                </a:solidFill>
                <a:uFillTx/>
                <a:latin typeface="Arial" panose="020B0604020202020204" pitchFamily="34" charset="0"/>
                <a:ea typeface="微软雅黑" panose="020B050302020402020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zh-CN" altLang="en-US"/>
              <a:t>遗传算法 ( GA , Genetic Algorithm ) ，也称进化算法。遗传算法是受达尔文的进化论的启发，借鉴生物进化过程而提出的一种启发式搜索算法。</a:t>
            </a:r>
            <a:endParaRPr lang="zh-CN" altLang="en-US" dirty="0"/>
          </a:p>
        </p:txBody>
      </p:sp>
      <p:sp>
        <p:nvSpPr>
          <p:cNvPr id="5" name="内容占位符 2">
            <a:extLst>
              <a:ext uri="{FF2B5EF4-FFF2-40B4-BE49-F238E27FC236}">
                <a16:creationId xmlns:a16="http://schemas.microsoft.com/office/drawing/2014/main" id="{76AEA937-9146-D775-8577-F4F3D55403D3}"/>
              </a:ext>
            </a:extLst>
          </p:cNvPr>
          <p:cNvSpPr txBox="1">
            <a:spLocks noChangeArrowheads="1"/>
          </p:cNvSpPr>
          <p:nvPr/>
        </p:nvSpPr>
        <p:spPr>
          <a:xfrm>
            <a:off x="358867" y="2204916"/>
            <a:ext cx="8229600" cy="3456240"/>
          </a:xfrm>
          <a:prstGeom prst="rect">
            <a:avLst/>
          </a:prstGeom>
          <a:noFill/>
          <a:ln w="9525">
            <a:noFill/>
          </a:ln>
        </p:spPr>
        <p:txBody>
          <a:bodyPr vert="horz" lIns="90000" tIns="46800" rIns="90000" bIns="46800" anchor="t" anchorCtr="0">
            <a:normAutofit/>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2400" u="none" strike="noStrike" kern="1200" cap="none" spc="200" normalizeH="0" baseline="0">
                <a:solidFill>
                  <a:schemeClr val="tx1">
                    <a:lumMod val="75000"/>
                  </a:schemeClr>
                </a:solidFill>
                <a:uFillTx/>
                <a:latin typeface="Arial" panose="020B0604020202020204" pitchFamily="34" charset="0"/>
                <a:ea typeface="微软雅黑" panose="020B050302020402020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zh-CN" altLang="en-US" b="1" dirty="0"/>
              <a:t>种群(Population)</a:t>
            </a:r>
            <a:r>
              <a:rPr lang="zh-CN" altLang="en-US" dirty="0"/>
              <a:t>：生物的进化以群体的形式进行，这样的一个群体称为种群。</a:t>
            </a:r>
          </a:p>
          <a:p>
            <a:pPr algn="just"/>
            <a:r>
              <a:rPr lang="zh-CN" altLang="en-US" b="1" dirty="0"/>
              <a:t>个体</a:t>
            </a:r>
            <a:r>
              <a:rPr lang="zh-CN" altLang="en-US" dirty="0"/>
              <a:t>：组成种群的单个生物。</a:t>
            </a:r>
          </a:p>
          <a:p>
            <a:pPr algn="just"/>
            <a:r>
              <a:rPr lang="zh-CN" altLang="en-US" dirty="0"/>
              <a:t>基因 ( Gene ) ：一个遗传因子。</a:t>
            </a:r>
          </a:p>
          <a:p>
            <a:pPr algn="just"/>
            <a:r>
              <a:rPr lang="zh-CN" altLang="en-US" dirty="0"/>
              <a:t>染色体 ( Chromosome ) ：包含一组的基因。</a:t>
            </a:r>
          </a:p>
          <a:p>
            <a:endParaRPr lang="zh-CN" altLang="en-US" dirty="0"/>
          </a:p>
        </p:txBody>
      </p:sp>
    </p:spTree>
    <p:custDataLst>
      <p:tags r:id="rId1"/>
    </p:custDataLst>
    <p:extLst>
      <p:ext uri="{BB962C8B-B14F-4D97-AF65-F5344CB8AC3E}">
        <p14:creationId xmlns:p14="http://schemas.microsoft.com/office/powerpoint/2010/main" val="3525526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BC55BB74-622C-0907-1CE6-A5B1E19FBCF3}"/>
              </a:ext>
            </a:extLst>
          </p:cNvPr>
          <p:cNvSpPr txBox="1">
            <a:spLocks noChangeArrowheads="1"/>
          </p:cNvSpPr>
          <p:nvPr/>
        </p:nvSpPr>
        <p:spPr>
          <a:xfrm>
            <a:off x="395710" y="476796"/>
            <a:ext cx="8229600" cy="1368094"/>
          </a:xfrm>
          <a:prstGeom prst="rect">
            <a:avLst/>
          </a:prstGeom>
          <a:noFill/>
          <a:ln w="9525">
            <a:noFill/>
          </a:ln>
        </p:spPr>
        <p:txBody>
          <a:bodyPr vert="horz" lIns="90000" tIns="46800" rIns="90000" bIns="46800" anchor="t" anchorCtr="0">
            <a:normAutofit/>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2400" u="none" strike="noStrike" kern="1200" cap="none" spc="200" normalizeH="0" baseline="0">
                <a:solidFill>
                  <a:schemeClr val="tx1">
                    <a:lumMod val="75000"/>
                  </a:schemeClr>
                </a:solidFill>
                <a:uFillTx/>
                <a:latin typeface="Arial" panose="020B0604020202020204" pitchFamily="34" charset="0"/>
                <a:ea typeface="微软雅黑" panose="020B050302020402020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zh-CN" altLang="en-US" dirty="0"/>
              <a:t>生存竞争，适者生存：对环境适应度高的、优秀的个体参与繁殖的机会比较多，后代就会越来越多。适应度低的个体参与繁殖的机会比较少，后代就会越来越少。</a:t>
            </a:r>
          </a:p>
          <a:p>
            <a:endParaRPr lang="zh-CN" altLang="en-US" dirty="0"/>
          </a:p>
        </p:txBody>
      </p:sp>
      <p:sp>
        <p:nvSpPr>
          <p:cNvPr id="5" name="内容占位符 2">
            <a:extLst>
              <a:ext uri="{FF2B5EF4-FFF2-40B4-BE49-F238E27FC236}">
                <a16:creationId xmlns:a16="http://schemas.microsoft.com/office/drawing/2014/main" id="{175EE882-83D4-6E3E-6B6D-2826A896060D}"/>
              </a:ext>
            </a:extLst>
          </p:cNvPr>
          <p:cNvSpPr txBox="1">
            <a:spLocks noChangeArrowheads="1"/>
          </p:cNvSpPr>
          <p:nvPr/>
        </p:nvSpPr>
        <p:spPr>
          <a:xfrm>
            <a:off x="409185" y="2348925"/>
            <a:ext cx="8229600" cy="3340905"/>
          </a:xfrm>
          <a:prstGeom prst="rect">
            <a:avLst/>
          </a:prstGeom>
          <a:noFill/>
          <a:ln w="9525">
            <a:noFill/>
          </a:ln>
        </p:spPr>
        <p:txBody>
          <a:bodyPr vert="horz" lIns="90000" tIns="46800" rIns="90000" bIns="46800" anchor="t" anchorCtr="0">
            <a:normAutofit/>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2400" u="none" strike="noStrike" kern="1200" cap="none" spc="200" normalizeH="0" baseline="0">
                <a:solidFill>
                  <a:schemeClr val="tx1">
                    <a:lumMod val="75000"/>
                  </a:schemeClr>
                </a:solidFill>
                <a:uFillTx/>
                <a:latin typeface="Arial" panose="020B0604020202020204" pitchFamily="34" charset="0"/>
                <a:ea typeface="微软雅黑" panose="020B050302020402020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zh-CN" altLang="en-US" dirty="0"/>
              <a:t>遗传与变异：新个体会遗传父母双方各一部分的基因，同时有一定的概率发生基因变异。</a:t>
            </a:r>
          </a:p>
          <a:p>
            <a:pPr algn="just"/>
            <a:r>
              <a:rPr lang="zh-CN" altLang="en-US" dirty="0"/>
              <a:t>简单说来就是：繁殖过程，会发生</a:t>
            </a:r>
            <a:r>
              <a:rPr lang="zh-CN" altLang="en-US" b="1" dirty="0"/>
              <a:t>基因交叉</a:t>
            </a:r>
            <a:r>
              <a:rPr lang="zh-CN" altLang="en-US" dirty="0"/>
              <a:t>( Crossover ) ，</a:t>
            </a:r>
            <a:r>
              <a:rPr lang="zh-CN" altLang="en-US" b="1" dirty="0"/>
              <a:t>基因突变</a:t>
            </a:r>
            <a:r>
              <a:rPr lang="zh-CN" altLang="en-US" dirty="0"/>
              <a:t> ( Mutation ) ，</a:t>
            </a:r>
            <a:r>
              <a:rPr lang="zh-CN" altLang="en-US" b="1" dirty="0"/>
              <a:t>适应度</a:t>
            </a:r>
            <a:r>
              <a:rPr lang="zh-CN" altLang="en-US" dirty="0"/>
              <a:t>( Fitness )低的个体会被逐步淘汰，而适应度高的个体会越来越多。那么经过N代的自然选择后，保存下来的个体都是适应度很高的，其中很可能包含史上产生的适应度最高的那个个体。</a:t>
            </a:r>
          </a:p>
        </p:txBody>
      </p:sp>
    </p:spTree>
    <p:custDataLst>
      <p:tags r:id="rId1"/>
    </p:custDataLst>
    <p:extLst>
      <p:ext uri="{BB962C8B-B14F-4D97-AF65-F5344CB8AC3E}">
        <p14:creationId xmlns:p14="http://schemas.microsoft.com/office/powerpoint/2010/main" val="2413918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CE3C626D-2484-D05D-1EF0-67FFB5166AB8}"/>
              </a:ext>
            </a:extLst>
          </p:cNvPr>
          <p:cNvSpPr txBox="1">
            <a:spLocks noChangeArrowheads="1"/>
          </p:cNvSpPr>
          <p:nvPr/>
        </p:nvSpPr>
        <p:spPr>
          <a:xfrm>
            <a:off x="395710" y="476796"/>
            <a:ext cx="8229600" cy="576039"/>
          </a:xfrm>
          <a:prstGeom prst="rect">
            <a:avLst/>
          </a:prstGeom>
          <a:noFill/>
          <a:ln w="9525">
            <a:noFill/>
          </a:ln>
        </p:spPr>
        <p:txBody>
          <a:bodyPr vert="horz" lIns="90000" tIns="46800" rIns="90000" bIns="46800" anchor="t" anchorCtr="0">
            <a:normAutofit/>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2400" u="none" strike="noStrike" kern="1200" cap="none" spc="200" normalizeH="0" baseline="0">
                <a:solidFill>
                  <a:schemeClr val="tx1">
                    <a:lumMod val="75000"/>
                  </a:schemeClr>
                </a:solidFill>
                <a:uFillTx/>
                <a:latin typeface="Arial" panose="020B0604020202020204" pitchFamily="34" charset="0"/>
                <a:ea typeface="微软雅黑" panose="020B050302020402020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1200"/>
              </a:spcBef>
            </a:pPr>
            <a:r>
              <a:rPr lang="zh-CN" altLang="en-US" dirty="0"/>
              <a:t>遗传算法有3个最基本的操作：</a:t>
            </a:r>
            <a:r>
              <a:rPr lang="zh-CN" altLang="en-US" b="1" dirty="0"/>
              <a:t>选择，交叉，变异</a:t>
            </a:r>
            <a:r>
              <a:rPr lang="zh-CN" altLang="en-US" dirty="0"/>
              <a:t>。</a:t>
            </a:r>
            <a:endParaRPr lang="en-US" altLang="zh-CN" dirty="0"/>
          </a:p>
        </p:txBody>
      </p:sp>
      <p:pic>
        <p:nvPicPr>
          <p:cNvPr id="6" name="图片 5">
            <a:extLst>
              <a:ext uri="{FF2B5EF4-FFF2-40B4-BE49-F238E27FC236}">
                <a16:creationId xmlns:a16="http://schemas.microsoft.com/office/drawing/2014/main" id="{10FC7780-9EC0-37E6-3EF3-D1640CF82417}"/>
              </a:ext>
            </a:extLst>
          </p:cNvPr>
          <p:cNvPicPr>
            <a:picLocks noChangeAspect="1"/>
          </p:cNvPicPr>
          <p:nvPr/>
        </p:nvPicPr>
        <p:blipFill>
          <a:blip r:embed="rId4"/>
          <a:stretch>
            <a:fillRect/>
          </a:stretch>
        </p:blipFill>
        <p:spPr>
          <a:xfrm>
            <a:off x="287957" y="1993918"/>
            <a:ext cx="8568086" cy="4392304"/>
          </a:xfrm>
          <a:prstGeom prst="rect">
            <a:avLst/>
          </a:prstGeom>
        </p:spPr>
      </p:pic>
      <p:sp>
        <p:nvSpPr>
          <p:cNvPr id="8" name="文本框 7">
            <a:extLst>
              <a:ext uri="{FF2B5EF4-FFF2-40B4-BE49-F238E27FC236}">
                <a16:creationId xmlns:a16="http://schemas.microsoft.com/office/drawing/2014/main" id="{25026411-D293-B4E5-D25E-0AE476D92ACB}"/>
              </a:ext>
            </a:extLst>
          </p:cNvPr>
          <p:cNvSpPr txBox="1"/>
          <p:nvPr/>
        </p:nvSpPr>
        <p:spPr>
          <a:xfrm>
            <a:off x="431712" y="1123267"/>
            <a:ext cx="8280575" cy="800219"/>
          </a:xfrm>
          <a:prstGeom prst="rect">
            <a:avLst/>
          </a:prstGeom>
          <a:noFill/>
        </p:spPr>
        <p:txBody>
          <a:bodyPr wrap="square" rtlCol="0">
            <a:spAutoFit/>
          </a:bodyPr>
          <a:lstStyle/>
          <a:p>
            <a:pPr algn="l">
              <a:spcBef>
                <a:spcPts val="1200"/>
              </a:spcBef>
            </a:pPr>
            <a:r>
              <a:rPr lang="zh-CN" altLang="en-US" sz="1800" dirty="0">
                <a:latin typeface="+mj-ea"/>
                <a:ea typeface="+mj-ea"/>
              </a:rPr>
              <a:t>区间</a:t>
            </a:r>
            <a:r>
              <a:rPr lang="en-US" altLang="zh-CN" sz="1800" dirty="0">
                <a:latin typeface="+mj-ea"/>
                <a:ea typeface="+mj-ea"/>
              </a:rPr>
              <a:t>[-1,2]</a:t>
            </a:r>
            <a:r>
              <a:rPr lang="en-US" altLang="zh-CN" dirty="0">
                <a:latin typeface="+mj-ea"/>
                <a:ea typeface="+mj-ea"/>
              </a:rPr>
              <a:t>	fitness = Fun(X)		X = (x1,x2,x3,x4,…,</a:t>
            </a:r>
            <a:r>
              <a:rPr lang="en-US" altLang="zh-CN" dirty="0" err="1">
                <a:latin typeface="+mj-ea"/>
                <a:ea typeface="+mj-ea"/>
              </a:rPr>
              <a:t>xn</a:t>
            </a:r>
            <a:r>
              <a:rPr lang="en-US" altLang="zh-CN" dirty="0">
                <a:latin typeface="+mj-ea"/>
                <a:ea typeface="+mj-ea"/>
              </a:rPr>
              <a:t>)</a:t>
            </a:r>
            <a:endParaRPr lang="en-US" altLang="zh-CN" sz="1800" dirty="0">
              <a:latin typeface="+mj-ea"/>
              <a:ea typeface="+mj-ea"/>
            </a:endParaRPr>
          </a:p>
          <a:p>
            <a:pPr algn="l">
              <a:spcBef>
                <a:spcPts val="1200"/>
              </a:spcBef>
            </a:pPr>
            <a:r>
              <a:rPr lang="zh-CN" altLang="en-US" sz="1800" dirty="0">
                <a:latin typeface="+mj-ea"/>
                <a:ea typeface="+mj-ea"/>
              </a:rPr>
              <a:t>编码：</a:t>
            </a:r>
          </a:p>
        </p:txBody>
      </p:sp>
    </p:spTree>
    <p:custDataLst>
      <p:tags r:id="rId1"/>
    </p:custDataLst>
    <p:extLst>
      <p:ext uri="{BB962C8B-B14F-4D97-AF65-F5344CB8AC3E}">
        <p14:creationId xmlns:p14="http://schemas.microsoft.com/office/powerpoint/2010/main" val="4101736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4DE467D7-333B-AC4E-CB31-A58506BF67AB}"/>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a:xfrm>
            <a:off x="3851950" y="260780"/>
            <a:ext cx="5219700" cy="6161087"/>
          </a:xfrm>
          <a:prstGeom prst="rect">
            <a:avLst/>
          </a:prstGeom>
          <a:noFill/>
          <a:ln w="9525">
            <a:noFill/>
          </a:ln>
        </p:spPr>
      </p:pic>
      <p:sp>
        <p:nvSpPr>
          <p:cNvPr id="5" name="内容占位符 2">
            <a:extLst>
              <a:ext uri="{FF2B5EF4-FFF2-40B4-BE49-F238E27FC236}">
                <a16:creationId xmlns:a16="http://schemas.microsoft.com/office/drawing/2014/main" id="{B5780207-712C-F67D-325A-2ECD986FAD0A}"/>
              </a:ext>
            </a:extLst>
          </p:cNvPr>
          <p:cNvSpPr txBox="1">
            <a:spLocks noChangeArrowheads="1"/>
          </p:cNvSpPr>
          <p:nvPr/>
        </p:nvSpPr>
        <p:spPr>
          <a:xfrm>
            <a:off x="251700" y="548800"/>
            <a:ext cx="3312230" cy="5287191"/>
          </a:xfrm>
          <a:prstGeom prst="rect">
            <a:avLst/>
          </a:prstGeom>
          <a:noFill/>
          <a:ln w="9525">
            <a:noFill/>
          </a:ln>
        </p:spPr>
        <p:txBody>
          <a:bodyPr vert="horz" lIns="90000" tIns="46800" rIns="90000" bIns="46800" anchor="t" anchorCtr="0">
            <a:normAutofit fontScale="85000" lnSpcReduction="10000"/>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2400" u="none" strike="noStrike" kern="1200" cap="none" spc="200" normalizeH="0" baseline="0">
                <a:solidFill>
                  <a:schemeClr val="tx1">
                    <a:lumMod val="75000"/>
                  </a:schemeClr>
                </a:solidFill>
                <a:uFillTx/>
                <a:latin typeface="Arial" panose="020B0604020202020204" pitchFamily="34" charset="0"/>
                <a:ea typeface="微软雅黑" panose="020B050302020402020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1200"/>
              </a:spcBef>
            </a:pPr>
            <a:r>
              <a:rPr lang="zh-CN" altLang="en-US" b="1" dirty="0"/>
              <a:t>选择：</a:t>
            </a:r>
            <a:r>
              <a:rPr lang="zh-CN" altLang="en-US" dirty="0"/>
              <a:t>选择一些染色体来产生下一代。一种常用的选择策略是 “比例选择”，也就是个体被选中的概率与其适应度函数值成正比。</a:t>
            </a:r>
            <a:endParaRPr lang="en-US" altLang="zh-CN" dirty="0"/>
          </a:p>
          <a:p>
            <a:pPr algn="l">
              <a:spcBef>
                <a:spcPts val="1200"/>
              </a:spcBef>
            </a:pPr>
            <a:r>
              <a:rPr lang="zh-CN" altLang="en-US" dirty="0"/>
              <a:t>假设群体的个体总数是M，那么那么一个体Xi被选中的概率为f(Xi)/( f(X1) + f(X2) + …….. + f(Xn) ) 。</a:t>
            </a:r>
            <a:endParaRPr lang="en-US" altLang="zh-CN" dirty="0"/>
          </a:p>
          <a:p>
            <a:pPr algn="l">
              <a:spcBef>
                <a:spcPts val="1200"/>
              </a:spcBef>
            </a:pPr>
            <a:r>
              <a:rPr lang="zh-CN" altLang="en-US" dirty="0"/>
              <a:t>比例选择实现算法就是所谓的“轮盘赌算法” (Roulette Wheel Selection)，轮盘赌算法的一个简单的实现如下：</a:t>
            </a:r>
          </a:p>
          <a:p>
            <a:pPr algn="l">
              <a:spcBef>
                <a:spcPts val="1200"/>
              </a:spcBef>
            </a:pPr>
            <a:endParaRPr lang="zh-CN" altLang="en-US" sz="2800" dirty="0"/>
          </a:p>
        </p:txBody>
      </p:sp>
    </p:spTree>
    <p:custDataLst>
      <p:tags r:id="rId1"/>
    </p:custDataLst>
    <p:extLst>
      <p:ext uri="{BB962C8B-B14F-4D97-AF65-F5344CB8AC3E}">
        <p14:creationId xmlns:p14="http://schemas.microsoft.com/office/powerpoint/2010/main" val="2138812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C7FF0E7A-1C1E-134D-F38A-1A5009AF43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755735" y="404790"/>
            <a:ext cx="5892800" cy="2546350"/>
          </a:xfrm>
          <a:prstGeom prst="rect">
            <a:avLst/>
          </a:prstGeom>
          <a:noFill/>
          <a:ln w="9525">
            <a:noFill/>
          </a:ln>
        </p:spPr>
      </p:pic>
      <p:pic>
        <p:nvPicPr>
          <p:cNvPr id="5" name="图片 4">
            <a:extLst>
              <a:ext uri="{FF2B5EF4-FFF2-40B4-BE49-F238E27FC236}">
                <a16:creationId xmlns:a16="http://schemas.microsoft.com/office/drawing/2014/main" id="{3479607D-B3C1-0E37-E350-67A7220D8C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4005263"/>
            <a:ext cx="8464550"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2351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5710" y="116770"/>
            <a:ext cx="5040350" cy="523220"/>
          </a:xfrm>
          <a:prstGeom prst="rect">
            <a:avLst/>
          </a:prstGeom>
          <a:noFill/>
        </p:spPr>
        <p:txBody>
          <a:bodyPr wrap="square" rtlCol="0">
            <a:spAutoFit/>
          </a:bodyPr>
          <a:lstStyle/>
          <a:p>
            <a:r>
              <a:rPr lang="en-US" altLang="zh-CN" sz="2800" dirty="0">
                <a:solidFill>
                  <a:srgbClr val="FF0000"/>
                </a:solidFill>
              </a:rPr>
              <a:t>GA</a:t>
            </a:r>
            <a:r>
              <a:rPr lang="zh-CN" altLang="en-US" sz="2800" dirty="0">
                <a:solidFill>
                  <a:srgbClr val="FF0000"/>
                </a:solidFill>
              </a:rPr>
              <a:t>用于</a:t>
            </a:r>
            <a:r>
              <a:rPr lang="en-US" altLang="zh-CN" sz="2800" dirty="0">
                <a:solidFill>
                  <a:srgbClr val="FF0000"/>
                </a:solidFill>
              </a:rPr>
              <a:t>WDS calibration(</a:t>
            </a:r>
            <a:r>
              <a:rPr lang="zh-CN" altLang="en-US" sz="2800" dirty="0">
                <a:solidFill>
                  <a:srgbClr val="FF0000"/>
                </a:solidFill>
              </a:rPr>
              <a:t>校准</a:t>
            </a:r>
            <a:r>
              <a:rPr lang="en-US" altLang="zh-CN" sz="2800" dirty="0">
                <a:solidFill>
                  <a:srgbClr val="FF0000"/>
                </a:solidFill>
              </a:rPr>
              <a:t>)</a:t>
            </a:r>
            <a:endParaRPr lang="zh-CN" altLang="en-US" sz="2800" dirty="0">
              <a:solidFill>
                <a:srgbClr val="FF0000"/>
              </a:solidFill>
            </a:endParaRPr>
          </a:p>
        </p:txBody>
      </p:sp>
      <p:pic>
        <p:nvPicPr>
          <p:cNvPr id="8" name="图片 7">
            <a:extLst>
              <a:ext uri="{FF2B5EF4-FFF2-40B4-BE49-F238E27FC236}">
                <a16:creationId xmlns:a16="http://schemas.microsoft.com/office/drawing/2014/main" id="{EC794187-0BB7-3FA5-C6BA-947092811A26}"/>
              </a:ext>
            </a:extLst>
          </p:cNvPr>
          <p:cNvPicPr>
            <a:picLocks noChangeAspect="1"/>
          </p:cNvPicPr>
          <p:nvPr/>
        </p:nvPicPr>
        <p:blipFill>
          <a:blip r:embed="rId4"/>
          <a:stretch>
            <a:fillRect/>
          </a:stretch>
        </p:blipFill>
        <p:spPr>
          <a:xfrm>
            <a:off x="325163" y="692810"/>
            <a:ext cx="8493674" cy="2088145"/>
          </a:xfrm>
          <a:prstGeom prst="rect">
            <a:avLst/>
          </a:prstGeom>
          <a:ln w="12700">
            <a:solidFill>
              <a:schemeClr val="tx1"/>
            </a:solidFill>
          </a:ln>
        </p:spPr>
      </p:pic>
      <p:sp>
        <p:nvSpPr>
          <p:cNvPr id="9" name="矩形 8">
            <a:extLst>
              <a:ext uri="{FF2B5EF4-FFF2-40B4-BE49-F238E27FC236}">
                <a16:creationId xmlns:a16="http://schemas.microsoft.com/office/drawing/2014/main" id="{5493388D-3AAA-7EF8-0A7C-C35BD7248D63}"/>
              </a:ext>
            </a:extLst>
          </p:cNvPr>
          <p:cNvSpPr/>
          <p:nvPr/>
        </p:nvSpPr>
        <p:spPr>
          <a:xfrm>
            <a:off x="179695" y="3212985"/>
            <a:ext cx="3382777" cy="2862322"/>
          </a:xfrm>
          <a:prstGeom prst="rect">
            <a:avLst/>
          </a:prstGeom>
          <a:ln w="12700">
            <a:solidFill>
              <a:schemeClr val="tx1"/>
            </a:solidFill>
          </a:ln>
        </p:spPr>
        <p:txBody>
          <a:bodyPr wrap="square">
            <a:spAutoFit/>
          </a:bodyPr>
          <a:lstStyle/>
          <a:p>
            <a:r>
              <a:rPr lang="en-US" altLang="zh-CN" dirty="0"/>
              <a:t>fi</a:t>
            </a:r>
            <a:r>
              <a:rPr lang="zh-CN" altLang="en-US" dirty="0"/>
              <a:t>：粗噪系数；</a:t>
            </a:r>
            <a:r>
              <a:rPr lang="en-US" altLang="zh-CN" dirty="0" err="1"/>
              <a:t>mjt</a:t>
            </a:r>
            <a:r>
              <a:rPr lang="zh-CN" altLang="en-US" dirty="0"/>
              <a:t>：为需要调整的乘数；</a:t>
            </a:r>
            <a:endParaRPr lang="en-US" altLang="zh-CN" dirty="0"/>
          </a:p>
          <a:p>
            <a:r>
              <a:rPr lang="en-US" altLang="zh-CN" dirty="0" err="1"/>
              <a:t>skt</a:t>
            </a:r>
            <a:r>
              <a:rPr lang="zh-CN" altLang="en-US" dirty="0"/>
              <a:t>：管道、阀门和泵运行状态；</a:t>
            </a:r>
            <a:endParaRPr lang="en-US" altLang="zh-CN" dirty="0"/>
          </a:p>
          <a:p>
            <a:r>
              <a:rPr lang="en-US" altLang="zh-CN" dirty="0"/>
              <a:t>F(X)</a:t>
            </a:r>
            <a:r>
              <a:rPr lang="zh-CN" altLang="en-US" dirty="0"/>
              <a:t>：是衡量现场观测值与模型模拟值之间拟合优度的目标函数。校准目标可以定义为三种不同的距离函数：（</a:t>
            </a:r>
            <a:r>
              <a:rPr lang="en-US" altLang="zh-CN" dirty="0"/>
              <a:t>1</a:t>
            </a:r>
            <a:r>
              <a:rPr lang="zh-CN" altLang="en-US" dirty="0"/>
              <a:t>）差值平方和； （</a:t>
            </a:r>
            <a:r>
              <a:rPr lang="en-US" altLang="zh-CN" dirty="0"/>
              <a:t>2</a:t>
            </a:r>
            <a:r>
              <a:rPr lang="zh-CN" altLang="en-US" dirty="0"/>
              <a:t>）绝对差值之和，（</a:t>
            </a:r>
            <a:r>
              <a:rPr lang="en-US" altLang="zh-CN" dirty="0"/>
              <a:t>3</a:t>
            </a:r>
            <a:r>
              <a:rPr lang="zh-CN" altLang="en-US" dirty="0"/>
              <a:t>）所有数据点之间的最大差值。</a:t>
            </a:r>
            <a:endParaRPr lang="en-US" altLang="zh-CN" dirty="0"/>
          </a:p>
        </p:txBody>
      </p:sp>
      <p:pic>
        <p:nvPicPr>
          <p:cNvPr id="13" name="图片 12">
            <a:extLst>
              <a:ext uri="{FF2B5EF4-FFF2-40B4-BE49-F238E27FC236}">
                <a16:creationId xmlns:a16="http://schemas.microsoft.com/office/drawing/2014/main" id="{01B50769-BCD6-F6AB-E1AD-439C29F5551D}"/>
              </a:ext>
            </a:extLst>
          </p:cNvPr>
          <p:cNvPicPr>
            <a:picLocks noChangeAspect="1"/>
          </p:cNvPicPr>
          <p:nvPr/>
        </p:nvPicPr>
        <p:blipFill>
          <a:blip r:embed="rId5"/>
          <a:stretch>
            <a:fillRect/>
          </a:stretch>
        </p:blipFill>
        <p:spPr>
          <a:xfrm>
            <a:off x="3715086" y="2996970"/>
            <a:ext cx="5091019" cy="3580797"/>
          </a:xfrm>
          <a:prstGeom prst="rect">
            <a:avLst/>
          </a:prstGeom>
          <a:ln w="12700">
            <a:solidFill>
              <a:schemeClr val="tx1"/>
            </a:solidFill>
          </a:ln>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66EC3BC0-D5B1-8C7C-5A6D-3FFF2599CF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259770" y="404790"/>
            <a:ext cx="6510045" cy="5833065"/>
          </a:xfrm>
          <a:prstGeom prst="rect">
            <a:avLst/>
          </a:prstGeom>
          <a:noFill/>
          <a:ln w="9525">
            <a:noFill/>
          </a:ln>
        </p:spPr>
      </p:pic>
    </p:spTree>
    <p:custDataLst>
      <p:tags r:id="rId1"/>
    </p:custDataLst>
    <p:extLst>
      <p:ext uri="{BB962C8B-B14F-4D97-AF65-F5344CB8AC3E}">
        <p14:creationId xmlns:p14="http://schemas.microsoft.com/office/powerpoint/2010/main" val="3709917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3073">
            <a:extLst>
              <a:ext uri="{FF2B5EF4-FFF2-40B4-BE49-F238E27FC236}">
                <a16:creationId xmlns:a16="http://schemas.microsoft.com/office/drawing/2014/main" id="{5F66C4BB-5AB7-1DF1-3E92-23E5A327E769}"/>
              </a:ext>
            </a:extLst>
          </p:cNvPr>
          <p:cNvSpPr>
            <a:spLocks noGrp="1" noChangeArrowheads="1"/>
          </p:cNvSpPr>
          <p:nvPr>
            <p:ph type="ctrTitle"/>
          </p:nvPr>
        </p:nvSpPr>
        <p:spPr>
          <a:xfrm>
            <a:off x="107690" y="2130425"/>
            <a:ext cx="8784610" cy="2306645"/>
          </a:xfrm>
        </p:spPr>
        <p:txBody>
          <a:bodyPr anchor="ctr">
            <a:normAutofit/>
          </a:bodyPr>
          <a:lstStyle/>
          <a:p>
            <a:r>
              <a:rPr lang="zh-CN" altLang="en-US" sz="4400" dirty="0"/>
              <a:t>人工蜂群</a:t>
            </a:r>
            <a:r>
              <a:rPr lang="zh-CN" altLang="zh-CN" sz="4400" dirty="0"/>
              <a:t>算法</a:t>
            </a:r>
            <a:br>
              <a:rPr lang="zh-CN" altLang="zh-CN" sz="4400" dirty="0"/>
            </a:br>
            <a:r>
              <a:rPr lang="en-US" altLang="zh-CN" sz="4400" dirty="0"/>
              <a:t>(Artificial Bee Algorithm)</a:t>
            </a:r>
          </a:p>
        </p:txBody>
      </p:sp>
    </p:spTree>
    <p:custDataLst>
      <p:tags r:id="rId1"/>
    </p:custDataLst>
    <p:extLst>
      <p:ext uri="{BB962C8B-B14F-4D97-AF65-F5344CB8AC3E}">
        <p14:creationId xmlns:p14="http://schemas.microsoft.com/office/powerpoint/2010/main" val="2459106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C005F45D-5CCC-4B2A-4C27-D6664F0C1580}"/>
              </a:ext>
            </a:extLst>
          </p:cNvPr>
          <p:cNvSpPr txBox="1">
            <a:spLocks noChangeArrowheads="1"/>
          </p:cNvSpPr>
          <p:nvPr/>
        </p:nvSpPr>
        <p:spPr>
          <a:xfrm>
            <a:off x="395710" y="476796"/>
            <a:ext cx="8229600" cy="5256364"/>
          </a:xfrm>
          <a:prstGeom prst="rect">
            <a:avLst/>
          </a:prstGeom>
          <a:noFill/>
          <a:ln w="9525">
            <a:noFill/>
          </a:ln>
        </p:spPr>
        <p:txBody>
          <a:bodyPr vert="horz" lIns="90000" tIns="46800" rIns="90000" bIns="46800" anchor="t" anchorCtr="0">
            <a:normAutofit/>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2400" u="none" strike="noStrike" kern="1200" cap="none" spc="200" normalizeH="0" baseline="0">
                <a:solidFill>
                  <a:schemeClr val="tx1">
                    <a:lumMod val="75000"/>
                  </a:schemeClr>
                </a:solidFill>
                <a:uFillTx/>
                <a:latin typeface="Arial" panose="020B0604020202020204" pitchFamily="34" charset="0"/>
                <a:ea typeface="微软雅黑" panose="020B050302020402020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1200"/>
              </a:spcBef>
            </a:pPr>
            <a:r>
              <a:rPr lang="zh-CN" altLang="en-US" dirty="0"/>
              <a:t>标准的</a:t>
            </a:r>
            <a:r>
              <a:rPr lang="en-US" altLang="zh-CN" dirty="0"/>
              <a:t>ABC</a:t>
            </a:r>
            <a:r>
              <a:rPr lang="zh-CN" altLang="en-US" dirty="0"/>
              <a:t>算法通过模拟实际蜜蜂的采蜜机制将人工蜂群分为</a:t>
            </a:r>
            <a:r>
              <a:rPr lang="en-US" altLang="zh-CN" dirty="0"/>
              <a:t>3</a:t>
            </a:r>
            <a:r>
              <a:rPr lang="zh-CN" altLang="en-US" dirty="0"/>
              <a:t>类</a:t>
            </a:r>
            <a:r>
              <a:rPr lang="en-US" altLang="zh-CN" dirty="0"/>
              <a:t>: </a:t>
            </a:r>
            <a:r>
              <a:rPr lang="zh-CN" altLang="en-US" dirty="0"/>
              <a:t>采蜜蜂、观察蜂和侦察蜂。</a:t>
            </a:r>
            <a:endParaRPr lang="en-US" altLang="zh-CN" dirty="0"/>
          </a:p>
          <a:p>
            <a:pPr algn="l">
              <a:spcBef>
                <a:spcPts val="1200"/>
              </a:spcBef>
            </a:pPr>
            <a:r>
              <a:rPr lang="zh-CN" altLang="en-US" dirty="0"/>
              <a:t>整个蜂群的目标是寻找花蜜量最大的蜜源。在标准的</a:t>
            </a:r>
            <a:r>
              <a:rPr lang="en-US" altLang="zh-CN" dirty="0"/>
              <a:t>ABC</a:t>
            </a:r>
            <a:r>
              <a:rPr lang="zh-CN" altLang="en-US" dirty="0"/>
              <a:t>算法中，</a:t>
            </a:r>
            <a:endParaRPr lang="en-US" altLang="zh-CN" dirty="0"/>
          </a:p>
          <a:p>
            <a:pPr algn="l">
              <a:spcBef>
                <a:spcPts val="1200"/>
              </a:spcBef>
            </a:pPr>
            <a:r>
              <a:rPr lang="zh-CN" altLang="en-US" b="1" dirty="0"/>
              <a:t>采蜜蜂</a:t>
            </a:r>
            <a:r>
              <a:rPr lang="zh-CN" altLang="en-US" dirty="0"/>
              <a:t>利用先前的蜜源信息寻找新的蜜源并与观察蜂分享蜜源信息；</a:t>
            </a:r>
            <a:endParaRPr lang="en-US" altLang="zh-CN" dirty="0"/>
          </a:p>
          <a:p>
            <a:pPr algn="l">
              <a:spcBef>
                <a:spcPts val="1200"/>
              </a:spcBef>
            </a:pPr>
            <a:r>
              <a:rPr lang="zh-CN" altLang="en-US" b="1" dirty="0"/>
              <a:t>观察蜂</a:t>
            </a:r>
            <a:r>
              <a:rPr lang="zh-CN" altLang="en-US" dirty="0"/>
              <a:t>在蜂房中等待并依据采蜜蜂分享的信息寻找新的蜜源；</a:t>
            </a:r>
            <a:endParaRPr lang="en-US" altLang="zh-CN" dirty="0"/>
          </a:p>
          <a:p>
            <a:pPr algn="l">
              <a:spcBef>
                <a:spcPts val="1200"/>
              </a:spcBef>
            </a:pPr>
            <a:r>
              <a:rPr lang="zh-CN" altLang="en-US" b="1" dirty="0"/>
              <a:t>侦查蜂</a:t>
            </a:r>
            <a:r>
              <a:rPr lang="zh-CN" altLang="en-US" dirty="0"/>
              <a:t>的任务是寻找一个新的有价值的蜜源，它们在蜂房附近随机地寻找蜜源。</a:t>
            </a:r>
          </a:p>
          <a:p>
            <a:pPr algn="l">
              <a:spcBef>
                <a:spcPts val="1200"/>
              </a:spcBef>
            </a:pPr>
            <a:endParaRPr lang="en-US" altLang="zh-CN" dirty="0"/>
          </a:p>
          <a:p>
            <a:pPr algn="l">
              <a:spcBef>
                <a:spcPts val="1200"/>
              </a:spcBef>
            </a:pPr>
            <a:endParaRPr lang="en-US" altLang="zh-CN" dirty="0"/>
          </a:p>
          <a:p>
            <a:pPr algn="l">
              <a:spcBef>
                <a:spcPts val="1200"/>
              </a:spcBef>
            </a:pPr>
            <a:endParaRPr lang="en-US" altLang="zh-CN" dirty="0"/>
          </a:p>
        </p:txBody>
      </p:sp>
    </p:spTree>
    <p:custDataLst>
      <p:tags r:id="rId1"/>
    </p:custDataLst>
    <p:extLst>
      <p:ext uri="{BB962C8B-B14F-4D97-AF65-F5344CB8AC3E}">
        <p14:creationId xmlns:p14="http://schemas.microsoft.com/office/powerpoint/2010/main" val="3291091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6A720025-69AF-73C7-7113-FAFD0C1DC751}"/>
              </a:ext>
            </a:extLst>
          </p:cNvPr>
          <p:cNvSpPr txBox="1">
            <a:spLocks noChangeArrowheads="1"/>
          </p:cNvSpPr>
          <p:nvPr/>
        </p:nvSpPr>
        <p:spPr>
          <a:xfrm>
            <a:off x="395710" y="337654"/>
            <a:ext cx="8229600" cy="4747461"/>
          </a:xfrm>
          <a:prstGeom prst="rect">
            <a:avLst/>
          </a:prstGeom>
          <a:noFill/>
          <a:ln w="9525">
            <a:noFill/>
          </a:ln>
        </p:spPr>
        <p:txBody>
          <a:bodyPr vert="horz" lIns="90000" tIns="46800" rIns="90000" bIns="46800" anchor="t" anchorCtr="0">
            <a:normAutofit/>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2400" u="none" strike="noStrike" kern="1200" cap="none" spc="200" normalizeH="0" baseline="0">
                <a:solidFill>
                  <a:schemeClr val="tx1">
                    <a:lumMod val="75000"/>
                  </a:schemeClr>
                </a:solidFill>
                <a:uFillTx/>
                <a:latin typeface="Arial" panose="020B0604020202020204" pitchFamily="34" charset="0"/>
                <a:ea typeface="微软雅黑" panose="020B050302020402020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1200"/>
              </a:spcBef>
            </a:pPr>
            <a:r>
              <a:rPr lang="zh-CN" altLang="en-US" dirty="0"/>
              <a:t>假设问题的解空间是</a:t>
            </a:r>
            <a:r>
              <a:rPr lang="en-US" altLang="zh-CN" dirty="0"/>
              <a:t>D</a:t>
            </a:r>
            <a:r>
              <a:rPr lang="zh-CN" altLang="en-US" dirty="0"/>
              <a:t>维的，采蜜蜂的个数或观察蜂的个数与蜜源</a:t>
            </a:r>
            <a:r>
              <a:rPr lang="en-US" altLang="zh-CN" dirty="0"/>
              <a:t>(</a:t>
            </a:r>
            <a:r>
              <a:rPr lang="zh-CN" altLang="en-US" dirty="0"/>
              <a:t>个体</a:t>
            </a:r>
            <a:r>
              <a:rPr lang="en-US" altLang="zh-CN" dirty="0"/>
              <a:t>)</a:t>
            </a:r>
            <a:r>
              <a:rPr lang="zh-CN" altLang="en-US" dirty="0"/>
              <a:t>的数量相等。</a:t>
            </a:r>
            <a:endParaRPr lang="en-US" altLang="zh-CN" dirty="0"/>
          </a:p>
          <a:p>
            <a:pPr algn="l">
              <a:spcBef>
                <a:spcPts val="1200"/>
              </a:spcBef>
            </a:pPr>
            <a:r>
              <a:rPr lang="zh-CN" altLang="en-US" dirty="0"/>
              <a:t>则标准的</a:t>
            </a:r>
            <a:r>
              <a:rPr lang="en-US" altLang="zh-CN" dirty="0"/>
              <a:t>ABC</a:t>
            </a:r>
            <a:r>
              <a:rPr lang="zh-CN" altLang="en-US" dirty="0"/>
              <a:t>算法将优化问题的求解过程看成是在</a:t>
            </a:r>
            <a:r>
              <a:rPr lang="en-US" altLang="zh-CN" dirty="0"/>
              <a:t>D</a:t>
            </a:r>
            <a:r>
              <a:rPr lang="zh-CN" altLang="en-US" dirty="0"/>
              <a:t>维搜索空间中进行搜索。每个蜜源的位置代表问题的一个可能解，蜜源的花蜜量对应于相应的解的适应度。</a:t>
            </a:r>
            <a:endParaRPr lang="en-US" altLang="zh-CN" dirty="0"/>
          </a:p>
          <a:p>
            <a:pPr algn="l">
              <a:spcBef>
                <a:spcPts val="1200"/>
              </a:spcBef>
            </a:pPr>
            <a:r>
              <a:rPr lang="zh-CN" altLang="en-US" dirty="0"/>
              <a:t>初始化：</a:t>
            </a:r>
            <a:endParaRPr lang="en-US" altLang="zh-CN" dirty="0"/>
          </a:p>
          <a:p>
            <a:pPr algn="l">
              <a:spcBef>
                <a:spcPts val="1200"/>
              </a:spcBef>
            </a:pPr>
            <a:r>
              <a:rPr lang="zh-CN" altLang="en-US" dirty="0"/>
              <a:t>一个采蜜蜂与一个蜜源</a:t>
            </a:r>
            <a:r>
              <a:rPr lang="en-US" altLang="zh-CN" dirty="0"/>
              <a:t>(</a:t>
            </a:r>
            <a:r>
              <a:rPr lang="zh-CN" altLang="en-US" dirty="0"/>
              <a:t>个体</a:t>
            </a:r>
            <a:r>
              <a:rPr lang="en-US" altLang="zh-CN" dirty="0"/>
              <a:t>)</a:t>
            </a:r>
            <a:r>
              <a:rPr lang="zh-CN" altLang="en-US" dirty="0"/>
              <a:t>是相对应的。与第</a:t>
            </a:r>
            <a:r>
              <a:rPr lang="en-US" altLang="zh-CN" dirty="0" err="1"/>
              <a:t>i</a:t>
            </a:r>
            <a:r>
              <a:rPr lang="zh-CN" altLang="en-US" dirty="0"/>
              <a:t>个蜜源相对应的采蜜蜂依据如下公式寻找新的蜜源：</a:t>
            </a:r>
          </a:p>
        </p:txBody>
      </p:sp>
      <p:pic>
        <p:nvPicPr>
          <p:cNvPr id="7" name="图片 6">
            <a:extLst>
              <a:ext uri="{FF2B5EF4-FFF2-40B4-BE49-F238E27FC236}">
                <a16:creationId xmlns:a16="http://schemas.microsoft.com/office/drawing/2014/main" id="{1292ACEE-B718-7E15-75A1-9AE9D2B55432}"/>
              </a:ext>
            </a:extLst>
          </p:cNvPr>
          <p:cNvPicPr>
            <a:picLocks noChangeAspect="1"/>
          </p:cNvPicPr>
          <p:nvPr/>
        </p:nvPicPr>
        <p:blipFill>
          <a:blip r:embed="rId4"/>
          <a:stretch>
            <a:fillRect/>
          </a:stretch>
        </p:blipFill>
        <p:spPr>
          <a:xfrm>
            <a:off x="2051825" y="2708950"/>
            <a:ext cx="5202276" cy="622717"/>
          </a:xfrm>
          <a:prstGeom prst="rect">
            <a:avLst/>
          </a:prstGeom>
        </p:spPr>
      </p:pic>
      <p:pic>
        <p:nvPicPr>
          <p:cNvPr id="9" name="图片 8">
            <a:extLst>
              <a:ext uri="{FF2B5EF4-FFF2-40B4-BE49-F238E27FC236}">
                <a16:creationId xmlns:a16="http://schemas.microsoft.com/office/drawing/2014/main" id="{01FABCB2-7A8B-DB25-1500-2CB55B73DE43}"/>
              </a:ext>
            </a:extLst>
          </p:cNvPr>
          <p:cNvPicPr>
            <a:picLocks noChangeAspect="1"/>
          </p:cNvPicPr>
          <p:nvPr/>
        </p:nvPicPr>
        <p:blipFill>
          <a:blip r:embed="rId5"/>
          <a:stretch>
            <a:fillRect/>
          </a:stretch>
        </p:blipFill>
        <p:spPr>
          <a:xfrm>
            <a:off x="2047348" y="4437070"/>
            <a:ext cx="5766337" cy="586691"/>
          </a:xfrm>
          <a:prstGeom prst="rect">
            <a:avLst/>
          </a:prstGeom>
        </p:spPr>
      </p:pic>
      <p:sp>
        <p:nvSpPr>
          <p:cNvPr id="10" name="内容占位符 2">
            <a:extLst>
              <a:ext uri="{FF2B5EF4-FFF2-40B4-BE49-F238E27FC236}">
                <a16:creationId xmlns:a16="http://schemas.microsoft.com/office/drawing/2014/main" id="{AD393D91-80D1-6E87-D6C0-82DB0EA6FC2E}"/>
              </a:ext>
            </a:extLst>
          </p:cNvPr>
          <p:cNvSpPr txBox="1">
            <a:spLocks noChangeArrowheads="1"/>
          </p:cNvSpPr>
          <p:nvPr/>
        </p:nvSpPr>
        <p:spPr>
          <a:xfrm>
            <a:off x="323705" y="5229125"/>
            <a:ext cx="8229600" cy="1440100"/>
          </a:xfrm>
          <a:prstGeom prst="rect">
            <a:avLst/>
          </a:prstGeom>
          <a:noFill/>
          <a:ln w="9525">
            <a:noFill/>
          </a:ln>
        </p:spPr>
        <p:txBody>
          <a:bodyPr vert="horz" lIns="90000" tIns="46800" rIns="90000" bIns="46800" anchor="t" anchorCtr="0">
            <a:noAutofit/>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2400" u="none" strike="noStrike" kern="1200" cap="none" spc="200" normalizeH="0" baseline="0">
                <a:solidFill>
                  <a:schemeClr val="tx1">
                    <a:lumMod val="75000"/>
                  </a:schemeClr>
                </a:solidFill>
                <a:uFillTx/>
                <a:latin typeface="Arial" panose="020B0604020202020204" pitchFamily="34" charset="0"/>
                <a:ea typeface="微软雅黑" panose="020B050302020402020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1200"/>
              </a:spcBef>
            </a:pPr>
            <a:r>
              <a:rPr lang="en-US" altLang="zh-CN" sz="2000" dirty="0"/>
              <a:t>d</a:t>
            </a:r>
            <a:r>
              <a:rPr lang="zh-CN" altLang="en-US" sz="2000" dirty="0"/>
              <a:t>为当前位置更新的维数，</a:t>
            </a:r>
            <a:r>
              <a:rPr lang="en-US" altLang="zh-CN" sz="2000" dirty="0"/>
              <a:t>j</a:t>
            </a:r>
            <a:r>
              <a:rPr lang="zh-CN" altLang="en-US" sz="2000" dirty="0"/>
              <a:t>≠</a:t>
            </a:r>
            <a:r>
              <a:rPr lang="en-US" altLang="zh-CN" sz="2000" dirty="0" err="1"/>
              <a:t>i</a:t>
            </a:r>
            <a:r>
              <a:rPr lang="zh-CN" altLang="en-US" sz="2000" dirty="0"/>
              <a:t>表示在</a:t>
            </a:r>
            <a:r>
              <a:rPr lang="en-US" altLang="zh-CN" sz="2000" dirty="0"/>
              <a:t>NP</a:t>
            </a:r>
            <a:r>
              <a:rPr lang="zh-CN" altLang="en-US" sz="2000" dirty="0"/>
              <a:t>个蜜源中随机选择一个不等于</a:t>
            </a:r>
            <a:r>
              <a:rPr lang="en-US" altLang="zh-CN" sz="2000" dirty="0" err="1"/>
              <a:t>i</a:t>
            </a:r>
            <a:r>
              <a:rPr lang="zh-CN" altLang="en-US" sz="2000" dirty="0"/>
              <a:t>的蜜源， </a:t>
            </a:r>
            <a:r>
              <a:rPr lang="en-US" altLang="zh-CN" sz="2000" dirty="0"/>
              <a:t>φ</a:t>
            </a:r>
            <a:r>
              <a:rPr lang="zh-CN" altLang="en-US" sz="2000" dirty="0"/>
              <a:t>是</a:t>
            </a:r>
            <a:r>
              <a:rPr lang="en-US" altLang="zh-CN" sz="2000" dirty="0"/>
              <a:t>[-1,1]</a:t>
            </a:r>
            <a:r>
              <a:rPr lang="zh-CN" altLang="en-US" sz="2000" dirty="0"/>
              <a:t>均匀分布的随机数，决定扰动幅度。新蜜源</a:t>
            </a:r>
            <a:r>
              <a:rPr lang="en-US" altLang="zh-CN" sz="2000" dirty="0"/>
              <a:t>Vi=[vi1,vi2,…,vid]</a:t>
            </a:r>
            <a:r>
              <a:rPr lang="zh-CN" altLang="en-US" sz="2000" dirty="0"/>
              <a:t>的适应度优于</a:t>
            </a:r>
            <a:r>
              <a:rPr lang="en-US" altLang="zh-CN" sz="2000" dirty="0"/>
              <a:t>Xi</a:t>
            </a:r>
            <a:r>
              <a:rPr lang="zh-CN" altLang="en-US" sz="2000" dirty="0"/>
              <a:t>时，采用贪婪选择的方法用</a:t>
            </a:r>
            <a:r>
              <a:rPr lang="en-US" altLang="zh-CN" sz="2000" dirty="0"/>
              <a:t>Vi</a:t>
            </a:r>
            <a:r>
              <a:rPr lang="zh-CN" altLang="en-US" sz="2000" dirty="0"/>
              <a:t>代替</a:t>
            </a:r>
            <a:r>
              <a:rPr lang="en-US" altLang="zh-CN" sz="2000" dirty="0"/>
              <a:t>Xi</a:t>
            </a:r>
            <a:r>
              <a:rPr lang="zh-CN" altLang="en-US" sz="2000" dirty="0"/>
              <a:t>，否则保留</a:t>
            </a:r>
            <a:r>
              <a:rPr lang="en-US" altLang="zh-CN" sz="2000" dirty="0"/>
              <a:t>Xi</a:t>
            </a:r>
            <a:r>
              <a:rPr lang="zh-CN" altLang="en-US" sz="2000" dirty="0"/>
              <a:t>。</a:t>
            </a:r>
            <a:endParaRPr lang="en-US" altLang="zh-CN" sz="2000" dirty="0"/>
          </a:p>
          <a:p>
            <a:pPr algn="l">
              <a:spcBef>
                <a:spcPts val="1200"/>
              </a:spcBef>
            </a:pPr>
            <a:endParaRPr lang="en-US" altLang="zh-CN" sz="2000" dirty="0"/>
          </a:p>
        </p:txBody>
      </p:sp>
    </p:spTree>
    <p:custDataLst>
      <p:tags r:id="rId1"/>
    </p:custDataLst>
    <p:extLst>
      <p:ext uri="{BB962C8B-B14F-4D97-AF65-F5344CB8AC3E}">
        <p14:creationId xmlns:p14="http://schemas.microsoft.com/office/powerpoint/2010/main" val="816830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6A720025-69AF-73C7-7113-FAFD0C1DC751}"/>
              </a:ext>
            </a:extLst>
          </p:cNvPr>
          <p:cNvSpPr txBox="1">
            <a:spLocks noChangeArrowheads="1"/>
          </p:cNvSpPr>
          <p:nvPr/>
        </p:nvSpPr>
        <p:spPr>
          <a:xfrm>
            <a:off x="395710" y="332785"/>
            <a:ext cx="8229600" cy="6192430"/>
          </a:xfrm>
          <a:prstGeom prst="rect">
            <a:avLst/>
          </a:prstGeom>
          <a:noFill/>
          <a:ln w="9525">
            <a:noFill/>
          </a:ln>
        </p:spPr>
        <p:txBody>
          <a:bodyPr vert="horz" lIns="90000" tIns="46800" rIns="90000" bIns="46800" anchor="t" anchorCtr="0">
            <a:normAutofit/>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2400" u="none" strike="noStrike" kern="1200" cap="none" spc="200" normalizeH="0" baseline="0">
                <a:solidFill>
                  <a:schemeClr val="tx1">
                    <a:lumMod val="75000"/>
                  </a:schemeClr>
                </a:solidFill>
                <a:uFillTx/>
                <a:latin typeface="Arial" panose="020B0604020202020204" pitchFamily="34" charset="0"/>
                <a:ea typeface="微软雅黑" panose="020B050302020402020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75000"/>
                  </a:schemeClr>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1200"/>
              </a:spcBef>
            </a:pPr>
            <a:r>
              <a:rPr lang="zh-CN" altLang="en-US" dirty="0"/>
              <a:t>所有的引领蜂完成式（</a:t>
            </a:r>
            <a:r>
              <a:rPr lang="en-US" altLang="zh-CN" dirty="0"/>
              <a:t>2</a:t>
            </a:r>
            <a:r>
              <a:rPr lang="zh-CN" altLang="en-US" dirty="0"/>
              <a:t>）的运算后，飞回信息交流区共享蜜源信息。跟随蜂根据引领蜂分享的蜜源信息，按式（</a:t>
            </a:r>
            <a:r>
              <a:rPr lang="en-US" altLang="zh-CN" dirty="0"/>
              <a:t>3</a:t>
            </a:r>
            <a:r>
              <a:rPr lang="zh-CN" altLang="en-US" dirty="0"/>
              <a:t>）计算的概率进行跟随：</a:t>
            </a:r>
            <a:endParaRPr lang="en-US" altLang="zh-CN" dirty="0"/>
          </a:p>
          <a:p>
            <a:pPr algn="l">
              <a:spcBef>
                <a:spcPts val="1200"/>
              </a:spcBef>
            </a:pPr>
            <a:endParaRPr lang="en-US" altLang="zh-CN" dirty="0"/>
          </a:p>
          <a:p>
            <a:pPr algn="l">
              <a:spcBef>
                <a:spcPts val="1200"/>
              </a:spcBef>
            </a:pPr>
            <a:endParaRPr lang="en-US" altLang="zh-CN" dirty="0"/>
          </a:p>
          <a:p>
            <a:pPr algn="l">
              <a:spcBef>
                <a:spcPts val="1200"/>
              </a:spcBef>
            </a:pPr>
            <a:r>
              <a:rPr lang="zh-CN" altLang="en-US" dirty="0"/>
              <a:t>然后，跟随蜂采用轮盘赌的方法选择引领蜂，即在</a:t>
            </a:r>
            <a:r>
              <a:rPr lang="en-US" altLang="zh-CN" dirty="0"/>
              <a:t>[0,1]</a:t>
            </a:r>
            <a:r>
              <a:rPr lang="zh-CN" altLang="en-US" dirty="0"/>
              <a:t>产生一个均匀分布的随机数</a:t>
            </a:r>
            <a:r>
              <a:rPr lang="en-US" altLang="zh-CN" dirty="0"/>
              <a:t>r</a:t>
            </a:r>
            <a:r>
              <a:rPr lang="zh-CN" altLang="en-US" dirty="0"/>
              <a:t>，如果  大于</a:t>
            </a:r>
            <a:r>
              <a:rPr lang="en-US" altLang="zh-CN" dirty="0"/>
              <a:t>r</a:t>
            </a:r>
            <a:r>
              <a:rPr lang="zh-CN" altLang="en-US" dirty="0"/>
              <a:t>，该跟随蜂按式（</a:t>
            </a:r>
            <a:r>
              <a:rPr lang="en-US" altLang="zh-CN" dirty="0"/>
              <a:t>2</a:t>
            </a:r>
            <a:r>
              <a:rPr lang="zh-CN" altLang="en-US" dirty="0"/>
              <a:t>）在蜜源</a:t>
            </a:r>
            <a:r>
              <a:rPr lang="en-US" altLang="zh-CN" dirty="0" err="1"/>
              <a:t>i</a:t>
            </a:r>
            <a:r>
              <a:rPr lang="zh-CN" altLang="en-US" dirty="0"/>
              <a:t>的周围产生一个新蜜源，且采用同引领蜂相同的贪婪选择的方法确定保留的蜜源。</a:t>
            </a:r>
            <a:endParaRPr lang="en-US" altLang="zh-CN" dirty="0"/>
          </a:p>
        </p:txBody>
      </p:sp>
      <p:pic>
        <p:nvPicPr>
          <p:cNvPr id="4" name="图片 3">
            <a:extLst>
              <a:ext uri="{FF2B5EF4-FFF2-40B4-BE49-F238E27FC236}">
                <a16:creationId xmlns:a16="http://schemas.microsoft.com/office/drawing/2014/main" id="{A4528FFA-56D2-06DC-C05E-14BCC736C5BB}"/>
              </a:ext>
            </a:extLst>
          </p:cNvPr>
          <p:cNvPicPr>
            <a:picLocks noChangeAspect="1"/>
          </p:cNvPicPr>
          <p:nvPr/>
        </p:nvPicPr>
        <p:blipFill>
          <a:blip r:embed="rId4"/>
          <a:stretch>
            <a:fillRect/>
          </a:stretch>
        </p:blipFill>
        <p:spPr>
          <a:xfrm>
            <a:off x="1475785" y="1772884"/>
            <a:ext cx="4785328" cy="792055"/>
          </a:xfrm>
          <a:prstGeom prst="rect">
            <a:avLst/>
          </a:prstGeom>
        </p:spPr>
      </p:pic>
    </p:spTree>
    <p:custDataLst>
      <p:tags r:id="rId1"/>
    </p:custDataLst>
    <p:extLst>
      <p:ext uri="{BB962C8B-B14F-4D97-AF65-F5344CB8AC3E}">
        <p14:creationId xmlns:p14="http://schemas.microsoft.com/office/powerpoint/2010/main" val="3579826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9C7A131-41F5-A254-11DB-8D40B35A51C8}"/>
              </a:ext>
            </a:extLst>
          </p:cNvPr>
          <p:cNvSpPr txBox="1"/>
          <p:nvPr/>
        </p:nvSpPr>
        <p:spPr>
          <a:xfrm>
            <a:off x="431712" y="1412860"/>
            <a:ext cx="8280575" cy="1569660"/>
          </a:xfrm>
          <a:prstGeom prst="rect">
            <a:avLst/>
          </a:prstGeom>
          <a:noFill/>
        </p:spPr>
        <p:txBody>
          <a:bodyPr wrap="square">
            <a:spAutoFit/>
          </a:bodyPr>
          <a:lstStyle/>
          <a:p>
            <a:pPr algn="l">
              <a:spcBef>
                <a:spcPts val="1200"/>
              </a:spcBef>
            </a:pPr>
            <a:r>
              <a:rPr lang="zh-CN" altLang="en-US" sz="2400" spc="200" dirty="0">
                <a:solidFill>
                  <a:schemeClr val="tx1">
                    <a:lumMod val="75000"/>
                  </a:schemeClr>
                </a:solidFill>
                <a:ea typeface="微软雅黑" panose="020B0503020204020204" charset="-122"/>
              </a:rPr>
              <a:t>搜索过程中，如果蜜源  经过</a:t>
            </a:r>
            <a:r>
              <a:rPr lang="en-US" altLang="zh-CN" sz="2400" spc="200" dirty="0">
                <a:solidFill>
                  <a:schemeClr val="tx1">
                    <a:lumMod val="75000"/>
                  </a:schemeClr>
                </a:solidFill>
                <a:ea typeface="微软雅黑" panose="020B0503020204020204" charset="-122"/>
              </a:rPr>
              <a:t>trial</a:t>
            </a:r>
            <a:r>
              <a:rPr lang="zh-CN" altLang="en-US" sz="2400" spc="200" dirty="0">
                <a:solidFill>
                  <a:schemeClr val="tx1">
                    <a:lumMod val="75000"/>
                  </a:schemeClr>
                </a:solidFill>
                <a:ea typeface="微软雅黑" panose="020B0503020204020204" charset="-122"/>
              </a:rPr>
              <a:t>次迭代搜索到达阈值</a:t>
            </a:r>
            <a:r>
              <a:rPr lang="en-US" altLang="zh-CN" sz="2400" spc="200" dirty="0">
                <a:solidFill>
                  <a:schemeClr val="tx1">
                    <a:lumMod val="75000"/>
                  </a:schemeClr>
                </a:solidFill>
                <a:ea typeface="微软雅黑" panose="020B0503020204020204" charset="-122"/>
              </a:rPr>
              <a:t>limit</a:t>
            </a:r>
            <a:r>
              <a:rPr lang="zh-CN" altLang="en-US" sz="2400" spc="200" dirty="0">
                <a:solidFill>
                  <a:schemeClr val="tx1">
                    <a:lumMod val="75000"/>
                  </a:schemeClr>
                </a:solidFill>
                <a:ea typeface="微软雅黑" panose="020B0503020204020204" charset="-122"/>
              </a:rPr>
              <a:t>而没有找到更好的蜜源，该蜜源  将会被放弃，与之对应的引领蜂角色转变为</a:t>
            </a:r>
            <a:r>
              <a:rPr lang="zh-CN" altLang="en-US" sz="2400" spc="200" dirty="0">
                <a:solidFill>
                  <a:srgbClr val="FF0000"/>
                </a:solidFill>
                <a:ea typeface="微软雅黑" panose="020B0503020204020204" charset="-122"/>
              </a:rPr>
              <a:t>侦察蜂</a:t>
            </a:r>
            <a:r>
              <a:rPr lang="zh-CN" altLang="en-US" sz="2400" spc="200" dirty="0">
                <a:solidFill>
                  <a:schemeClr val="tx1">
                    <a:lumMod val="75000"/>
                  </a:schemeClr>
                </a:solidFill>
                <a:ea typeface="微软雅黑" panose="020B0503020204020204" charset="-122"/>
              </a:rPr>
              <a:t>。侦察蜂将在搜索空间随机产生一个新的蜜源代替  ，上述过程如式（</a:t>
            </a:r>
            <a:r>
              <a:rPr lang="en-US" altLang="zh-CN" sz="2400" spc="200" dirty="0">
                <a:solidFill>
                  <a:schemeClr val="tx1">
                    <a:lumMod val="75000"/>
                  </a:schemeClr>
                </a:solidFill>
                <a:ea typeface="微软雅黑" panose="020B0503020204020204" charset="-122"/>
              </a:rPr>
              <a:t>4</a:t>
            </a:r>
            <a:r>
              <a:rPr lang="zh-CN" altLang="en-US" sz="2400" spc="200" dirty="0">
                <a:solidFill>
                  <a:schemeClr val="tx1">
                    <a:lumMod val="75000"/>
                  </a:schemeClr>
                </a:solidFill>
                <a:ea typeface="微软雅黑" panose="020B0503020204020204" charset="-122"/>
              </a:rPr>
              <a:t>）：</a:t>
            </a:r>
            <a:endParaRPr lang="en-US" altLang="zh-CN" sz="2400" spc="200" dirty="0">
              <a:solidFill>
                <a:schemeClr val="tx1">
                  <a:lumMod val="75000"/>
                </a:schemeClr>
              </a:solidFill>
              <a:ea typeface="微软雅黑" panose="020B0503020204020204" charset="-122"/>
            </a:endParaRPr>
          </a:p>
        </p:txBody>
      </p:sp>
      <p:pic>
        <p:nvPicPr>
          <p:cNvPr id="7" name="图片 6">
            <a:extLst>
              <a:ext uri="{FF2B5EF4-FFF2-40B4-BE49-F238E27FC236}">
                <a16:creationId xmlns:a16="http://schemas.microsoft.com/office/drawing/2014/main" id="{4C8B7C4C-3FBE-9612-F955-8297DF391181}"/>
              </a:ext>
            </a:extLst>
          </p:cNvPr>
          <p:cNvPicPr>
            <a:picLocks noChangeAspect="1"/>
          </p:cNvPicPr>
          <p:nvPr/>
        </p:nvPicPr>
        <p:blipFill>
          <a:blip r:embed="rId4"/>
          <a:stretch>
            <a:fillRect/>
          </a:stretch>
        </p:blipFill>
        <p:spPr>
          <a:xfrm>
            <a:off x="1013940" y="4221055"/>
            <a:ext cx="7116118" cy="792055"/>
          </a:xfrm>
          <a:prstGeom prst="rect">
            <a:avLst/>
          </a:prstGeom>
        </p:spPr>
      </p:pic>
    </p:spTree>
    <p:custDataLst>
      <p:tags r:id="rId1"/>
    </p:custDataLst>
    <p:extLst>
      <p:ext uri="{BB962C8B-B14F-4D97-AF65-F5344CB8AC3E}">
        <p14:creationId xmlns:p14="http://schemas.microsoft.com/office/powerpoint/2010/main" val="2362874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574F1F1-5B02-7DF1-6203-7203396FD1F0}"/>
              </a:ext>
            </a:extLst>
          </p:cNvPr>
          <p:cNvSpPr txBox="1"/>
          <p:nvPr/>
        </p:nvSpPr>
        <p:spPr>
          <a:xfrm>
            <a:off x="179695" y="404790"/>
            <a:ext cx="8856615" cy="5047536"/>
          </a:xfrm>
          <a:prstGeom prst="rect">
            <a:avLst/>
          </a:prstGeom>
          <a:noFill/>
        </p:spPr>
        <p:txBody>
          <a:bodyPr wrap="square">
            <a:spAutoFit/>
          </a:bodyPr>
          <a:lstStyle/>
          <a:p>
            <a:pPr algn="l">
              <a:spcBef>
                <a:spcPts val="1200"/>
              </a:spcBef>
            </a:pPr>
            <a:r>
              <a:rPr lang="en-US" altLang="zh-CN" spc="200" dirty="0">
                <a:solidFill>
                  <a:schemeClr val="tx1">
                    <a:lumMod val="75000"/>
                  </a:schemeClr>
                </a:solidFill>
                <a:ea typeface="微软雅黑" panose="020B0503020204020204" charset="-122"/>
              </a:rPr>
              <a:t>1</a:t>
            </a:r>
            <a:r>
              <a:rPr lang="zh-CN" altLang="en-US" spc="200" dirty="0">
                <a:solidFill>
                  <a:schemeClr val="tx1">
                    <a:lumMod val="75000"/>
                  </a:schemeClr>
                </a:solidFill>
                <a:ea typeface="微软雅黑" panose="020B0503020204020204" charset="-122"/>
              </a:rPr>
              <a:t>）初始化各蜜源</a:t>
            </a:r>
            <a:r>
              <a:rPr lang="en-US" altLang="zh-CN" spc="200" dirty="0">
                <a:solidFill>
                  <a:schemeClr val="tx1">
                    <a:lumMod val="75000"/>
                  </a:schemeClr>
                </a:solidFill>
                <a:ea typeface="微软雅黑" panose="020B0503020204020204" charset="-122"/>
              </a:rPr>
              <a:t>Xi ; </a:t>
            </a:r>
            <a:r>
              <a:rPr lang="zh-CN" altLang="en-US" spc="200" dirty="0">
                <a:solidFill>
                  <a:schemeClr val="tx1">
                    <a:lumMod val="75000"/>
                  </a:schemeClr>
                </a:solidFill>
                <a:ea typeface="微软雅黑" panose="020B0503020204020204" charset="-122"/>
              </a:rPr>
              <a:t>设定参数</a:t>
            </a:r>
            <a:r>
              <a:rPr lang="en-US" altLang="zh-CN" spc="200" dirty="0">
                <a:solidFill>
                  <a:schemeClr val="tx1">
                    <a:lumMod val="75000"/>
                  </a:schemeClr>
                </a:solidFill>
                <a:ea typeface="微软雅黑" panose="020B0503020204020204" charset="-122"/>
              </a:rPr>
              <a:t>NP</a:t>
            </a:r>
            <a:r>
              <a:rPr lang="zh-CN" altLang="en-US" spc="200" dirty="0">
                <a:solidFill>
                  <a:schemeClr val="tx1">
                    <a:lumMod val="75000"/>
                  </a:schemeClr>
                </a:solidFill>
                <a:ea typeface="微软雅黑" panose="020B0503020204020204" charset="-122"/>
              </a:rPr>
              <a:t>、</a:t>
            </a:r>
            <a:r>
              <a:rPr lang="en-US" altLang="zh-CN" spc="200" dirty="0">
                <a:solidFill>
                  <a:schemeClr val="tx1">
                    <a:lumMod val="75000"/>
                  </a:schemeClr>
                </a:solidFill>
                <a:ea typeface="微软雅黑" panose="020B0503020204020204" charset="-122"/>
              </a:rPr>
              <a:t>limit</a:t>
            </a:r>
            <a:r>
              <a:rPr lang="zh-CN" altLang="en-US" spc="200" dirty="0">
                <a:solidFill>
                  <a:schemeClr val="tx1">
                    <a:lumMod val="75000"/>
                  </a:schemeClr>
                </a:solidFill>
                <a:ea typeface="微软雅黑" panose="020B0503020204020204" charset="-122"/>
              </a:rPr>
              <a:t>以及最大迭代次数</a:t>
            </a:r>
            <a:r>
              <a:rPr lang="en-US" altLang="zh-CN" spc="200" dirty="0" err="1">
                <a:solidFill>
                  <a:schemeClr val="tx1">
                    <a:lumMod val="75000"/>
                  </a:schemeClr>
                </a:solidFill>
                <a:ea typeface="微软雅黑" panose="020B0503020204020204" charset="-122"/>
              </a:rPr>
              <a:t>maxIt</a:t>
            </a:r>
            <a:r>
              <a:rPr lang="en-US" altLang="zh-CN" spc="200" dirty="0">
                <a:solidFill>
                  <a:schemeClr val="tx1">
                    <a:lumMod val="75000"/>
                  </a:schemeClr>
                </a:solidFill>
                <a:ea typeface="微软雅黑" panose="020B0503020204020204" charset="-122"/>
              </a:rPr>
              <a:t>; </a:t>
            </a:r>
            <a:r>
              <a:rPr lang="zh-CN" altLang="en-US" spc="200" dirty="0">
                <a:solidFill>
                  <a:schemeClr val="tx1">
                    <a:lumMod val="75000"/>
                  </a:schemeClr>
                </a:solidFill>
                <a:ea typeface="微软雅黑" panose="020B0503020204020204" charset="-122"/>
              </a:rPr>
              <a:t>计数器初始化</a:t>
            </a:r>
            <a:r>
              <a:rPr lang="en-US" altLang="zh-CN" spc="200" dirty="0">
                <a:solidFill>
                  <a:schemeClr val="tx1">
                    <a:lumMod val="75000"/>
                  </a:schemeClr>
                </a:solidFill>
                <a:ea typeface="微软雅黑" panose="020B0503020204020204" charset="-122"/>
              </a:rPr>
              <a:t>it =1;</a:t>
            </a:r>
          </a:p>
          <a:p>
            <a:pPr algn="l">
              <a:spcBef>
                <a:spcPts val="1200"/>
              </a:spcBef>
            </a:pPr>
            <a:r>
              <a:rPr lang="en-US" altLang="zh-CN" spc="200" dirty="0">
                <a:solidFill>
                  <a:schemeClr val="tx1">
                    <a:lumMod val="75000"/>
                  </a:schemeClr>
                </a:solidFill>
                <a:ea typeface="微软雅黑" panose="020B0503020204020204" charset="-122"/>
              </a:rPr>
              <a:t>2</a:t>
            </a:r>
            <a:r>
              <a:rPr lang="zh-CN" altLang="en-US" spc="200" dirty="0">
                <a:solidFill>
                  <a:schemeClr val="tx1">
                    <a:lumMod val="75000"/>
                  </a:schemeClr>
                </a:solidFill>
                <a:ea typeface="微软雅黑" panose="020B0503020204020204" charset="-122"/>
              </a:rPr>
              <a:t>）为蜜源</a:t>
            </a:r>
            <a:r>
              <a:rPr lang="en-US" altLang="zh-CN" spc="200" dirty="0">
                <a:solidFill>
                  <a:schemeClr val="tx1">
                    <a:lumMod val="75000"/>
                  </a:schemeClr>
                </a:solidFill>
                <a:ea typeface="微软雅黑" panose="020B0503020204020204" charset="-122"/>
              </a:rPr>
              <a:t>Xi</a:t>
            </a:r>
            <a:r>
              <a:rPr lang="zh-CN" altLang="en-US" spc="200" dirty="0">
                <a:solidFill>
                  <a:schemeClr val="tx1">
                    <a:lumMod val="75000"/>
                  </a:schemeClr>
                </a:solidFill>
                <a:ea typeface="微软雅黑" panose="020B0503020204020204" charset="-122"/>
              </a:rPr>
              <a:t>分配一只引领蜂，按式</a:t>
            </a:r>
            <a:r>
              <a:rPr lang="en-US" altLang="zh-CN" spc="200" dirty="0">
                <a:solidFill>
                  <a:schemeClr val="tx1">
                    <a:lumMod val="75000"/>
                  </a:schemeClr>
                </a:solidFill>
                <a:ea typeface="微软雅黑" panose="020B0503020204020204" charset="-122"/>
              </a:rPr>
              <a:t>v</a:t>
            </a:r>
            <a:r>
              <a:rPr lang="en-US" altLang="zh-CN" spc="200" baseline="-25000" dirty="0">
                <a:solidFill>
                  <a:schemeClr val="tx1">
                    <a:lumMod val="75000"/>
                  </a:schemeClr>
                </a:solidFill>
                <a:ea typeface="微软雅黑" panose="020B0503020204020204" charset="-122"/>
              </a:rPr>
              <a:t>id</a:t>
            </a:r>
            <a:r>
              <a:rPr lang="en-US" altLang="zh-CN" spc="200" dirty="0">
                <a:solidFill>
                  <a:schemeClr val="tx1">
                    <a:lumMod val="75000"/>
                  </a:schemeClr>
                </a:solidFill>
                <a:ea typeface="微软雅黑" panose="020B0503020204020204" charset="-122"/>
              </a:rPr>
              <a:t>=</a:t>
            </a:r>
            <a:r>
              <a:rPr lang="en-US" altLang="zh-CN" spc="200" dirty="0" err="1">
                <a:solidFill>
                  <a:schemeClr val="tx1">
                    <a:lumMod val="75000"/>
                  </a:schemeClr>
                </a:solidFill>
                <a:ea typeface="微软雅黑" panose="020B0503020204020204" charset="-122"/>
              </a:rPr>
              <a:t>x</a:t>
            </a:r>
            <a:r>
              <a:rPr lang="en-US" altLang="zh-CN" spc="200" baseline="-25000" dirty="0" err="1">
                <a:solidFill>
                  <a:schemeClr val="tx1">
                    <a:lumMod val="75000"/>
                  </a:schemeClr>
                </a:solidFill>
                <a:ea typeface="微软雅黑" panose="020B0503020204020204" charset="-122"/>
              </a:rPr>
              <a:t>id</a:t>
            </a:r>
            <a:r>
              <a:rPr lang="en-US" altLang="zh-CN" spc="200" dirty="0">
                <a:solidFill>
                  <a:schemeClr val="tx1">
                    <a:lumMod val="75000"/>
                  </a:schemeClr>
                </a:solidFill>
                <a:ea typeface="微软雅黑" panose="020B0503020204020204" charset="-122"/>
              </a:rPr>
              <a:t>+</a:t>
            </a:r>
            <a:r>
              <a:rPr lang="el-GR" altLang="zh-CN" spc="200" dirty="0">
                <a:solidFill>
                  <a:schemeClr val="tx1">
                    <a:lumMod val="75000"/>
                  </a:schemeClr>
                </a:solidFill>
                <a:ea typeface="微软雅黑" panose="020B0503020204020204" charset="-122"/>
              </a:rPr>
              <a:t>φ(</a:t>
            </a:r>
            <a:r>
              <a:rPr lang="en-US" altLang="zh-CN" spc="200" dirty="0" err="1">
                <a:solidFill>
                  <a:schemeClr val="tx1">
                    <a:lumMod val="75000"/>
                  </a:schemeClr>
                </a:solidFill>
                <a:ea typeface="微软雅黑" panose="020B0503020204020204" charset="-122"/>
              </a:rPr>
              <a:t>x</a:t>
            </a:r>
            <a:r>
              <a:rPr lang="en-US" altLang="zh-CN" spc="200" baseline="-25000" dirty="0" err="1">
                <a:solidFill>
                  <a:schemeClr val="tx1">
                    <a:lumMod val="75000"/>
                  </a:schemeClr>
                </a:solidFill>
                <a:ea typeface="微软雅黑" panose="020B0503020204020204" charset="-122"/>
              </a:rPr>
              <a:t>id</a:t>
            </a:r>
            <a:r>
              <a:rPr lang="en-US" altLang="zh-CN" spc="200" dirty="0">
                <a:solidFill>
                  <a:schemeClr val="tx1">
                    <a:lumMod val="75000"/>
                  </a:schemeClr>
                </a:solidFill>
                <a:ea typeface="微软雅黑" panose="020B0503020204020204" charset="-122"/>
              </a:rPr>
              <a:t> − </a:t>
            </a:r>
            <a:r>
              <a:rPr lang="en-US" altLang="zh-CN" spc="200" dirty="0" err="1">
                <a:solidFill>
                  <a:schemeClr val="tx1">
                    <a:lumMod val="75000"/>
                  </a:schemeClr>
                </a:solidFill>
                <a:ea typeface="微软雅黑" panose="020B0503020204020204" charset="-122"/>
              </a:rPr>
              <a:t>x</a:t>
            </a:r>
            <a:r>
              <a:rPr lang="en-US" altLang="zh-CN" spc="200" baseline="-25000" dirty="0" err="1">
                <a:solidFill>
                  <a:schemeClr val="tx1">
                    <a:lumMod val="75000"/>
                  </a:schemeClr>
                </a:solidFill>
                <a:ea typeface="微软雅黑" panose="020B0503020204020204" charset="-122"/>
              </a:rPr>
              <a:t>jd</a:t>
            </a:r>
            <a:r>
              <a:rPr lang="en-US" altLang="zh-CN" spc="200" dirty="0">
                <a:solidFill>
                  <a:schemeClr val="tx1">
                    <a:lumMod val="75000"/>
                  </a:schemeClr>
                </a:solidFill>
                <a:ea typeface="微软雅黑" panose="020B0503020204020204" charset="-122"/>
              </a:rPr>
              <a:t>) </a:t>
            </a:r>
            <a:r>
              <a:rPr lang="zh-CN" altLang="en-US" spc="200" dirty="0">
                <a:solidFill>
                  <a:schemeClr val="tx1">
                    <a:lumMod val="75000"/>
                  </a:schemeClr>
                </a:solidFill>
                <a:ea typeface="微软雅黑" panose="020B0503020204020204" charset="-122"/>
              </a:rPr>
              <a:t>进行搜索，产生新蜜源</a:t>
            </a:r>
            <a:r>
              <a:rPr lang="en-US" altLang="zh-CN" spc="200" dirty="0">
                <a:solidFill>
                  <a:schemeClr val="tx1">
                    <a:lumMod val="75000"/>
                  </a:schemeClr>
                </a:solidFill>
                <a:ea typeface="微软雅黑" panose="020B0503020204020204" charset="-122"/>
              </a:rPr>
              <a:t>Vi;</a:t>
            </a:r>
          </a:p>
          <a:p>
            <a:pPr algn="l">
              <a:spcBef>
                <a:spcPts val="1200"/>
              </a:spcBef>
            </a:pPr>
            <a:r>
              <a:rPr lang="en-US" altLang="zh-CN" spc="200" dirty="0">
                <a:solidFill>
                  <a:schemeClr val="tx1">
                    <a:lumMod val="75000"/>
                  </a:schemeClr>
                </a:solidFill>
                <a:ea typeface="微软雅黑" panose="020B0503020204020204" charset="-122"/>
              </a:rPr>
              <a:t>3</a:t>
            </a:r>
            <a:r>
              <a:rPr lang="zh-CN" altLang="en-US" spc="200" dirty="0">
                <a:solidFill>
                  <a:schemeClr val="tx1">
                    <a:lumMod val="75000"/>
                  </a:schemeClr>
                </a:solidFill>
                <a:ea typeface="微软雅黑" panose="020B0503020204020204" charset="-122"/>
              </a:rPr>
              <a:t>）依据式                       评价 </a:t>
            </a:r>
            <a:r>
              <a:rPr lang="en-US" altLang="zh-CN" spc="200" dirty="0">
                <a:solidFill>
                  <a:schemeClr val="tx1">
                    <a:lumMod val="75000"/>
                  </a:schemeClr>
                </a:solidFill>
                <a:ea typeface="微软雅黑" panose="020B0503020204020204" charset="-122"/>
              </a:rPr>
              <a:t>Vi </a:t>
            </a:r>
            <a:r>
              <a:rPr lang="zh-CN" altLang="en-US" spc="200" dirty="0">
                <a:solidFill>
                  <a:schemeClr val="tx1">
                    <a:lumMod val="75000"/>
                  </a:schemeClr>
                </a:solidFill>
                <a:ea typeface="微软雅黑" panose="020B0503020204020204" charset="-122"/>
              </a:rPr>
              <a:t>的适应度，根据贪婪选择的方法确定保留的蜜源</a:t>
            </a:r>
            <a:r>
              <a:rPr lang="en-US" altLang="zh-CN" spc="200" dirty="0">
                <a:solidFill>
                  <a:schemeClr val="tx1">
                    <a:lumMod val="75000"/>
                  </a:schemeClr>
                </a:solidFill>
                <a:ea typeface="微软雅黑" panose="020B0503020204020204" charset="-122"/>
              </a:rPr>
              <a:t>;</a:t>
            </a:r>
          </a:p>
          <a:p>
            <a:pPr algn="l">
              <a:spcBef>
                <a:spcPts val="1200"/>
              </a:spcBef>
            </a:pPr>
            <a:r>
              <a:rPr lang="en-US" altLang="zh-CN" spc="200" dirty="0">
                <a:solidFill>
                  <a:schemeClr val="tx1">
                    <a:lumMod val="75000"/>
                  </a:schemeClr>
                </a:solidFill>
                <a:ea typeface="微软雅黑" panose="020B0503020204020204" charset="-122"/>
              </a:rPr>
              <a:t>4</a:t>
            </a:r>
            <a:r>
              <a:rPr lang="zh-CN" altLang="en-US" spc="200" dirty="0">
                <a:solidFill>
                  <a:schemeClr val="tx1">
                    <a:lumMod val="75000"/>
                  </a:schemeClr>
                </a:solidFill>
                <a:ea typeface="微软雅黑" panose="020B0503020204020204" charset="-122"/>
              </a:rPr>
              <a:t>）由式</a:t>
            </a:r>
            <a:r>
              <a:rPr lang="en-US" altLang="zh-CN" spc="200" dirty="0">
                <a:solidFill>
                  <a:schemeClr val="tx1">
                    <a:lumMod val="75000"/>
                  </a:schemeClr>
                </a:solidFill>
                <a:ea typeface="微软雅黑" panose="020B0503020204020204" charset="-122"/>
              </a:rPr>
              <a:t>                     </a:t>
            </a:r>
            <a:r>
              <a:rPr lang="zh-CN" altLang="en-US" spc="200" dirty="0">
                <a:solidFill>
                  <a:schemeClr val="tx1">
                    <a:lumMod val="75000"/>
                  </a:schemeClr>
                </a:solidFill>
                <a:ea typeface="微软雅黑" panose="020B0503020204020204" charset="-122"/>
              </a:rPr>
              <a:t>计算引领蜂找到的蜜源被跟随的概率</a:t>
            </a:r>
            <a:r>
              <a:rPr lang="en-US" altLang="zh-CN" spc="200" dirty="0">
                <a:solidFill>
                  <a:schemeClr val="tx1">
                    <a:lumMod val="75000"/>
                  </a:schemeClr>
                </a:solidFill>
                <a:ea typeface="微软雅黑" panose="020B0503020204020204" charset="-122"/>
              </a:rPr>
              <a:t>;</a:t>
            </a:r>
          </a:p>
          <a:p>
            <a:pPr algn="l">
              <a:spcBef>
                <a:spcPts val="1200"/>
              </a:spcBef>
            </a:pPr>
            <a:r>
              <a:rPr lang="en-US" altLang="zh-CN" spc="200" dirty="0">
                <a:solidFill>
                  <a:schemeClr val="tx1">
                    <a:lumMod val="75000"/>
                  </a:schemeClr>
                </a:solidFill>
                <a:ea typeface="微软雅黑" panose="020B0503020204020204" charset="-122"/>
              </a:rPr>
              <a:t>5</a:t>
            </a:r>
            <a:r>
              <a:rPr lang="zh-CN" altLang="en-US" spc="200" dirty="0">
                <a:solidFill>
                  <a:schemeClr val="tx1">
                    <a:lumMod val="75000"/>
                  </a:schemeClr>
                </a:solidFill>
                <a:ea typeface="微软雅黑" panose="020B0503020204020204" charset="-122"/>
              </a:rPr>
              <a:t>）跟随峰采用与引领蜂相同的方式进行搜索，根据贪婪选择的方法确定保留的蜜源</a:t>
            </a:r>
            <a:r>
              <a:rPr lang="en-US" altLang="zh-CN" spc="200" dirty="0">
                <a:solidFill>
                  <a:schemeClr val="tx1">
                    <a:lumMod val="75000"/>
                  </a:schemeClr>
                </a:solidFill>
                <a:ea typeface="微软雅黑" panose="020B0503020204020204" charset="-122"/>
              </a:rPr>
              <a:t>;</a:t>
            </a:r>
          </a:p>
          <a:p>
            <a:pPr algn="l">
              <a:spcBef>
                <a:spcPts val="1200"/>
              </a:spcBef>
            </a:pPr>
            <a:r>
              <a:rPr lang="en-US" altLang="zh-CN" spc="200" dirty="0">
                <a:solidFill>
                  <a:schemeClr val="tx1">
                    <a:lumMod val="75000"/>
                  </a:schemeClr>
                </a:solidFill>
                <a:ea typeface="微软雅黑" panose="020B0503020204020204" charset="-122"/>
              </a:rPr>
              <a:t>6</a:t>
            </a:r>
            <a:r>
              <a:rPr lang="zh-CN" altLang="en-US" spc="200" dirty="0">
                <a:solidFill>
                  <a:schemeClr val="tx1">
                    <a:lumMod val="75000"/>
                  </a:schemeClr>
                </a:solidFill>
                <a:ea typeface="微软雅黑" panose="020B0503020204020204" charset="-122"/>
              </a:rPr>
              <a:t>）判断蜜源 是否满足被放弃的条件。如满足，对应的引领蜂角色变为侦察蜂，否则直接转到</a:t>
            </a:r>
            <a:r>
              <a:rPr lang="en-US" altLang="zh-CN" spc="200" dirty="0">
                <a:solidFill>
                  <a:schemeClr val="tx1">
                    <a:lumMod val="75000"/>
                  </a:schemeClr>
                </a:solidFill>
                <a:ea typeface="微软雅黑" panose="020B0503020204020204" charset="-122"/>
              </a:rPr>
              <a:t>8</a:t>
            </a:r>
            <a:r>
              <a:rPr lang="zh-CN" altLang="en-US" spc="200" dirty="0">
                <a:solidFill>
                  <a:schemeClr val="tx1">
                    <a:lumMod val="75000"/>
                  </a:schemeClr>
                </a:solidFill>
                <a:ea typeface="微软雅黑" panose="020B0503020204020204" charset="-122"/>
              </a:rPr>
              <a:t>）</a:t>
            </a:r>
            <a:r>
              <a:rPr lang="en-US" altLang="zh-CN" spc="200" dirty="0">
                <a:solidFill>
                  <a:schemeClr val="tx1">
                    <a:lumMod val="75000"/>
                  </a:schemeClr>
                </a:solidFill>
                <a:ea typeface="微软雅黑" panose="020B0503020204020204" charset="-122"/>
              </a:rPr>
              <a:t>;</a:t>
            </a:r>
          </a:p>
          <a:p>
            <a:pPr algn="l">
              <a:spcBef>
                <a:spcPts val="1200"/>
              </a:spcBef>
            </a:pPr>
            <a:r>
              <a:rPr lang="en-US" altLang="zh-CN" spc="200" dirty="0">
                <a:solidFill>
                  <a:schemeClr val="tx1">
                    <a:lumMod val="75000"/>
                  </a:schemeClr>
                </a:solidFill>
                <a:ea typeface="微软雅黑" panose="020B0503020204020204" charset="-122"/>
              </a:rPr>
              <a:t>7</a:t>
            </a:r>
            <a:r>
              <a:rPr lang="zh-CN" altLang="en-US" spc="200" dirty="0">
                <a:solidFill>
                  <a:schemeClr val="tx1">
                    <a:lumMod val="75000"/>
                  </a:schemeClr>
                </a:solidFill>
                <a:ea typeface="微软雅黑" panose="020B0503020204020204" charset="-122"/>
              </a:rPr>
              <a:t>）侦察蜂根据式                                                       随机产生新蜜源</a:t>
            </a:r>
            <a:r>
              <a:rPr lang="en-US" altLang="zh-CN" spc="200" dirty="0">
                <a:solidFill>
                  <a:schemeClr val="tx1">
                    <a:lumMod val="75000"/>
                  </a:schemeClr>
                </a:solidFill>
                <a:ea typeface="微软雅黑" panose="020B0503020204020204" charset="-122"/>
              </a:rPr>
              <a:t>;</a:t>
            </a:r>
          </a:p>
          <a:p>
            <a:pPr algn="l">
              <a:spcBef>
                <a:spcPts val="1200"/>
              </a:spcBef>
            </a:pPr>
            <a:r>
              <a:rPr lang="en-US" altLang="zh-CN" spc="200" dirty="0">
                <a:solidFill>
                  <a:schemeClr val="tx1">
                    <a:lumMod val="75000"/>
                  </a:schemeClr>
                </a:solidFill>
                <a:ea typeface="微软雅黑" panose="020B0503020204020204" charset="-122"/>
              </a:rPr>
              <a:t>8</a:t>
            </a:r>
            <a:r>
              <a:rPr lang="zh-CN" altLang="en-US" spc="200" dirty="0">
                <a:solidFill>
                  <a:schemeClr val="tx1">
                    <a:lumMod val="75000"/>
                  </a:schemeClr>
                </a:solidFill>
                <a:ea typeface="微软雅黑" panose="020B0503020204020204" charset="-122"/>
              </a:rPr>
              <a:t>）</a:t>
            </a:r>
            <a:r>
              <a:rPr lang="en-US" altLang="zh-CN" spc="200" dirty="0">
                <a:solidFill>
                  <a:schemeClr val="tx1">
                    <a:lumMod val="75000"/>
                  </a:schemeClr>
                </a:solidFill>
                <a:ea typeface="微软雅黑" panose="020B0503020204020204" charset="-122"/>
              </a:rPr>
              <a:t>it = it + 1; </a:t>
            </a:r>
            <a:r>
              <a:rPr lang="zh-CN" altLang="en-US" spc="200" dirty="0">
                <a:solidFill>
                  <a:schemeClr val="tx1">
                    <a:lumMod val="75000"/>
                  </a:schemeClr>
                </a:solidFill>
                <a:ea typeface="微软雅黑" panose="020B0503020204020204" charset="-122"/>
              </a:rPr>
              <a:t>判断算法是否满足终止条件，若满足则终止，输出最优解，否则转到</a:t>
            </a:r>
            <a:r>
              <a:rPr lang="en-US" altLang="zh-CN" spc="200" dirty="0">
                <a:solidFill>
                  <a:schemeClr val="tx1">
                    <a:lumMod val="75000"/>
                  </a:schemeClr>
                </a:solidFill>
                <a:ea typeface="微软雅黑" panose="020B0503020204020204" charset="-122"/>
              </a:rPr>
              <a:t>2</a:t>
            </a:r>
            <a:r>
              <a:rPr lang="zh-CN" altLang="en-US" spc="200" dirty="0">
                <a:solidFill>
                  <a:schemeClr val="tx1">
                    <a:lumMod val="75000"/>
                  </a:schemeClr>
                </a:solidFill>
                <a:ea typeface="微软雅黑" panose="020B0503020204020204" charset="-122"/>
              </a:rPr>
              <a:t>）。</a:t>
            </a:r>
          </a:p>
        </p:txBody>
      </p:sp>
      <p:pic>
        <p:nvPicPr>
          <p:cNvPr id="6" name="图片 5">
            <a:extLst>
              <a:ext uri="{FF2B5EF4-FFF2-40B4-BE49-F238E27FC236}">
                <a16:creationId xmlns:a16="http://schemas.microsoft.com/office/drawing/2014/main" id="{31F8C254-AE57-2338-343F-477D31EFAA52}"/>
              </a:ext>
            </a:extLst>
          </p:cNvPr>
          <p:cNvPicPr>
            <a:picLocks noChangeAspect="1"/>
          </p:cNvPicPr>
          <p:nvPr/>
        </p:nvPicPr>
        <p:blipFill>
          <a:blip r:embed="rId4"/>
          <a:stretch>
            <a:fillRect/>
          </a:stretch>
        </p:blipFill>
        <p:spPr>
          <a:xfrm>
            <a:off x="1547790" y="1772885"/>
            <a:ext cx="1854295" cy="342918"/>
          </a:xfrm>
          <a:prstGeom prst="rect">
            <a:avLst/>
          </a:prstGeom>
        </p:spPr>
      </p:pic>
      <p:pic>
        <p:nvPicPr>
          <p:cNvPr id="14" name="图片 13">
            <a:extLst>
              <a:ext uri="{FF2B5EF4-FFF2-40B4-BE49-F238E27FC236}">
                <a16:creationId xmlns:a16="http://schemas.microsoft.com/office/drawing/2014/main" id="{20036297-50F7-A07C-57E2-705E1CBC9C96}"/>
              </a:ext>
            </a:extLst>
          </p:cNvPr>
          <p:cNvPicPr>
            <a:picLocks noChangeAspect="1"/>
          </p:cNvPicPr>
          <p:nvPr/>
        </p:nvPicPr>
        <p:blipFill>
          <a:blip r:embed="rId5"/>
          <a:stretch>
            <a:fillRect/>
          </a:stretch>
        </p:blipFill>
        <p:spPr>
          <a:xfrm>
            <a:off x="1403780" y="2564940"/>
            <a:ext cx="1320868" cy="279414"/>
          </a:xfrm>
          <a:prstGeom prst="rect">
            <a:avLst/>
          </a:prstGeom>
        </p:spPr>
      </p:pic>
      <p:pic>
        <p:nvPicPr>
          <p:cNvPr id="16" name="图片 15">
            <a:extLst>
              <a:ext uri="{FF2B5EF4-FFF2-40B4-BE49-F238E27FC236}">
                <a16:creationId xmlns:a16="http://schemas.microsoft.com/office/drawing/2014/main" id="{9321A132-A49E-7423-3508-CBC33B1FD4B1}"/>
              </a:ext>
            </a:extLst>
          </p:cNvPr>
          <p:cNvPicPr>
            <a:picLocks noChangeAspect="1"/>
          </p:cNvPicPr>
          <p:nvPr/>
        </p:nvPicPr>
        <p:blipFill>
          <a:blip r:embed="rId6"/>
          <a:stretch>
            <a:fillRect/>
          </a:stretch>
        </p:blipFill>
        <p:spPr>
          <a:xfrm>
            <a:off x="2483818" y="4138917"/>
            <a:ext cx="4248368" cy="603281"/>
          </a:xfrm>
          <a:prstGeom prst="rect">
            <a:avLst/>
          </a:prstGeom>
        </p:spPr>
      </p:pic>
    </p:spTree>
    <p:custDataLst>
      <p:tags r:id="rId1"/>
    </p:custDataLst>
    <p:extLst>
      <p:ext uri="{BB962C8B-B14F-4D97-AF65-F5344CB8AC3E}">
        <p14:creationId xmlns:p14="http://schemas.microsoft.com/office/powerpoint/2010/main" val="1174806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副标题 2"/>
          <p:cNvSpPr>
            <a:spLocks noGrp="1"/>
          </p:cNvSpPr>
          <p:nvPr>
            <p:ph type="subTitle" idx="1" hasCustomPrompt="1"/>
            <p:custDataLst>
              <p:tags r:id="rId2"/>
            </p:custDataLst>
          </p:nvPr>
        </p:nvSpPr>
        <p:spPr>
          <a:xfrm>
            <a:off x="2238375" y="3759200"/>
            <a:ext cx="4684713" cy="1154113"/>
          </a:xfrm>
        </p:spPr>
        <p:txBody>
          <a:bodyPr vert="horz" lIns="90000" tIns="46800" rIns="90000" bIns="46800" anchor="t">
            <a:normAutofit/>
          </a:bodyPr>
          <a:lstStyle/>
          <a:p>
            <a:pPr marL="0" marR="0" indent="0" algn="ctr" defTabSz="914400" rtl="0" eaLnBrk="1" fontAlgn="auto" latinLnBrk="0" hangingPunct="1">
              <a:lnSpc>
                <a:spcPct val="100000"/>
              </a:lnSpc>
              <a:spcBef>
                <a:spcPts val="0"/>
              </a:spcBef>
              <a:spcAft>
                <a:spcPts val="1000"/>
              </a:spcAft>
              <a:buClrTx/>
              <a:buSzTx/>
              <a:buFont typeface="Arial" panose="020B0604020202020204" pitchFamily="34" charset="0"/>
              <a:buNone/>
            </a:pPr>
            <a:r>
              <a:rPr kumimoji="0" lang="en-US" altLang="zh-CN" sz="2400" b="0" i="0" u="none" strike="noStrike" kern="1200" cap="none" spc="150" normalizeH="0" baseline="0" noProof="1">
                <a:solidFill>
                  <a:schemeClr val="tx1">
                    <a:lumMod val="75000"/>
                  </a:schemeClr>
                </a:solidFill>
                <a:uFillTx/>
                <a:latin typeface="Arial" panose="020B0604020202020204" pitchFamily="34" charset="0"/>
                <a:ea typeface="微软雅黑" panose="020B0503020204020204" charset="-122"/>
                <a:cs typeface="+mn-cs"/>
              </a:rPr>
              <a:t> </a:t>
            </a:r>
          </a:p>
        </p:txBody>
      </p:sp>
      <p:sp>
        <p:nvSpPr>
          <p:cNvPr id="76802" name="文本框 5"/>
          <p:cNvSpPr txBox="1"/>
          <p:nvPr/>
        </p:nvSpPr>
        <p:spPr>
          <a:xfrm>
            <a:off x="3060700" y="2781300"/>
            <a:ext cx="5006975" cy="706438"/>
          </a:xfrm>
          <a:prstGeom prst="rect">
            <a:avLst/>
          </a:prstGeom>
          <a:noFill/>
          <a:ln w="9525">
            <a:noFill/>
          </a:ln>
        </p:spPr>
        <p:txBody>
          <a:bodyPr wrap="square" anchor="t" anchorCtr="0">
            <a:spAutoFit/>
          </a:bodyPr>
          <a:lstStyle/>
          <a:p>
            <a:r>
              <a:rPr lang="zh-CN" altLang="en-US" sz="4000" b="1">
                <a:latin typeface="Arial" panose="020B0604020202020204" pitchFamily="34" charset="0"/>
                <a:ea typeface="宋体" panose="02010600030101010101" pitchFamily="2" charset="-122"/>
              </a:rPr>
              <a:t>请大家批评指正</a:t>
            </a:r>
          </a:p>
        </p:txBody>
      </p:sp>
    </p:spTree>
    <p:custDataLst>
      <p:tags r:id="rId1"/>
    </p:custDataLst>
    <p:extLst>
      <p:ext uri="{BB962C8B-B14F-4D97-AF65-F5344CB8AC3E}">
        <p14:creationId xmlns:p14="http://schemas.microsoft.com/office/powerpoint/2010/main" val="3895980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副标题 2"/>
          <p:cNvSpPr>
            <a:spLocks noGrp="1"/>
          </p:cNvSpPr>
          <p:nvPr>
            <p:ph type="subTitle" idx="1" hasCustomPrompt="1"/>
            <p:custDataLst>
              <p:tags r:id="rId2"/>
            </p:custDataLst>
          </p:nvPr>
        </p:nvSpPr>
        <p:spPr>
          <a:xfrm>
            <a:off x="2238375" y="3759200"/>
            <a:ext cx="4684713" cy="1154113"/>
          </a:xfrm>
        </p:spPr>
        <p:txBody>
          <a:bodyPr vert="horz" lIns="90000" tIns="46800" rIns="90000" bIns="46800" anchor="t">
            <a:normAutofit/>
          </a:bodyPr>
          <a:lstStyle/>
          <a:p>
            <a:pPr marL="0" marR="0" indent="0" algn="ctr" defTabSz="914400" rtl="0" eaLnBrk="1" fontAlgn="auto" latinLnBrk="0" hangingPunct="1">
              <a:lnSpc>
                <a:spcPct val="100000"/>
              </a:lnSpc>
              <a:spcBef>
                <a:spcPts val="0"/>
              </a:spcBef>
              <a:spcAft>
                <a:spcPts val="1000"/>
              </a:spcAft>
              <a:buClrTx/>
              <a:buSzTx/>
              <a:buFont typeface="Arial" panose="020B0604020202020204" pitchFamily="34" charset="0"/>
              <a:buNone/>
            </a:pPr>
            <a:r>
              <a:rPr kumimoji="0" lang="en-US" altLang="zh-CN" sz="2400" b="0" i="0" u="none" strike="noStrike" kern="1200" cap="none" spc="150" normalizeH="0" baseline="0" noProof="1">
                <a:solidFill>
                  <a:schemeClr val="tx1">
                    <a:lumMod val="75000"/>
                  </a:schemeClr>
                </a:solidFill>
                <a:uFillTx/>
                <a:latin typeface="Arial" panose="020B0604020202020204" pitchFamily="34" charset="0"/>
                <a:ea typeface="微软雅黑" panose="020B0503020204020204" charset="-122"/>
                <a:cs typeface="+mn-cs"/>
              </a:rPr>
              <a:t> </a:t>
            </a:r>
          </a:p>
        </p:txBody>
      </p:sp>
      <p:sp>
        <p:nvSpPr>
          <p:cNvPr id="2" name="文本框 1"/>
          <p:cNvSpPr txBox="1"/>
          <p:nvPr/>
        </p:nvSpPr>
        <p:spPr>
          <a:xfrm>
            <a:off x="395710" y="260780"/>
            <a:ext cx="4680325" cy="523220"/>
          </a:xfrm>
          <a:prstGeom prst="rect">
            <a:avLst/>
          </a:prstGeom>
          <a:noFill/>
        </p:spPr>
        <p:txBody>
          <a:bodyPr wrap="square" rtlCol="0">
            <a:spAutoFit/>
          </a:bodyPr>
          <a:lstStyle/>
          <a:p>
            <a:r>
              <a:rPr lang="zh-CN" altLang="en-US" sz="2800" dirty="0">
                <a:solidFill>
                  <a:srgbClr val="FF0000"/>
                </a:solidFill>
              </a:rPr>
              <a:t>群体智能优化算法</a:t>
            </a:r>
          </a:p>
        </p:txBody>
      </p:sp>
      <p:sp>
        <p:nvSpPr>
          <p:cNvPr id="3" name="矩形 2"/>
          <p:cNvSpPr/>
          <p:nvPr/>
        </p:nvSpPr>
        <p:spPr>
          <a:xfrm>
            <a:off x="395710" y="1305342"/>
            <a:ext cx="8640599" cy="1477328"/>
          </a:xfrm>
          <a:prstGeom prst="rect">
            <a:avLst/>
          </a:prstGeom>
        </p:spPr>
        <p:txBody>
          <a:bodyPr wrap="square">
            <a:spAutoFit/>
          </a:bodyPr>
          <a:lstStyle/>
          <a:p>
            <a:r>
              <a:rPr lang="zh-CN" altLang="en-US" dirty="0"/>
              <a:t>定义：群体智能优化算法主要模拟了昆虫、兽群、鸟群和鱼群的群体行为，这些群体按照一种合作的方式寻找食物，群体中的每个成员通过学习它自身的经验和其他成员的经验来不断地改变搜索的方向。任何一种由昆虫群体或者其他动物社会行为机制而激发设计出的算法或分布式解决问题的策略均属于群体智能</a:t>
            </a:r>
            <a:r>
              <a:rPr lang="en-US" altLang="zh-CN" dirty="0"/>
              <a:t>(Swarm Intelligence)</a:t>
            </a:r>
          </a:p>
        </p:txBody>
      </p:sp>
      <p:sp>
        <p:nvSpPr>
          <p:cNvPr id="5" name="文本框 4"/>
          <p:cNvSpPr txBox="1"/>
          <p:nvPr/>
        </p:nvSpPr>
        <p:spPr>
          <a:xfrm>
            <a:off x="467714" y="3212985"/>
            <a:ext cx="8424585" cy="2031325"/>
          </a:xfrm>
          <a:prstGeom prst="rect">
            <a:avLst/>
          </a:prstGeom>
          <a:noFill/>
        </p:spPr>
        <p:txBody>
          <a:bodyPr wrap="square" rtlCol="0">
            <a:spAutoFit/>
          </a:bodyPr>
          <a:lstStyle/>
          <a:p>
            <a:r>
              <a:rPr lang="zh-CN" altLang="en-US" dirty="0"/>
              <a:t>解释：模仿昆虫或者一些动物的觅食或者其他行为，这些动物群体按照一种合作的方式寻找食物，不断的交流食物信息，能够很快的找到更多的食物。通过对他们的行为的研究抽象出来的一种算法，就是群体智能优化算法。（例如，一个个体找到了食物，就会通知其他个体来这个有食物的地方，这就是一种行为）</a:t>
            </a:r>
            <a:endParaRPr lang="en-US" altLang="zh-CN" dirty="0"/>
          </a:p>
          <a:p>
            <a:endParaRPr lang="en-US" altLang="zh-CN" dirty="0"/>
          </a:p>
          <a:p>
            <a:endParaRPr lang="en-US" altLang="zh-CN" dirty="0"/>
          </a:p>
          <a:p>
            <a:r>
              <a:rPr lang="zh-CN" altLang="en-US" dirty="0"/>
              <a:t>衍生出了许多算法</a:t>
            </a:r>
            <a:r>
              <a:rPr lang="en-US" altLang="zh-CN" dirty="0"/>
              <a:t>—PSO</a:t>
            </a:r>
            <a:r>
              <a:rPr lang="zh-CN" altLang="en-US" dirty="0"/>
              <a:t>、</a:t>
            </a:r>
            <a:r>
              <a:rPr lang="en-US" altLang="zh-CN" dirty="0"/>
              <a:t>CSO</a:t>
            </a:r>
            <a:endParaRPr lang="zh-CN" altLang="en-US" dirty="0"/>
          </a:p>
        </p:txBody>
      </p:sp>
    </p:spTree>
    <p:custDataLst>
      <p:tags r:id="rId1"/>
    </p:custDataLst>
    <p:extLst>
      <p:ext uri="{BB962C8B-B14F-4D97-AF65-F5344CB8AC3E}">
        <p14:creationId xmlns:p14="http://schemas.microsoft.com/office/powerpoint/2010/main" val="1550365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副标题 2"/>
          <p:cNvSpPr>
            <a:spLocks noGrp="1"/>
          </p:cNvSpPr>
          <p:nvPr>
            <p:ph type="subTitle" idx="1" hasCustomPrompt="1"/>
            <p:custDataLst>
              <p:tags r:id="rId2"/>
            </p:custDataLst>
          </p:nvPr>
        </p:nvSpPr>
        <p:spPr>
          <a:xfrm>
            <a:off x="2238375" y="3759200"/>
            <a:ext cx="4684713" cy="1154113"/>
          </a:xfrm>
        </p:spPr>
        <p:txBody>
          <a:bodyPr vert="horz" lIns="90000" tIns="46800" rIns="90000" bIns="46800" anchor="t">
            <a:normAutofit/>
          </a:bodyPr>
          <a:lstStyle/>
          <a:p>
            <a:pPr marL="0" marR="0" indent="0" algn="ctr" defTabSz="914400" rtl="0" eaLnBrk="1" fontAlgn="auto" latinLnBrk="0" hangingPunct="1">
              <a:lnSpc>
                <a:spcPct val="100000"/>
              </a:lnSpc>
              <a:spcBef>
                <a:spcPts val="0"/>
              </a:spcBef>
              <a:spcAft>
                <a:spcPts val="1000"/>
              </a:spcAft>
              <a:buClrTx/>
              <a:buSzTx/>
              <a:buFont typeface="Arial" panose="020B0604020202020204" pitchFamily="34" charset="0"/>
              <a:buNone/>
            </a:pPr>
            <a:r>
              <a:rPr kumimoji="0" lang="en-US" altLang="zh-CN" sz="2400" b="0" i="0" u="none" strike="noStrike" kern="1200" cap="none" spc="150" normalizeH="0" baseline="0" noProof="1">
                <a:solidFill>
                  <a:schemeClr val="tx1">
                    <a:lumMod val="75000"/>
                  </a:schemeClr>
                </a:solidFill>
                <a:uFillTx/>
                <a:latin typeface="Arial" panose="020B0604020202020204" pitchFamily="34" charset="0"/>
                <a:ea typeface="微软雅黑" panose="020B0503020204020204" charset="-122"/>
                <a:cs typeface="+mn-cs"/>
              </a:rPr>
              <a:t> </a:t>
            </a:r>
          </a:p>
        </p:txBody>
      </p:sp>
      <p:sp>
        <p:nvSpPr>
          <p:cNvPr id="4" name="矩形 3"/>
          <p:cNvSpPr/>
          <p:nvPr/>
        </p:nvSpPr>
        <p:spPr>
          <a:xfrm>
            <a:off x="179696" y="188775"/>
            <a:ext cx="2160150" cy="646331"/>
          </a:xfrm>
          <a:prstGeom prst="rect">
            <a:avLst/>
          </a:prstGeom>
        </p:spPr>
        <p:txBody>
          <a:bodyPr wrap="square">
            <a:spAutoFit/>
          </a:bodyPr>
          <a:lstStyle/>
          <a:p>
            <a:pPr algn="ctr"/>
            <a:r>
              <a:rPr lang="zh-CN" altLang="en-US" sz="3600" b="1" dirty="0">
                <a:solidFill>
                  <a:srgbClr val="FF0000"/>
                </a:solidFill>
              </a:rPr>
              <a:t>一、</a:t>
            </a:r>
            <a:r>
              <a:rPr lang="en-US" altLang="zh-CN" sz="3600" b="1" dirty="0">
                <a:solidFill>
                  <a:srgbClr val="FF0000"/>
                </a:solidFill>
              </a:rPr>
              <a:t>PSO</a:t>
            </a:r>
            <a:endParaRPr lang="zh-CN" altLang="en-US" sz="3600" b="1" dirty="0">
              <a:solidFill>
                <a:srgbClr val="FF0000"/>
              </a:solidFill>
            </a:endParaRPr>
          </a:p>
        </p:txBody>
      </p:sp>
      <p:sp>
        <p:nvSpPr>
          <p:cNvPr id="5" name="矩形 4"/>
          <p:cNvSpPr/>
          <p:nvPr/>
        </p:nvSpPr>
        <p:spPr>
          <a:xfrm>
            <a:off x="107690" y="1096823"/>
            <a:ext cx="9036310" cy="1477328"/>
          </a:xfrm>
          <a:prstGeom prst="rect">
            <a:avLst/>
          </a:prstGeom>
        </p:spPr>
        <p:txBody>
          <a:bodyPr wrap="square">
            <a:spAutoFit/>
          </a:bodyPr>
          <a:lstStyle/>
          <a:p>
            <a:r>
              <a:rPr lang="zh-CN" altLang="en-US" dirty="0">
                <a:solidFill>
                  <a:srgbClr val="00B050"/>
                </a:solidFill>
              </a:rPr>
              <a:t>背景：</a:t>
            </a:r>
            <a:r>
              <a:rPr lang="zh-CN" altLang="en-US" dirty="0"/>
              <a:t>粒子群优化算法在1995 年由Eberhart 博士和kennedy 博士提出，源于对鸟群捕食的行为研究 。该算法最初是受到</a:t>
            </a:r>
            <a:r>
              <a:rPr lang="zh-CN" altLang="en-US" dirty="0">
                <a:solidFill>
                  <a:srgbClr val="FF0000"/>
                </a:solidFill>
              </a:rPr>
              <a:t>飞鸟集群活动</a:t>
            </a:r>
            <a:r>
              <a:rPr lang="zh-CN" altLang="en-US" dirty="0"/>
              <a:t>的规律性启发，进而利用群体智能建立的一个简化模型。粒子群算法在对动物集群活动行为观察基础上，利用群体中的个体对信息的共享使整个群体的运动在问题求解空间中产生从无序到有序的演化过程，从而获得最优解。</a:t>
            </a:r>
          </a:p>
        </p:txBody>
      </p:sp>
      <p:sp>
        <p:nvSpPr>
          <p:cNvPr id="8" name="文本框 7"/>
          <p:cNvSpPr txBox="1"/>
          <p:nvPr/>
        </p:nvSpPr>
        <p:spPr>
          <a:xfrm>
            <a:off x="179697" y="3043594"/>
            <a:ext cx="8964303" cy="2585323"/>
          </a:xfrm>
          <a:prstGeom prst="rect">
            <a:avLst/>
          </a:prstGeom>
          <a:noFill/>
        </p:spPr>
        <p:txBody>
          <a:bodyPr wrap="square" rtlCol="0">
            <a:spAutoFit/>
          </a:bodyPr>
          <a:lstStyle/>
          <a:p>
            <a:r>
              <a:rPr lang="zh-CN" altLang="en-US" dirty="0">
                <a:solidFill>
                  <a:srgbClr val="00B050"/>
                </a:solidFill>
              </a:rPr>
              <a:t>基本思想：</a:t>
            </a:r>
            <a:r>
              <a:rPr lang="zh-CN" altLang="en-US" dirty="0"/>
              <a:t>粒子群算法通过设计一种无质量的粒子来模拟鸟群中的鸟，粒子</a:t>
            </a:r>
            <a:r>
              <a:rPr lang="zh-CN" altLang="en-US" dirty="0">
                <a:solidFill>
                  <a:srgbClr val="FF0000"/>
                </a:solidFill>
              </a:rPr>
              <a:t>仅</a:t>
            </a:r>
            <a:r>
              <a:rPr lang="zh-CN" altLang="en-US" dirty="0"/>
              <a:t>具有</a:t>
            </a:r>
            <a:r>
              <a:rPr lang="zh-CN" altLang="en-US" dirty="0">
                <a:solidFill>
                  <a:srgbClr val="FF0000"/>
                </a:solidFill>
              </a:rPr>
              <a:t>两</a:t>
            </a:r>
            <a:r>
              <a:rPr lang="zh-CN" altLang="en-US" dirty="0"/>
              <a:t>个属性：</a:t>
            </a:r>
            <a:r>
              <a:rPr lang="zh-CN" altLang="en-US" dirty="0">
                <a:solidFill>
                  <a:srgbClr val="FF0000"/>
                </a:solidFill>
              </a:rPr>
              <a:t>速度和位置</a:t>
            </a:r>
            <a:r>
              <a:rPr lang="zh-CN" altLang="en-US" dirty="0"/>
              <a:t>，速度代表移动的快慢，位置代表移动的方向。每个粒子在搜索空间中单独的搜寻最优解，并将其记为当前个体极值，并将个体极值与整个粒子群里的其他粒子共享，找到最优的那个个体极值作为整个粒子群的当前全局最优解，粒子群中的所有粒子</a:t>
            </a:r>
            <a:r>
              <a:rPr lang="zh-CN" altLang="en-US" dirty="0">
                <a:solidFill>
                  <a:srgbClr val="FF0000"/>
                </a:solidFill>
              </a:rPr>
              <a:t>根据</a:t>
            </a:r>
            <a:r>
              <a:rPr lang="zh-CN" altLang="en-US" dirty="0"/>
              <a:t>自己找到的当前</a:t>
            </a:r>
            <a:r>
              <a:rPr lang="zh-CN" altLang="en-US" dirty="0">
                <a:solidFill>
                  <a:srgbClr val="FF0000"/>
                </a:solidFill>
              </a:rPr>
              <a:t>个体极值</a:t>
            </a:r>
            <a:r>
              <a:rPr lang="zh-CN" altLang="en-US" dirty="0"/>
              <a:t>和整个粒子群共享的</a:t>
            </a:r>
            <a:r>
              <a:rPr lang="zh-CN" altLang="en-US" dirty="0">
                <a:solidFill>
                  <a:srgbClr val="FF0000"/>
                </a:solidFill>
              </a:rPr>
              <a:t>当前全局最优解</a:t>
            </a:r>
            <a:r>
              <a:rPr lang="zh-CN" altLang="en-US" dirty="0"/>
              <a:t>来调整自己的速度和位置。</a:t>
            </a:r>
            <a:endParaRPr lang="en-US" altLang="zh-CN" dirty="0"/>
          </a:p>
          <a:p>
            <a:endParaRPr lang="en-US" altLang="zh-CN" dirty="0">
              <a:solidFill>
                <a:srgbClr val="00B050"/>
              </a:solidFill>
            </a:endParaRPr>
          </a:p>
          <a:p>
            <a:r>
              <a:rPr lang="zh-CN" altLang="en-US" dirty="0">
                <a:solidFill>
                  <a:srgbClr val="00B050"/>
                </a:solidFill>
                <a:latin typeface="-apple-system"/>
              </a:rPr>
              <a:t>概括：</a:t>
            </a:r>
            <a:r>
              <a:rPr lang="zh-CN" altLang="en-US" dirty="0">
                <a:solidFill>
                  <a:srgbClr val="4D4D4D"/>
                </a:solidFill>
                <a:latin typeface="-apple-system"/>
              </a:rPr>
              <a:t>是通过</a:t>
            </a:r>
            <a:r>
              <a:rPr lang="zh-CN" altLang="en-US" b="1" dirty="0">
                <a:solidFill>
                  <a:srgbClr val="FF0000"/>
                </a:solidFill>
                <a:latin typeface="-apple-system"/>
              </a:rPr>
              <a:t>群体中个体之间的协作和信息共享</a:t>
            </a:r>
            <a:r>
              <a:rPr lang="zh-CN" altLang="en-US" dirty="0">
                <a:solidFill>
                  <a:srgbClr val="4D4D4D"/>
                </a:solidFill>
                <a:latin typeface="-apple-system"/>
              </a:rPr>
              <a:t>来寻找最优解</a:t>
            </a:r>
            <a:endParaRPr lang="zh-CN" altLang="en-US" dirty="0"/>
          </a:p>
          <a:p>
            <a:endParaRPr lang="zh-CN" altLang="en-US" dirty="0"/>
          </a:p>
        </p:txBody>
      </p:sp>
    </p:spTree>
    <p:custDataLst>
      <p:tags r:id="rId1"/>
    </p:custDataLst>
    <p:extLst>
      <p:ext uri="{BB962C8B-B14F-4D97-AF65-F5344CB8AC3E}">
        <p14:creationId xmlns:p14="http://schemas.microsoft.com/office/powerpoint/2010/main" val="858696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副标题 2"/>
          <p:cNvSpPr>
            <a:spLocks noGrp="1"/>
          </p:cNvSpPr>
          <p:nvPr>
            <p:ph type="subTitle" idx="1" hasCustomPrompt="1"/>
            <p:custDataLst>
              <p:tags r:id="rId2"/>
            </p:custDataLst>
          </p:nvPr>
        </p:nvSpPr>
        <p:spPr>
          <a:xfrm>
            <a:off x="2238375" y="3759200"/>
            <a:ext cx="4684713" cy="1154113"/>
          </a:xfrm>
        </p:spPr>
        <p:txBody>
          <a:bodyPr vert="horz" lIns="90000" tIns="46800" rIns="90000" bIns="46800" anchor="t">
            <a:normAutofit/>
          </a:bodyPr>
          <a:lstStyle/>
          <a:p>
            <a:pPr marL="0" marR="0" indent="0" algn="ctr" defTabSz="914400" rtl="0" eaLnBrk="1" fontAlgn="auto" latinLnBrk="0" hangingPunct="1">
              <a:lnSpc>
                <a:spcPct val="100000"/>
              </a:lnSpc>
              <a:spcBef>
                <a:spcPts val="0"/>
              </a:spcBef>
              <a:spcAft>
                <a:spcPts val="1000"/>
              </a:spcAft>
              <a:buClrTx/>
              <a:buSzTx/>
              <a:buFont typeface="Arial" panose="020B0604020202020204" pitchFamily="34" charset="0"/>
              <a:buNone/>
            </a:pPr>
            <a:r>
              <a:rPr kumimoji="0" lang="en-US" altLang="zh-CN" sz="2400" b="0" i="0" u="none" strike="noStrike" kern="1200" cap="none" spc="150" normalizeH="0" baseline="0" noProof="1">
                <a:solidFill>
                  <a:schemeClr val="tx1">
                    <a:lumMod val="75000"/>
                  </a:schemeClr>
                </a:solidFill>
                <a:uFillTx/>
                <a:latin typeface="Arial" panose="020B0604020202020204" pitchFamily="34" charset="0"/>
                <a:ea typeface="微软雅黑" panose="020B0503020204020204" charset="-122"/>
                <a:cs typeface="+mn-cs"/>
              </a:rPr>
              <a:t> </a:t>
            </a:r>
          </a:p>
        </p:txBody>
      </p:sp>
      <p:sp>
        <p:nvSpPr>
          <p:cNvPr id="4" name="矩形 3"/>
          <p:cNvSpPr/>
          <p:nvPr/>
        </p:nvSpPr>
        <p:spPr>
          <a:xfrm>
            <a:off x="179696" y="188775"/>
            <a:ext cx="2160150" cy="646331"/>
          </a:xfrm>
          <a:prstGeom prst="rect">
            <a:avLst/>
          </a:prstGeom>
        </p:spPr>
        <p:txBody>
          <a:bodyPr wrap="square">
            <a:spAutoFit/>
          </a:bodyPr>
          <a:lstStyle/>
          <a:p>
            <a:pPr algn="ctr"/>
            <a:r>
              <a:rPr lang="zh-CN" altLang="en-US" sz="3600" b="1" dirty="0">
                <a:solidFill>
                  <a:srgbClr val="FF0000"/>
                </a:solidFill>
              </a:rPr>
              <a:t>一、</a:t>
            </a:r>
            <a:r>
              <a:rPr lang="en-US" altLang="zh-CN" sz="3600" b="1" dirty="0">
                <a:solidFill>
                  <a:srgbClr val="FF0000"/>
                </a:solidFill>
              </a:rPr>
              <a:t>PSO</a:t>
            </a:r>
            <a:endParaRPr lang="zh-CN" altLang="en-US" sz="3600" b="1" dirty="0">
              <a:solidFill>
                <a:srgbClr val="FF0000"/>
              </a:solidFill>
            </a:endParaRPr>
          </a:p>
        </p:txBody>
      </p:sp>
      <p:pic>
        <p:nvPicPr>
          <p:cNvPr id="1026" name="Picture 2">
            <a:extLst>
              <a:ext uri="{FF2B5EF4-FFF2-40B4-BE49-F238E27FC236}">
                <a16:creationId xmlns:a16="http://schemas.microsoft.com/office/drawing/2014/main" id="{3B708B5B-AB61-E766-4580-71D4B90047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795" y="1268850"/>
            <a:ext cx="5748786" cy="43203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767648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副标题 2"/>
          <p:cNvSpPr>
            <a:spLocks noGrp="1"/>
          </p:cNvSpPr>
          <p:nvPr>
            <p:ph type="subTitle" idx="1" hasCustomPrompt="1"/>
            <p:custDataLst>
              <p:tags r:id="rId2"/>
            </p:custDataLst>
          </p:nvPr>
        </p:nvSpPr>
        <p:spPr>
          <a:xfrm>
            <a:off x="2238375" y="3759200"/>
            <a:ext cx="4684713" cy="1154113"/>
          </a:xfrm>
        </p:spPr>
        <p:txBody>
          <a:bodyPr vert="horz" lIns="90000" tIns="46800" rIns="90000" bIns="46800" anchor="t">
            <a:normAutofit/>
          </a:bodyPr>
          <a:lstStyle/>
          <a:p>
            <a:pPr marL="0" marR="0" indent="0" algn="ctr" defTabSz="914400" rtl="0" eaLnBrk="1" fontAlgn="auto" latinLnBrk="0" hangingPunct="1">
              <a:lnSpc>
                <a:spcPct val="100000"/>
              </a:lnSpc>
              <a:spcBef>
                <a:spcPts val="0"/>
              </a:spcBef>
              <a:spcAft>
                <a:spcPts val="1000"/>
              </a:spcAft>
              <a:buClrTx/>
              <a:buSzTx/>
              <a:buFont typeface="Arial" panose="020B0604020202020204" pitchFamily="34" charset="0"/>
              <a:buNone/>
            </a:pPr>
            <a:r>
              <a:rPr kumimoji="0" lang="en-US" altLang="zh-CN" sz="2400" b="0" i="0" u="none" strike="noStrike" kern="1200" cap="none" spc="150" normalizeH="0" baseline="0" noProof="1">
                <a:solidFill>
                  <a:schemeClr val="tx1">
                    <a:lumMod val="75000"/>
                  </a:schemeClr>
                </a:solidFill>
                <a:uFillTx/>
                <a:latin typeface="Arial" panose="020B0604020202020204" pitchFamily="34" charset="0"/>
                <a:ea typeface="微软雅黑" panose="020B0503020204020204" charset="-122"/>
                <a:cs typeface="+mn-cs"/>
              </a:rPr>
              <a:t> </a:t>
            </a:r>
          </a:p>
        </p:txBody>
      </p:sp>
      <p:sp>
        <p:nvSpPr>
          <p:cNvPr id="4" name="矩形 3"/>
          <p:cNvSpPr/>
          <p:nvPr/>
        </p:nvSpPr>
        <p:spPr>
          <a:xfrm>
            <a:off x="179696" y="188775"/>
            <a:ext cx="2160150" cy="646331"/>
          </a:xfrm>
          <a:prstGeom prst="rect">
            <a:avLst/>
          </a:prstGeom>
        </p:spPr>
        <p:txBody>
          <a:bodyPr wrap="square">
            <a:spAutoFit/>
          </a:bodyPr>
          <a:lstStyle/>
          <a:p>
            <a:pPr algn="ctr"/>
            <a:r>
              <a:rPr lang="zh-CN" altLang="en-US" sz="3600" b="1" dirty="0">
                <a:solidFill>
                  <a:srgbClr val="FF0000"/>
                </a:solidFill>
              </a:rPr>
              <a:t>一、</a:t>
            </a:r>
            <a:r>
              <a:rPr lang="en-US" altLang="zh-CN" sz="3600" b="1" dirty="0">
                <a:solidFill>
                  <a:srgbClr val="FF0000"/>
                </a:solidFill>
              </a:rPr>
              <a:t>PSO</a:t>
            </a:r>
            <a:endParaRPr lang="zh-CN" altLang="en-US" sz="3600" b="1" dirty="0">
              <a:solidFill>
                <a:srgbClr val="FF0000"/>
              </a:solidFill>
            </a:endParaRPr>
          </a:p>
        </p:txBody>
      </p:sp>
      <p:sp>
        <p:nvSpPr>
          <p:cNvPr id="2" name="文本框 1"/>
          <p:cNvSpPr txBox="1"/>
          <p:nvPr/>
        </p:nvSpPr>
        <p:spPr>
          <a:xfrm>
            <a:off x="323705" y="980830"/>
            <a:ext cx="4896340" cy="369332"/>
          </a:xfrm>
          <a:prstGeom prst="rect">
            <a:avLst/>
          </a:prstGeom>
          <a:noFill/>
        </p:spPr>
        <p:txBody>
          <a:bodyPr wrap="square" rtlCol="0">
            <a:spAutoFit/>
          </a:bodyPr>
          <a:lstStyle/>
          <a:p>
            <a:r>
              <a:rPr lang="zh-CN" altLang="en-US" dirty="0">
                <a:solidFill>
                  <a:srgbClr val="FF0000"/>
                </a:solidFill>
              </a:rPr>
              <a:t>更新规则：</a:t>
            </a:r>
          </a:p>
        </p:txBody>
      </p:sp>
      <p:pic>
        <p:nvPicPr>
          <p:cNvPr id="3" name="图片 2"/>
          <p:cNvPicPr>
            <a:picLocks noChangeAspect="1"/>
          </p:cNvPicPr>
          <p:nvPr/>
        </p:nvPicPr>
        <p:blipFill>
          <a:blip r:embed="rId5"/>
          <a:stretch>
            <a:fillRect/>
          </a:stretch>
        </p:blipFill>
        <p:spPr>
          <a:xfrm>
            <a:off x="48653" y="1366512"/>
            <a:ext cx="9064155" cy="4785375"/>
          </a:xfrm>
          <a:prstGeom prst="rect">
            <a:avLst/>
          </a:prstGeom>
        </p:spPr>
      </p:pic>
    </p:spTree>
    <p:custDataLst>
      <p:tags r:id="rId1"/>
    </p:custDataLst>
    <p:extLst>
      <p:ext uri="{BB962C8B-B14F-4D97-AF65-F5344CB8AC3E}">
        <p14:creationId xmlns:p14="http://schemas.microsoft.com/office/powerpoint/2010/main" val="1404643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副标题 2"/>
          <p:cNvSpPr>
            <a:spLocks noGrp="1"/>
          </p:cNvSpPr>
          <p:nvPr>
            <p:ph type="subTitle" idx="1" hasCustomPrompt="1"/>
            <p:custDataLst>
              <p:tags r:id="rId2"/>
            </p:custDataLst>
          </p:nvPr>
        </p:nvSpPr>
        <p:spPr>
          <a:xfrm>
            <a:off x="2238375" y="3759200"/>
            <a:ext cx="4684713" cy="1154113"/>
          </a:xfrm>
        </p:spPr>
        <p:txBody>
          <a:bodyPr vert="horz" lIns="90000" tIns="46800" rIns="90000" bIns="46800" anchor="t">
            <a:normAutofit/>
          </a:bodyPr>
          <a:lstStyle/>
          <a:p>
            <a:pPr marL="0" marR="0" indent="0" algn="ctr" defTabSz="914400" rtl="0" eaLnBrk="1" fontAlgn="auto" latinLnBrk="0" hangingPunct="1">
              <a:lnSpc>
                <a:spcPct val="100000"/>
              </a:lnSpc>
              <a:spcBef>
                <a:spcPts val="0"/>
              </a:spcBef>
              <a:spcAft>
                <a:spcPts val="1000"/>
              </a:spcAft>
              <a:buClrTx/>
              <a:buSzTx/>
              <a:buFont typeface="Arial" panose="020B0604020202020204" pitchFamily="34" charset="0"/>
              <a:buNone/>
            </a:pPr>
            <a:r>
              <a:rPr kumimoji="0" lang="en-US" altLang="zh-CN" sz="2400" b="0" i="0" u="none" strike="noStrike" kern="1200" cap="none" spc="150" normalizeH="0" baseline="0" noProof="1">
                <a:solidFill>
                  <a:schemeClr val="tx1">
                    <a:lumMod val="75000"/>
                  </a:schemeClr>
                </a:solidFill>
                <a:uFillTx/>
                <a:latin typeface="Arial" panose="020B0604020202020204" pitchFamily="34" charset="0"/>
                <a:ea typeface="微软雅黑" panose="020B0503020204020204" charset="-122"/>
                <a:cs typeface="+mn-cs"/>
              </a:rPr>
              <a:t> </a:t>
            </a:r>
          </a:p>
        </p:txBody>
      </p:sp>
      <p:sp>
        <p:nvSpPr>
          <p:cNvPr id="4" name="矩形 3"/>
          <p:cNvSpPr/>
          <p:nvPr/>
        </p:nvSpPr>
        <p:spPr>
          <a:xfrm>
            <a:off x="179696" y="188775"/>
            <a:ext cx="2160150" cy="646331"/>
          </a:xfrm>
          <a:prstGeom prst="rect">
            <a:avLst/>
          </a:prstGeom>
        </p:spPr>
        <p:txBody>
          <a:bodyPr wrap="square">
            <a:spAutoFit/>
          </a:bodyPr>
          <a:lstStyle/>
          <a:p>
            <a:pPr algn="ctr"/>
            <a:r>
              <a:rPr lang="zh-CN" altLang="en-US" sz="3600" b="1" dirty="0">
                <a:solidFill>
                  <a:srgbClr val="FF0000"/>
                </a:solidFill>
              </a:rPr>
              <a:t>一、</a:t>
            </a:r>
            <a:r>
              <a:rPr lang="en-US" altLang="zh-CN" sz="3600" b="1" dirty="0">
                <a:solidFill>
                  <a:srgbClr val="FF0000"/>
                </a:solidFill>
              </a:rPr>
              <a:t>PSO</a:t>
            </a:r>
            <a:endParaRPr lang="zh-CN" altLang="en-US" sz="3600" b="1" dirty="0">
              <a:solidFill>
                <a:srgbClr val="FF0000"/>
              </a:solidFill>
            </a:endParaRPr>
          </a:p>
        </p:txBody>
      </p:sp>
      <p:sp>
        <p:nvSpPr>
          <p:cNvPr id="2" name="文本框 1"/>
          <p:cNvSpPr txBox="1"/>
          <p:nvPr/>
        </p:nvSpPr>
        <p:spPr>
          <a:xfrm>
            <a:off x="107690" y="893916"/>
            <a:ext cx="9036309" cy="1754326"/>
          </a:xfrm>
          <a:prstGeom prst="rect">
            <a:avLst/>
          </a:prstGeom>
          <a:noFill/>
        </p:spPr>
        <p:txBody>
          <a:bodyPr wrap="square" rtlCol="0">
            <a:spAutoFit/>
          </a:bodyPr>
          <a:lstStyle/>
          <a:p>
            <a:r>
              <a:rPr lang="zh-CN" altLang="en-US" dirty="0"/>
              <a:t>公式</a:t>
            </a:r>
            <a:r>
              <a:rPr lang="en-US" altLang="zh-CN" dirty="0"/>
              <a:t>(1)</a:t>
            </a:r>
            <a:r>
              <a:rPr lang="zh-CN" altLang="en-US" dirty="0"/>
              <a:t>的第一部分称为</a:t>
            </a:r>
            <a:r>
              <a:rPr lang="en-US" altLang="zh-CN" dirty="0">
                <a:solidFill>
                  <a:srgbClr val="FF0000"/>
                </a:solidFill>
              </a:rPr>
              <a:t>【</a:t>
            </a:r>
            <a:r>
              <a:rPr lang="zh-CN" altLang="en-US" dirty="0">
                <a:solidFill>
                  <a:srgbClr val="FF0000"/>
                </a:solidFill>
              </a:rPr>
              <a:t>记忆项</a:t>
            </a:r>
            <a:r>
              <a:rPr lang="en-US" altLang="zh-CN" dirty="0">
                <a:solidFill>
                  <a:srgbClr val="FF0000"/>
                </a:solidFill>
              </a:rPr>
              <a:t>】</a:t>
            </a:r>
            <a:r>
              <a:rPr lang="zh-CN" altLang="en-US" dirty="0"/>
              <a:t>，表示上次速度大小和方向的影响；公式</a:t>
            </a:r>
            <a:r>
              <a:rPr lang="en-US" altLang="zh-CN" dirty="0"/>
              <a:t>(1)</a:t>
            </a:r>
            <a:r>
              <a:rPr lang="zh-CN" altLang="en-US" dirty="0"/>
              <a:t>的第二部分称为</a:t>
            </a:r>
            <a:r>
              <a:rPr lang="en-US" altLang="zh-CN" dirty="0">
                <a:solidFill>
                  <a:srgbClr val="FF0000"/>
                </a:solidFill>
              </a:rPr>
              <a:t>【</a:t>
            </a:r>
            <a:r>
              <a:rPr lang="zh-CN" altLang="en-US" dirty="0">
                <a:solidFill>
                  <a:srgbClr val="FF0000"/>
                </a:solidFill>
              </a:rPr>
              <a:t>自身认知项</a:t>
            </a:r>
            <a:r>
              <a:rPr lang="en-US" altLang="zh-CN" dirty="0">
                <a:solidFill>
                  <a:srgbClr val="FF0000"/>
                </a:solidFill>
              </a:rPr>
              <a:t>】</a:t>
            </a:r>
            <a:r>
              <a:rPr lang="zh-CN" altLang="en-US" dirty="0"/>
              <a:t>，是从当前点指向粒子自身最好点的一个矢量，表示粒子的动作来源于自己经验的部分；公式</a:t>
            </a:r>
            <a:r>
              <a:rPr lang="en-US" altLang="zh-CN" dirty="0"/>
              <a:t>(1)</a:t>
            </a:r>
            <a:r>
              <a:rPr lang="zh-CN" altLang="en-US" dirty="0"/>
              <a:t>的第三部分称为</a:t>
            </a:r>
            <a:r>
              <a:rPr lang="en-US" altLang="zh-CN" dirty="0">
                <a:solidFill>
                  <a:srgbClr val="FF0000"/>
                </a:solidFill>
              </a:rPr>
              <a:t>【</a:t>
            </a:r>
            <a:r>
              <a:rPr lang="zh-CN" altLang="en-US" dirty="0">
                <a:solidFill>
                  <a:srgbClr val="FF0000"/>
                </a:solidFill>
              </a:rPr>
              <a:t>群体认知项</a:t>
            </a:r>
            <a:r>
              <a:rPr lang="en-US" altLang="zh-CN" dirty="0">
                <a:solidFill>
                  <a:srgbClr val="FF0000"/>
                </a:solidFill>
              </a:rPr>
              <a:t>】</a:t>
            </a:r>
            <a:r>
              <a:rPr lang="zh-CN" altLang="en-US" dirty="0"/>
              <a:t>，是一个从当前点指向种群最好点的矢量，反映了粒子间的协同合作和知识共享。粒子就是通过自己的经验和同伴中最好的经验来决定下一步的运动。以上面两个公式为基础，形成了</a:t>
            </a:r>
            <a:r>
              <a:rPr lang="en-US" altLang="zh-CN" dirty="0"/>
              <a:t>PSO</a:t>
            </a:r>
            <a:r>
              <a:rPr lang="zh-CN" altLang="en-US" dirty="0"/>
              <a:t>的标准形式。</a:t>
            </a:r>
          </a:p>
        </p:txBody>
      </p:sp>
      <p:pic>
        <p:nvPicPr>
          <p:cNvPr id="3" name="图片 2"/>
          <p:cNvPicPr>
            <a:picLocks noChangeAspect="1"/>
          </p:cNvPicPr>
          <p:nvPr/>
        </p:nvPicPr>
        <p:blipFill>
          <a:blip r:embed="rId5"/>
          <a:stretch>
            <a:fillRect/>
          </a:stretch>
        </p:blipFill>
        <p:spPr>
          <a:xfrm>
            <a:off x="1115760" y="2420930"/>
            <a:ext cx="5807328" cy="4171553"/>
          </a:xfrm>
          <a:prstGeom prst="rect">
            <a:avLst/>
          </a:prstGeom>
        </p:spPr>
      </p:pic>
    </p:spTree>
    <p:custDataLst>
      <p:tags r:id="rId1"/>
    </p:custDataLst>
    <p:extLst>
      <p:ext uri="{BB962C8B-B14F-4D97-AF65-F5344CB8AC3E}">
        <p14:creationId xmlns:p14="http://schemas.microsoft.com/office/powerpoint/2010/main" val="246997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副标题 2"/>
          <p:cNvSpPr>
            <a:spLocks noGrp="1"/>
          </p:cNvSpPr>
          <p:nvPr>
            <p:ph type="subTitle" idx="1" hasCustomPrompt="1"/>
            <p:custDataLst>
              <p:tags r:id="rId2"/>
            </p:custDataLst>
          </p:nvPr>
        </p:nvSpPr>
        <p:spPr>
          <a:xfrm>
            <a:off x="2238375" y="3759200"/>
            <a:ext cx="4684713" cy="1154113"/>
          </a:xfrm>
        </p:spPr>
        <p:txBody>
          <a:bodyPr vert="horz" lIns="90000" tIns="46800" rIns="90000" bIns="46800" anchor="t">
            <a:normAutofit/>
          </a:bodyPr>
          <a:lstStyle/>
          <a:p>
            <a:pPr marL="0" marR="0" indent="0" algn="ctr" defTabSz="914400" rtl="0" eaLnBrk="1" fontAlgn="auto" latinLnBrk="0" hangingPunct="1">
              <a:lnSpc>
                <a:spcPct val="100000"/>
              </a:lnSpc>
              <a:spcBef>
                <a:spcPts val="0"/>
              </a:spcBef>
              <a:spcAft>
                <a:spcPts val="1000"/>
              </a:spcAft>
              <a:buClrTx/>
              <a:buSzTx/>
              <a:buFont typeface="Arial" panose="020B0604020202020204" pitchFamily="34" charset="0"/>
              <a:buNone/>
            </a:pPr>
            <a:r>
              <a:rPr kumimoji="0" lang="en-US" altLang="zh-CN" sz="2400" b="0" i="0" u="none" strike="noStrike" kern="1200" cap="none" spc="150" normalizeH="0" baseline="0" noProof="1">
                <a:solidFill>
                  <a:schemeClr val="tx1">
                    <a:lumMod val="75000"/>
                  </a:schemeClr>
                </a:solidFill>
                <a:uFillTx/>
                <a:latin typeface="Arial" panose="020B0604020202020204" pitchFamily="34" charset="0"/>
                <a:ea typeface="微软雅黑" panose="020B0503020204020204" charset="-122"/>
                <a:cs typeface="+mn-cs"/>
              </a:rPr>
              <a:t> </a:t>
            </a:r>
          </a:p>
        </p:txBody>
      </p:sp>
      <p:sp>
        <p:nvSpPr>
          <p:cNvPr id="4" name="矩形 3"/>
          <p:cNvSpPr/>
          <p:nvPr/>
        </p:nvSpPr>
        <p:spPr>
          <a:xfrm>
            <a:off x="179696" y="188775"/>
            <a:ext cx="2160150" cy="646331"/>
          </a:xfrm>
          <a:prstGeom prst="rect">
            <a:avLst/>
          </a:prstGeom>
        </p:spPr>
        <p:txBody>
          <a:bodyPr wrap="square">
            <a:spAutoFit/>
          </a:bodyPr>
          <a:lstStyle/>
          <a:p>
            <a:pPr algn="ctr"/>
            <a:r>
              <a:rPr lang="zh-CN" altLang="en-US" sz="3600" b="1" dirty="0">
                <a:solidFill>
                  <a:srgbClr val="FF0000"/>
                </a:solidFill>
              </a:rPr>
              <a:t>一、</a:t>
            </a:r>
            <a:r>
              <a:rPr lang="en-US" altLang="zh-CN" sz="3600" b="1" dirty="0">
                <a:solidFill>
                  <a:srgbClr val="FF0000"/>
                </a:solidFill>
              </a:rPr>
              <a:t>PSO</a:t>
            </a:r>
            <a:endParaRPr lang="zh-CN" altLang="en-US" sz="3600" b="1" dirty="0">
              <a:solidFill>
                <a:srgbClr val="FF0000"/>
              </a:solidFill>
            </a:endParaRPr>
          </a:p>
        </p:txBody>
      </p:sp>
      <p:sp>
        <p:nvSpPr>
          <p:cNvPr id="2" name="文本框 1"/>
          <p:cNvSpPr txBox="1"/>
          <p:nvPr/>
        </p:nvSpPr>
        <p:spPr>
          <a:xfrm>
            <a:off x="323705" y="838939"/>
            <a:ext cx="4176290" cy="369332"/>
          </a:xfrm>
          <a:prstGeom prst="rect">
            <a:avLst/>
          </a:prstGeom>
          <a:noFill/>
        </p:spPr>
        <p:txBody>
          <a:bodyPr wrap="square" rtlCol="0">
            <a:spAutoFit/>
          </a:bodyPr>
          <a:lstStyle/>
          <a:p>
            <a:r>
              <a:rPr lang="zh-CN" altLang="en-US" dirty="0">
                <a:solidFill>
                  <a:srgbClr val="FF0000"/>
                </a:solidFill>
              </a:rPr>
              <a:t>流程、伪代码：</a:t>
            </a:r>
          </a:p>
        </p:txBody>
      </p:sp>
      <p:pic>
        <p:nvPicPr>
          <p:cNvPr id="5" name="图片 4"/>
          <p:cNvPicPr>
            <a:picLocks noChangeAspect="1"/>
          </p:cNvPicPr>
          <p:nvPr/>
        </p:nvPicPr>
        <p:blipFill>
          <a:blip r:embed="rId5"/>
          <a:stretch>
            <a:fillRect/>
          </a:stretch>
        </p:blipFill>
        <p:spPr>
          <a:xfrm>
            <a:off x="634421" y="1340855"/>
            <a:ext cx="7892620" cy="5386395"/>
          </a:xfrm>
          <a:prstGeom prst="rect">
            <a:avLst/>
          </a:prstGeom>
        </p:spPr>
      </p:pic>
    </p:spTree>
    <p:custDataLst>
      <p:tags r:id="rId1"/>
    </p:custDataLst>
    <p:extLst>
      <p:ext uri="{BB962C8B-B14F-4D97-AF65-F5344CB8AC3E}">
        <p14:creationId xmlns:p14="http://schemas.microsoft.com/office/powerpoint/2010/main" val="2694759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副标题 2"/>
          <p:cNvSpPr>
            <a:spLocks noGrp="1"/>
          </p:cNvSpPr>
          <p:nvPr>
            <p:ph type="subTitle" idx="1" hasCustomPrompt="1"/>
            <p:custDataLst>
              <p:tags r:id="rId2"/>
            </p:custDataLst>
          </p:nvPr>
        </p:nvSpPr>
        <p:spPr>
          <a:xfrm>
            <a:off x="2238375" y="3759200"/>
            <a:ext cx="4684713" cy="1154113"/>
          </a:xfrm>
        </p:spPr>
        <p:txBody>
          <a:bodyPr vert="horz" lIns="90000" tIns="46800" rIns="90000" bIns="46800" anchor="t">
            <a:normAutofit/>
          </a:bodyPr>
          <a:lstStyle/>
          <a:p>
            <a:pPr marL="0" marR="0" indent="0" algn="ctr" defTabSz="914400" rtl="0" eaLnBrk="1" fontAlgn="auto" latinLnBrk="0" hangingPunct="1">
              <a:lnSpc>
                <a:spcPct val="100000"/>
              </a:lnSpc>
              <a:spcBef>
                <a:spcPts val="0"/>
              </a:spcBef>
              <a:spcAft>
                <a:spcPts val="1000"/>
              </a:spcAft>
              <a:buClrTx/>
              <a:buSzTx/>
              <a:buFont typeface="Arial" panose="020B0604020202020204" pitchFamily="34" charset="0"/>
              <a:buNone/>
            </a:pPr>
            <a:r>
              <a:rPr kumimoji="0" lang="en-US" altLang="zh-CN" sz="2400" b="0" i="0" u="none" strike="noStrike" kern="1200" cap="none" spc="150" normalizeH="0" baseline="0" noProof="1">
                <a:solidFill>
                  <a:schemeClr val="tx1">
                    <a:lumMod val="75000"/>
                  </a:schemeClr>
                </a:solidFill>
                <a:uFillTx/>
                <a:latin typeface="Arial" panose="020B0604020202020204" pitchFamily="34" charset="0"/>
                <a:ea typeface="微软雅黑" panose="020B0503020204020204" charset="-122"/>
                <a:cs typeface="+mn-cs"/>
              </a:rPr>
              <a:t> </a:t>
            </a:r>
          </a:p>
        </p:txBody>
      </p:sp>
      <p:sp>
        <p:nvSpPr>
          <p:cNvPr id="4" name="矩形 3"/>
          <p:cNvSpPr/>
          <p:nvPr/>
        </p:nvSpPr>
        <p:spPr>
          <a:xfrm>
            <a:off x="179696" y="188775"/>
            <a:ext cx="2160150" cy="646331"/>
          </a:xfrm>
          <a:prstGeom prst="rect">
            <a:avLst/>
          </a:prstGeom>
        </p:spPr>
        <p:txBody>
          <a:bodyPr wrap="square">
            <a:spAutoFit/>
          </a:bodyPr>
          <a:lstStyle/>
          <a:p>
            <a:pPr algn="ctr"/>
            <a:r>
              <a:rPr lang="zh-CN" altLang="en-US" sz="3600" b="1" dirty="0">
                <a:solidFill>
                  <a:srgbClr val="FF0000"/>
                </a:solidFill>
              </a:rPr>
              <a:t>二、</a:t>
            </a:r>
            <a:r>
              <a:rPr lang="en-US" altLang="zh-CN" sz="3600" b="1" dirty="0">
                <a:solidFill>
                  <a:srgbClr val="FF0000"/>
                </a:solidFill>
              </a:rPr>
              <a:t>CSO</a:t>
            </a:r>
            <a:endParaRPr lang="zh-CN" altLang="en-US" sz="3600" b="1" dirty="0">
              <a:solidFill>
                <a:srgbClr val="FF0000"/>
              </a:solidFill>
            </a:endParaRPr>
          </a:p>
        </p:txBody>
      </p:sp>
      <p:sp>
        <p:nvSpPr>
          <p:cNvPr id="3" name="文本框 2"/>
          <p:cNvSpPr txBox="1"/>
          <p:nvPr/>
        </p:nvSpPr>
        <p:spPr>
          <a:xfrm>
            <a:off x="251700" y="835106"/>
            <a:ext cx="8424585" cy="5078313"/>
          </a:xfrm>
          <a:prstGeom prst="rect">
            <a:avLst/>
          </a:prstGeom>
          <a:noFill/>
        </p:spPr>
        <p:txBody>
          <a:bodyPr wrap="square" rtlCol="0">
            <a:spAutoFit/>
          </a:bodyPr>
          <a:lstStyle/>
          <a:p>
            <a:r>
              <a:rPr lang="zh-CN" altLang="en-US" dirty="0">
                <a:solidFill>
                  <a:srgbClr val="FF0000"/>
                </a:solidFill>
              </a:rPr>
              <a:t>背景：</a:t>
            </a:r>
            <a:r>
              <a:rPr lang="zh-CN" altLang="en-US" dirty="0"/>
              <a:t>猫群算法</a:t>
            </a:r>
            <a:r>
              <a:rPr lang="en-US" altLang="zh-CN" dirty="0"/>
              <a:t>(CSO)</a:t>
            </a:r>
            <a:r>
              <a:rPr lang="zh-CN" altLang="en-US" dirty="0"/>
              <a:t>是 </a:t>
            </a:r>
            <a:r>
              <a:rPr lang="en-US" altLang="zh-CN" dirty="0"/>
              <a:t>2006 </a:t>
            </a:r>
            <a:r>
              <a:rPr lang="zh-CN" altLang="en-US" dirty="0"/>
              <a:t>年由台湾学者 </a:t>
            </a:r>
            <a:r>
              <a:rPr lang="en-US" altLang="zh-CN" dirty="0"/>
              <a:t>Chu </a:t>
            </a:r>
            <a:r>
              <a:rPr lang="zh-CN" altLang="en-US" dirty="0"/>
              <a:t>等人通过观察猫群在日常生活中的行为提出来的一种新型群体智能算法。拥有全局搜索、较快收敛速度等优点。该算法把猫群分成</a:t>
            </a:r>
            <a:r>
              <a:rPr lang="zh-CN" altLang="en-US" dirty="0">
                <a:solidFill>
                  <a:srgbClr val="FF0000"/>
                </a:solidFill>
              </a:rPr>
              <a:t>跟踪</a:t>
            </a:r>
            <a:r>
              <a:rPr lang="zh-CN" altLang="en-US" dirty="0"/>
              <a:t>和</a:t>
            </a:r>
            <a:r>
              <a:rPr lang="zh-CN" altLang="en-US" dirty="0">
                <a:solidFill>
                  <a:srgbClr val="FF0000"/>
                </a:solidFill>
              </a:rPr>
              <a:t>搜寻</a:t>
            </a:r>
            <a:r>
              <a:rPr lang="zh-CN" altLang="en-US" dirty="0"/>
              <a:t>两种模式。一般来说，猫大部分时间都处于休息状态，很少去搜寻和捕捉猎物。但是猫的警觉性非常高，即使在休息的时候也处于一种高度的警惕状态，时刻保持对周围环境的警戒搜寻；它们对于活动的目标具有强烈的好奇心，一旦发现目标便进行跟踪，并且能够迅速地捕获到猎物。猫群算法正是关注了猫的搜寻和跟踪两种行为。首先，将猫随机分布在整个搜索空间中，然后将猫细分为两种模式。第一种模式称为“搜寻模式”，该模式下的猫处于休息状态，密切注视着周围的环境；第二种模式称为“追踪模式”，是猫跟踪、追逐动态猎物时的状态。通过结合这两种模式往往能实现全局优化。</a:t>
            </a:r>
            <a:endParaRPr lang="en-US" altLang="zh-CN" dirty="0"/>
          </a:p>
          <a:p>
            <a:endParaRPr lang="en-US" altLang="zh-CN" dirty="0">
              <a:solidFill>
                <a:srgbClr val="FF0000"/>
              </a:solidFill>
            </a:endParaRPr>
          </a:p>
          <a:p>
            <a:endParaRPr lang="en-US" altLang="zh-CN" dirty="0">
              <a:solidFill>
                <a:srgbClr val="FF0000"/>
              </a:solidFill>
            </a:endParaRPr>
          </a:p>
          <a:p>
            <a:r>
              <a:rPr lang="zh-CN" altLang="en-US" dirty="0">
                <a:solidFill>
                  <a:srgbClr val="FF0000"/>
                </a:solidFill>
              </a:rPr>
              <a:t>基本流程：</a:t>
            </a:r>
            <a:r>
              <a:rPr lang="zh-CN" altLang="en-US" dirty="0"/>
              <a:t>猫群算法的基本流程分为以下五步</a:t>
            </a:r>
            <a:r>
              <a:rPr lang="en-US" altLang="zh-CN" dirty="0"/>
              <a:t>:</a:t>
            </a:r>
          </a:p>
          <a:p>
            <a:r>
              <a:rPr lang="en-US" altLang="zh-CN" dirty="0"/>
              <a:t>a)</a:t>
            </a:r>
            <a:r>
              <a:rPr lang="zh-CN" altLang="en-US" dirty="0"/>
              <a:t>初始化猫群。</a:t>
            </a:r>
            <a:endParaRPr lang="en-US" altLang="zh-CN" dirty="0"/>
          </a:p>
          <a:p>
            <a:r>
              <a:rPr lang="en-US" altLang="zh-CN" dirty="0"/>
              <a:t>b)</a:t>
            </a:r>
            <a:r>
              <a:rPr lang="zh-CN" altLang="en-US" dirty="0"/>
              <a:t>根据分组率将猫群随机划分为跟踪和搜寻两种模式。</a:t>
            </a:r>
            <a:endParaRPr lang="en-US" altLang="zh-CN" dirty="0"/>
          </a:p>
          <a:p>
            <a:r>
              <a:rPr lang="en-US" altLang="zh-CN" dirty="0"/>
              <a:t>c)</a:t>
            </a:r>
            <a:r>
              <a:rPr lang="zh-CN" altLang="en-US" dirty="0"/>
              <a:t>根据猫的标志值对猫执行相应的算子进行位置更新。</a:t>
            </a:r>
            <a:endParaRPr lang="en-US" altLang="zh-CN" dirty="0"/>
          </a:p>
          <a:p>
            <a:r>
              <a:rPr lang="en-US" altLang="zh-CN" dirty="0"/>
              <a:t>d)</a:t>
            </a:r>
            <a:r>
              <a:rPr lang="zh-CN" altLang="en-US" dirty="0"/>
              <a:t>计算每只猫的适应度，记录并保留适应度最优的猫。</a:t>
            </a:r>
            <a:endParaRPr lang="en-US" altLang="zh-CN" dirty="0"/>
          </a:p>
          <a:p>
            <a:r>
              <a:rPr lang="en-US" altLang="zh-CN" dirty="0"/>
              <a:t>e)</a:t>
            </a:r>
            <a:r>
              <a:rPr lang="zh-CN" altLang="en-US" dirty="0"/>
              <a:t>若满足结束条件则终止算法，否则再返回步骤 </a:t>
            </a:r>
            <a:r>
              <a:rPr lang="en-US" altLang="zh-CN" dirty="0"/>
              <a:t>b)</a:t>
            </a:r>
            <a:r>
              <a:rPr lang="zh-CN" altLang="en-US" dirty="0"/>
              <a:t>。</a:t>
            </a:r>
          </a:p>
        </p:txBody>
      </p:sp>
    </p:spTree>
    <p:custDataLst>
      <p:tags r:id="rId1"/>
    </p:custDataLst>
    <p:extLst>
      <p:ext uri="{BB962C8B-B14F-4D97-AF65-F5344CB8AC3E}">
        <p14:creationId xmlns:p14="http://schemas.microsoft.com/office/powerpoint/2010/main" val="40450919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0**"/>
  <p:tag name="KSO_WM_UNIT_LAYERLEVEL" val="1"/>
  <p:tag name="KSO_WM_TAG_VERSION" val="1.0"/>
  <p:tag name="KSO_WM_BEAUTIFY_FLAG" val="#wm#"/>
  <p:tag name="KSO_WM_TEMPLATE_CATEGORY" val="custom"/>
  <p:tag name="KSO_WM_TEMPLATE_INDEX" val="20202544"/>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0**"/>
  <p:tag name="KSO_WM_UNIT_LAYERLEVEL" val="1"/>
  <p:tag name="KSO_WM_TAG_VERSION" val="1.0"/>
  <p:tag name="KSO_WM_BEAUTIFY_FLAG" val="#wm#"/>
  <p:tag name="KSO_WM_TEMPLATE_CATEGORY" val="custom"/>
  <p:tag name="KSO_WM_TEMPLATE_INDEX" val="20202544"/>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0**"/>
  <p:tag name="KSO_WM_UNIT_LAYERLEVEL" val="1"/>
  <p:tag name="KSO_WM_TAG_VERSION" val="1.0"/>
  <p:tag name="KSO_WM_BEAUTIFY_FLAG" val="#wm#"/>
  <p:tag name="KSO_WM_TEMPLATE_CATEGORY" val="custom"/>
  <p:tag name="KSO_WM_TEMPLATE_INDEX" val="20202544"/>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0**"/>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0**"/>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0**"/>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MASTER_TYPE" val="1"/>
  <p:tag name="KSO_WM_TEMPLATE_COLOR_TYPE" val="0"/>
  <p:tag name="KSO_WM_TEMPLATE_MASTER_THUMB_INDEX" val="0"/>
  <p:tag name="KSO_WM_UNIT_SHOW_EDIT_AREA_INDICATION" val="0"/>
  <p:tag name="KSO_WM_TAG_VERSION" val="1.0"/>
  <p:tag name="KSO_WM_BEAUTIFY_FLAG" val="#wm#"/>
  <p:tag name="KSO_WM_TEMPLATE_CATEGORY" val="custom"/>
  <p:tag name="KSO_WM_TEMPLATE_INDEX" val="20202544"/>
  <p:tag name="KSO_WM_TEMPLATE_THUMBS_INDEX" val="1、4、5、13"/>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2**"/>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2**"/>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2**"/>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2**"/>
  <p:tag name="KSO_WM_UNIT_LAYERLEVEL" val="1"/>
  <p:tag name="KSO_WM_TAG_VERSION" val="1.0"/>
  <p:tag name="KSO_WM_BEAUTIFY_FLAG" val="#wm#"/>
  <p:tag name="KSO_WM_SLIDE_BACKGROUND_TYPE" val="topBottom"/>
  <p:tag name="KSO_WM_SLIDE_BK_DARK_LIGHT" val="2"/>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2**"/>
  <p:tag name="KSO_WM_UNIT_LAYERLEVEL" val="1"/>
  <p:tag name="KSO_WM_TAG_VERSION" val="1.0"/>
  <p:tag name="KSO_WM_BEAUTIFY_FLAG" val="#wm#"/>
  <p:tag name="KSO_WM_SLIDE_BACKGROUND_TYPE" val="topBottom"/>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3**"/>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3**"/>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3**"/>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3**"/>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3**"/>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4**"/>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4**"/>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4**"/>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4**"/>
  <p:tag name="KSO_WM_UNIT_LAYERLEVEL" val="1"/>
  <p:tag name="KSO_WM_TAG_VERSION" val="1.0"/>
  <p:tag name="KSO_WM_BEAUTIFY_FLAG" val="#wm#"/>
  <p:tag name="KSO_WM_SLIDE_BACKGROUND_TYPE" val="topBottom"/>
  <p:tag name="KSO_WM_SLIDE_BK_DARK_LIGHT" val="2"/>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4**"/>
  <p:tag name="KSO_WM_UNIT_LAYERLEVEL" val="1"/>
  <p:tag name="KSO_WM_TAG_VERSION" val="1.0"/>
  <p:tag name="KSO_WM_BEAUTIFY_FLAG" val="#wm#"/>
  <p:tag name="KSO_WM_SLIDE_BACKGROUND_TYPE" val="topBottom"/>
  <p:tag name="KSO_WM_SLIDE_BK_DARK_LIGHT" val="2"/>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5**"/>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5**"/>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5**"/>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5**"/>
  <p:tag name="KSO_WM_UNIT_LAYERLEVEL" val="1"/>
  <p:tag name="KSO_WM_TAG_VERSION" val="1.0"/>
  <p:tag name="KSO_WM_BEAUTIFY_FLAG" val="#wm#"/>
  <p:tag name="KSO_WM_SLIDE_BACKGROUND_TYPE" val="topBottom"/>
  <p:tag name="KSO_WM_SLIDE_BK_DARK_LIGHT" val="2"/>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5**"/>
  <p:tag name="KSO_WM_UNIT_LAYERLEVEL" val="1"/>
  <p:tag name="KSO_WM_TAG_VERSION" val="1.0"/>
  <p:tag name="KSO_WM_BEAUTIFY_FLAG" val="#wm#"/>
  <p:tag name="KSO_WM_SLIDE_BACKGROUND_TYPE" val="topBottom"/>
  <p:tag name="KSO_WM_SLIDE_BK_DARK_LIGHT" val="2"/>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8**"/>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8**"/>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8**"/>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8**"/>
  <p:tag name="KSO_WM_UNIT_LAYERLEVEL" val="1"/>
  <p:tag name="KSO_WM_TAG_VERSION" val="1.0"/>
  <p:tag name="KSO_WM_BEAUTIFY_FLAG" val="#wm#"/>
  <p:tag name="KSO_WM_SLIDE_BACKGROUND_TYPE" val="topBottom"/>
  <p:tag name="KSO_WM_SLIDE_BK_DARK_LIGHT" val="2"/>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8**"/>
  <p:tag name="KSO_WM_UNIT_LAYERLEVEL" val="1"/>
  <p:tag name="KSO_WM_TAG_VERSION" val="1.0"/>
  <p:tag name="KSO_WM_BEAUTIFY_FLAG" val="#wm#"/>
  <p:tag name="KSO_WM_SLIDE_BACKGROUND_TYPE" val="topBottom"/>
  <p:tag name="KSO_WM_SLIDE_BK_DARK_LIGHT" val="2"/>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9**"/>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9**"/>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9**"/>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9**"/>
  <p:tag name="KSO_WM_UNIT_LAYERLEVEL" val="1"/>
  <p:tag name="KSO_WM_TAG_VERSION" val="1.0"/>
  <p:tag name="KSO_WM_BEAUTIFY_FLAG" val="#wm#"/>
  <p:tag name="KSO_WM_SLIDE_BACKGROUND_TYPE" val="topBottom"/>
  <p:tag name="KSO_WM_SLIDE_BK_DARK_LIGHT" val="2"/>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9**"/>
  <p:tag name="KSO_WM_UNIT_LAYERLEVEL" val="1"/>
  <p:tag name="KSO_WM_TAG_VERSION" val="1.0"/>
  <p:tag name="KSO_WM_BEAUTIFY_FLAG" val="#wm#"/>
  <p:tag name="KSO_WM_SLIDE_BACKGROUND_TYPE" val="topBottom"/>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0**"/>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0**"/>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0**"/>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0**"/>
  <p:tag name="KSO_WM_UNIT_LAYERLEVEL" val="1"/>
  <p:tag name="KSO_WM_TAG_VERSION" val="1.0"/>
  <p:tag name="KSO_WM_BEAUTIFY_FLAG" val="#wm#"/>
  <p:tag name="KSO_WM_SLIDE_BACKGROUND_TYPE" val="frame"/>
  <p:tag name="KSO_WM_SLIDE_BK_DARK_LIGHT" val="2"/>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0**"/>
  <p:tag name="KSO_WM_UNIT_LAYERLEVEL" val="1"/>
  <p:tag name="KSO_WM_TAG_VERSION" val="1.0"/>
  <p:tag name="KSO_WM_BEAUTIFY_FLAG" val="#wm#"/>
  <p:tag name="KSO_WM_SLIDE_BACKGROUND_TYPE" val="frame"/>
  <p:tag name="KSO_WM_SLIDE_BK_DARK_LIGHT" val="2"/>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0**"/>
  <p:tag name="KSO_WM_UNIT_LAYERLEVEL" val="1"/>
  <p:tag name="KSO_WM_TAG_VERSION" val="1.0"/>
  <p:tag name="KSO_WM_BEAUTIFY_FLAG" val="#wm#"/>
  <p:tag name="KSO_WM_SLIDE_BACKGROUND_TYPE" val="frame"/>
  <p:tag name="KSO_WM_SLIDE_BK_DARK_LIGHT" val="2"/>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1**"/>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1**"/>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1**"/>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1**"/>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1**"/>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DIAGRAM_IS_NEED_ADD_PATH_ANIM" val="0"/>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DIAGRAM_IS_NEED_ADD_PATH_ANIM" val="0"/>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DIAGRAM_IS_NEED_ADD_PATH_ANIM" val="0"/>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2"/>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2*i*3"/>
  <p:tag name="KSO_WM_UNIT_LAYERLEVEL" val="1"/>
  <p:tag name="KSO_WM_TAG_VERSION" val="1.0"/>
  <p:tag name="KSO_WM_BEAUTIFY_FLAG" val="#wm#"/>
  <p:tag name="KSO_WM_UNIT_TYPE" val="i"/>
  <p:tag name="KSO_WM_UNIT_INDEX" val="3"/>
  <p:tag name="KSO_WM_SLIDE_BACKGROUND_TYPE" val="general"/>
  <p:tag name="KSO_WM_SLIDE_BK_DARK_LIGHT" val="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UNIT_BK_DARK_LIGHT" val="2"/>
  <p:tag name="KSO_WM_SLIDE_BK_DARK_LIGHT" val="2"/>
  <p:tag name="KSO_WM_UNIT_DIAGRAM_IS_NEED_ADD_PATH_ANIM" val="0"/>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DIAGRAM_IS_NEED_ADD_PATH_ANIM" val="0"/>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DIAGRAM_IS_NEED_ADD_PATH_ANIM" val="0"/>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DIAGRAM_IS_NEED_ADD_PATH_ANIM" val="0"/>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i*2"/>
  <p:tag name="KSO_WM_UNIT_LAYERLEVEL" val="1"/>
  <p:tag name="KSO_WM_TAG_VERSION" val="1.0"/>
  <p:tag name="KSO_WM_BEAUTIFY_FLAG" val="#wm#"/>
  <p:tag name="KSO_WM_SLIDE_BACKGROUND_TYPE" val="frame"/>
  <p:tag name="KSO_WM_SLIDE_BK_DARK_LIGHT" val="2"/>
  <p:tag name="KSO_WM_UNIT_TYPE" val="i"/>
  <p:tag name="KSO_WM_UNIT_INDEX" val="2"/>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i*3"/>
  <p:tag name="KSO_WM_UNIT_LAYERLEVEL" val="1"/>
  <p:tag name="KSO_WM_TAG_VERSION" val="1.0"/>
  <p:tag name="KSO_WM_BEAUTIFY_FLAG" val="#wm#"/>
  <p:tag name="KSO_WM_SLIDE_BACKGROUND_TYPE" val="frame"/>
  <p:tag name="KSO_WM_SLIDE_BK_DARK_LIGHT" val="2"/>
  <p:tag name="KSO_WM_UNIT_TYPE" val="i"/>
  <p:tag name="KSO_WM_UNIT_INDEX" val="3"/>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i*4"/>
  <p:tag name="KSO_WM_UNIT_LAYERLEVEL" val="1"/>
  <p:tag name="KSO_WM_TAG_VERSION" val="1.0"/>
  <p:tag name="KSO_WM_BEAUTIFY_FLAG" val="#wm#"/>
  <p:tag name="KSO_WM_SLIDE_BACKGROUND_TYPE" val="frame"/>
  <p:tag name="KSO_WM_SLIDE_BK_DARK_LIGHT" val="2"/>
  <p:tag name="KSO_WM_UNIT_TYPE" val="i"/>
  <p:tag name="KSO_WM_UNIT_INDEX" val="4"/>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leftRight"/>
  <p:tag name="KSO_WM_SLIDE_BK_DARK_LIGHT" val="2"/>
  <p:tag name="KSO_WM_UNIT_DIAGRAM_IS_NEED_ADD_PATH_ANIM" val="0"/>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DIAGRAM_IS_NEED_ADD_PATH_ANIM" val="0"/>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DIAGRAM_IS_NEED_ADD_PATH_ANIM" val="0"/>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DIAGRAM_IS_NEED_ADD_PATH_ANIM" val="0"/>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4*i*2"/>
  <p:tag name="KSO_WM_UNIT_LAYERLEVEL" val="1"/>
  <p:tag name="KSO_WM_TAG_VERSION" val="1.0"/>
  <p:tag name="KSO_WM_BEAUTIFY_FLAG" val="#wm#"/>
  <p:tag name="KSO_WM_SLIDE_BACKGROUND_TYPE" val="leftRight"/>
  <p:tag name="KSO_WM_SLIDE_BK_DARK_LIGHT" val="2"/>
  <p:tag name="KSO_WM_UNIT_TYPE" val="i"/>
  <p:tag name="KSO_WM_UNIT_INDEX" val="2"/>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4*i*3"/>
  <p:tag name="KSO_WM_UNIT_LAYERLEVEL" val="1"/>
  <p:tag name="KSO_WM_TAG_VERSION" val="1.0"/>
  <p:tag name="KSO_WM_BEAUTIFY_FLAG" val="#wm#"/>
  <p:tag name="KSO_WM_SLIDE_BACKGROUND_TYPE" val="leftRight"/>
  <p:tag name="KSO_WM_SLIDE_BK_DARK_LIGHT" val="2"/>
  <p:tag name="KSO_WM_UNIT_TYPE" val="i"/>
  <p:tag name="KSO_WM_UNIT_INDEX" val="3"/>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topBottom"/>
  <p:tag name="KSO_WM_SLIDE_BK_DARK_LIGHT" val="2"/>
  <p:tag name="KSO_WM_UNIT_DIAGRAM_IS_NEED_ADD_PATH_ANIM" val="0"/>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 name="KSO_WM_UNIT_DIAGRAM_IS_NEED_ADD_PATH_ANIM" val="0"/>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 name="KSO_WM_UNIT_DIAGRAM_IS_NEED_ADD_PATH_ANIM" val="0"/>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 name="KSO_WM_UNIT_DIAGRAM_IS_NEED_ADD_PATH_ANIM" val="0"/>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5*i*2"/>
  <p:tag name="KSO_WM_UNIT_LAYERLEVEL" val="1"/>
  <p:tag name="KSO_WM_TAG_VERSION" val="1.0"/>
  <p:tag name="KSO_WM_BEAUTIFY_FLAG" val="#wm#"/>
  <p:tag name="KSO_WM_SLIDE_BACKGROUND_TYPE" val="topBottom"/>
  <p:tag name="KSO_WM_SLIDE_BK_DARK_LIGHT" val="2"/>
  <p:tag name="KSO_WM_UNIT_TYPE" val="i"/>
  <p:tag name="KSO_WM_UNIT_INDEX" val="2"/>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5*i*3"/>
  <p:tag name="KSO_WM_UNIT_LAYERLEVEL" val="1"/>
  <p:tag name="KSO_WM_TAG_VERSION" val="1.0"/>
  <p:tag name="KSO_WM_BEAUTIFY_FLAG" val="#wm#"/>
  <p:tag name="KSO_WM_SLIDE_BACKGROUND_TYPE" val="topBottom"/>
  <p:tag name="KSO_WM_SLIDE_BK_DARK_LIGHT" val="2"/>
  <p:tag name="KSO_WM_UNIT_TYPE" val="i"/>
  <p:tag name="KSO_WM_UNIT_INDEX" val="3"/>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ottomTop"/>
  <p:tag name="KSO_WM_SLIDE_BK_DARK_LIGHT" val="2"/>
  <p:tag name="KSO_WM_UNIT_DIAGRAM_IS_NEED_ADD_PATH_ANIM" val="0"/>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2**"/>
  <p:tag name="KSO_WM_UNIT_LAYERLEVEL" val="1"/>
  <p:tag name="KSO_WM_TAG_VERSION" val="1.0"/>
  <p:tag name="KSO_WM_BEAUTIFY_FLAG" val="#wm#"/>
  <p:tag name="KSO_WM_SLIDE_BACKGROUND_TYPE" val="topBottom"/>
  <p:tag name="KSO_WM_SLIDE_BK_DARK_LIGHT" val="2"/>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 name="KSO_WM_UNIT_DIAGRAM_IS_NEED_ADD_PATH_ANIM" val="0"/>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 name="KSO_WM_UNIT_DIAGRAM_IS_NEED_ADD_PATH_ANIM" val="0"/>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 name="KSO_WM_UNIT_DIAGRAM_IS_NEED_ADD_PATH_ANIM" val="0"/>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6*i*2"/>
  <p:tag name="KSO_WM_UNIT_LAYERLEVEL" val="1"/>
  <p:tag name="KSO_WM_TAG_VERSION" val="1.0"/>
  <p:tag name="KSO_WM_BEAUTIFY_FLAG" val="#wm#"/>
  <p:tag name="KSO_WM_SLIDE_BACKGROUND_TYPE" val="bottomTop"/>
  <p:tag name="KSO_WM_SLIDE_BK_DARK_LIGHT" val="2"/>
  <p:tag name="KSO_WM_UNIT_TYPE" val="i"/>
  <p:tag name="KSO_WM_UNIT_INDEX" val="2"/>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6*i*3"/>
  <p:tag name="KSO_WM_UNIT_LAYERLEVEL" val="1"/>
  <p:tag name="KSO_WM_TAG_VERSION" val="1.0"/>
  <p:tag name="KSO_WM_BEAUTIFY_FLAG" val="#wm#"/>
  <p:tag name="KSO_WM_SLIDE_BACKGROUND_TYPE" val="bottomTop"/>
  <p:tag name="KSO_WM_SLIDE_BK_DARK_LIGHT" val="2"/>
  <p:tag name="KSO_WM_UNIT_TYPE" val="i"/>
  <p:tag name="KSO_WM_UNIT_INDEX" val="3"/>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navigation"/>
  <p:tag name="KSO_WM_SLIDE_BK_DARK_LIGHT" val="2"/>
  <p:tag name="KSO_WM_UNIT_DIAGRAM_IS_NEED_ADD_PATH_ANIM" val="0"/>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DIAGRAM_IS_NEED_ADD_PATH_ANIM" val="0"/>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DIAGRAM_IS_NEED_ADD_PATH_ANIM" val="0"/>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DIAGRAM_IS_NEED_ADD_PATH_ANIM" val="0"/>
</p:tagLst>
</file>

<file path=ppt/tags/tag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2**"/>
  <p:tag name="KSO_WM_UNIT_LAYERLEVEL" val="1"/>
  <p:tag name="KSO_WM_TAG_VERSION" val="1.0"/>
  <p:tag name="KSO_WM_BEAUTIFY_FLAG" val="#wm#"/>
  <p:tag name="KSO_WM_SLIDE_BACKGROUND_TYPE" val="topBottom"/>
  <p:tag name="KSO_WM_SLIDE_BK_DARK_LIGHT" val="2"/>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2"/>
  <p:tag name="KSO_WM_UNIT_DIAGRAM_IS_NEED_ADD_PATH_ANIM" val="0"/>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DIAGRAM_IS_NEED_ADD_PATH_ANIM" val="0"/>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DIAGRAM_IS_NEED_ADD_PATH_ANIM" val="0"/>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DIAGRAM_IS_NEED_ADD_PATH_ANIM" val="0"/>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8*i*4"/>
  <p:tag name="KSO_WM_UNIT_LAYERLEVEL" val="1"/>
  <p:tag name="KSO_WM_TAG_VERSION" val="1.0"/>
  <p:tag name="KSO_WM_BEAUTIFY_FLAG" val="#wm#"/>
  <p:tag name="KSO_WM_SLIDE_BACKGROUND_TYPE" val="belt"/>
  <p:tag name="KSO_WM_SLIDE_BK_DARK_LIGHT" val="2"/>
  <p:tag name="KSO_WM_UNIT_TYPE" val="i"/>
  <p:tag name="KSO_WM_UNIT_INDEX" val="4"/>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8*i*5"/>
  <p:tag name="KSO_WM_UNIT_LAYERLEVEL" val="1"/>
  <p:tag name="KSO_WM_TAG_VERSION" val="1.0"/>
  <p:tag name="KSO_WM_BEAUTIFY_FLAG" val="#wm#"/>
  <p:tag name="KSO_WM_SLIDE_BACKGROUND_TYPE" val="belt"/>
  <p:tag name="KSO_WM_SLIDE_BK_DARK_LIGHT" val="2"/>
  <p:tag name="KSO_WM_UNIT_TYPE" val="i"/>
  <p:tag name="KSO_WM_UNIT_INDEX" val="5"/>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8*i*2"/>
  <p:tag name="KSO_WM_UNIT_LAYERLEVEL" val="1"/>
  <p:tag name="KSO_WM_TAG_VERSION" val="1.0"/>
  <p:tag name="KSO_WM_BEAUTIFY_FLAG" val="#wm#"/>
  <p:tag name="KSO_WM_SLIDE_BACKGROUND_TYPE" val="belt"/>
  <p:tag name="KSO_WM_SLIDE_BK_DARK_LIGHT" val="2"/>
  <p:tag name="KSO_WM_UNIT_TYPE" val="i"/>
  <p:tag name="KSO_WM_UNIT_INDEX" val="2"/>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8*i*3"/>
  <p:tag name="KSO_WM_UNIT_LAYERLEVEL" val="1"/>
  <p:tag name="KSO_WM_TAG_VERSION" val="1.0"/>
  <p:tag name="KSO_WM_BEAUTIFY_FLAG" val="#wm#"/>
  <p:tag name="KSO_WM_SLIDE_BACKGROUND_TYPE" val="belt"/>
  <p:tag name="KSO_WM_SLIDE_BK_DARK_LIGHT" val="2"/>
  <p:tag name="KSO_WM_UNIT_TYPE" val="i"/>
  <p:tag name="KSO_WM_UNIT_INDEX" val="3"/>
</p:tagLst>
</file>

<file path=ppt/tags/tag199.xml><?xml version="1.0" encoding="utf-8"?>
<p:tagLst xmlns:a="http://schemas.openxmlformats.org/drawingml/2006/main" xmlns:r="http://schemas.openxmlformats.org/officeDocument/2006/relationships" xmlns:p="http://schemas.openxmlformats.org/presentationml/2006/main">
  <p:tag name="KSO_WM_SLIDE_ID" val="custom20202544_1"/>
  <p:tag name="KSO_WM_TEMPLATE_SUBCATEGORY" val="0"/>
  <p:tag name="KSO_WM_TEMPLATE_MASTER_TYPE" val="1"/>
  <p:tag name="KSO_WM_TEMPLATE_COLOR_TYPE" val="0"/>
  <p:tag name="KSO_WM_SLIDE_TYPE" val="title"/>
  <p:tag name="KSO_WM_SLIDE_SUBTYPE" val="pureTxt"/>
  <p:tag name="KSO_WM_SLIDE_ITEM_CNT" val="0"/>
  <p:tag name="KSO_WM_SLIDE_INDEX" val="1"/>
  <p:tag name="KSO_WM_TEMPLATE_MASTER_THUMB_INDEX" val="0"/>
  <p:tag name="KSO_WM_UNIT_SHOW_EDIT_AREA_INDICATION" val="0"/>
  <p:tag name="KSO_WM_TAG_VERSION" val="1.0"/>
  <p:tag name="KSO_WM_BEAUTIFY_FLAG" val="#wm#"/>
  <p:tag name="KSO_WM_TEMPLATE_CATEGORY" val="custom"/>
  <p:tag name="KSO_WM_TEMPLATE_INDEX" val="20202544"/>
  <p:tag name="KSO_WM_SLIDE_LAYOUT" val="a_b"/>
  <p:tag name="KSO_WM_SLIDE_LAYOUT_CNT" val="1_3"/>
  <p:tag name="KSO_WM_TEMPLATE_THUMBS_INDEX" val="1、4、5、13"/>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0**"/>
  <p:tag name="KSO_WM_UNIT_LAYERLEVEL" val="1"/>
  <p:tag name="KSO_WM_TAG_VERSION" val="1.0"/>
  <p:tag name="KSO_WM_BEAUTIFY_FLAG" val="#wm#"/>
  <p:tag name="KSO_WM_TEMPLATE_CATEGORY" val="custom"/>
  <p:tag name="KSO_WM_TEMPLATE_INDEX" val="20202544"/>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3**"/>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极简大气通用模板"/>
  <p:tag name="KSO_WM_UNIT_NOCLEAR" val="0"/>
  <p:tag name="KSO_WM_UNIT_SHOW_EDIT_AREA_INDICATION" val="0"/>
  <p:tag name="KSO_WM_UNIT_VALUE" val="9"/>
  <p:tag name="KSO_WM_UNIT_HIGHLIGHT" val="0"/>
  <p:tag name="KSO_WM_UNIT_COMPATIBLE" val="0"/>
  <p:tag name="KSO_WM_UNIT_DIAGRAM_ISNUMVISUAL" val="0"/>
  <p:tag name="KSO_WM_UNIT_DIAGRAM_IS_NEED_ADD_PATH_ANIM" val="0"/>
  <p:tag name="KSO_WM_UNIT_DIAGRAM_ISREFERUNIT" val="0"/>
  <p:tag name="KSO_WM_UNIT_TYPE" val="a"/>
  <p:tag name="KSO_WM_UNIT_INDEX" val="1"/>
  <p:tag name="KSO_WM_UNIT_ID" val="custom20202544_1*a*1"/>
  <p:tag name="KSO_WM_TEMPLATE_CATEGORY" val="custom"/>
  <p:tag name="KSO_WM_TEMPLATE_INDEX" val="20202544"/>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副标题"/>
  <p:tag name="KSO_WM_UNIT_NOCLEAR" val="0"/>
  <p:tag name="KSO_WM_UNIT_SHOW_EDIT_AREA_INDICATION" val="0"/>
  <p:tag name="KSO_WM_UNIT_VALUE" val="69"/>
  <p:tag name="KSO_WM_UNIT_HIGHLIGHT" val="0"/>
  <p:tag name="KSO_WM_UNIT_COMPATIBLE" val="0"/>
  <p:tag name="KSO_WM_UNIT_DIAGRAM_ISNUMVISUAL" val="0"/>
  <p:tag name="KSO_WM_UNIT_DIAGRAM_IS_NEED_ADD_PATH_ANIM" val="0"/>
  <p:tag name="KSO_WM_UNIT_DIAGRAM_ISREFERUNIT" val="0"/>
  <p:tag name="KSO_WM_UNIT_TYPE" val="b"/>
  <p:tag name="KSO_WM_UNIT_INDEX" val="1"/>
  <p:tag name="KSO_WM_UNIT_ID" val="custom20202544_1*b*1"/>
  <p:tag name="KSO_WM_TEMPLATE_CATEGORY" val="custom"/>
  <p:tag name="KSO_WM_TEMPLATE_INDEX" val="20202544"/>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汇报人日期"/>
  <p:tag name="KSO_WM_UNIT_NOCLEAR" val="0"/>
  <p:tag name="KSO_WM_UNIT_SHOW_EDIT_AREA_INDICATION" val="0"/>
  <p:tag name="KSO_WM_UNIT_VALUE" val="6"/>
  <p:tag name="KSO_WM_UNIT_HIGHLIGHT" val="0"/>
  <p:tag name="KSO_WM_UNIT_COMPATIBLE" val="0"/>
  <p:tag name="KSO_WM_UNIT_DIAGRAM_ISNUMVISUAL" val="0"/>
  <p:tag name="KSO_WM_UNIT_DIAGRAM_IS_NEED_ADD_PATH_ANIM" val="0"/>
  <p:tag name="KSO_WM_UNIT_DIAGRAM_ISREFERUNIT" val="0"/>
  <p:tag name="KSO_WM_UNIT_TYPE" val="b"/>
  <p:tag name="KSO_WM_UNIT_INDEX" val="3"/>
  <p:tag name="KSO_WM_UNIT_ID" val="custom20202544_1*b*3"/>
  <p:tag name="KSO_WM_TEMPLATE_CATEGORY" val="custom"/>
  <p:tag name="KSO_WM_TEMPLATE_INDEX" val="20202544"/>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SLIDE_ID" val="custom20202544_1"/>
  <p:tag name="KSO_WM_TEMPLATE_SUBCATEGORY" val="0"/>
  <p:tag name="KSO_WM_TEMPLATE_MASTER_TYPE" val="1"/>
  <p:tag name="KSO_WM_TEMPLATE_COLOR_TYPE" val="0"/>
  <p:tag name="KSO_WM_SLIDE_TYPE" val="title"/>
  <p:tag name="KSO_WM_SLIDE_SUBTYPE" val="pureTxt"/>
  <p:tag name="KSO_WM_SLIDE_ITEM_CNT" val="0"/>
  <p:tag name="KSO_WM_SLIDE_INDEX" val="1"/>
  <p:tag name="KSO_WM_TEMPLATE_MASTER_THUMB_INDEX" val="0"/>
  <p:tag name="KSO_WM_UNIT_SHOW_EDIT_AREA_INDICATION" val="0"/>
  <p:tag name="KSO_WM_TAG_VERSION" val="1.0"/>
  <p:tag name="KSO_WM_BEAUTIFY_FLAG" val="#wm#"/>
  <p:tag name="KSO_WM_TEMPLATE_CATEGORY" val="custom"/>
  <p:tag name="KSO_WM_TEMPLATE_INDEX" val="20202544"/>
  <p:tag name="KSO_WM_SLIDE_LAYOUT" val="a_b"/>
  <p:tag name="KSO_WM_SLIDE_LAYOUT_CNT" val="1_3"/>
  <p:tag name="KSO_WM_TEMPLATE_THUMBS_INDEX" val="1、4、5、13"/>
</p:tagLst>
</file>

<file path=ppt/tags/tag204.xml><?xml version="1.0" encoding="utf-8"?>
<p:tagLst xmlns:a="http://schemas.openxmlformats.org/drawingml/2006/main" xmlns:r="http://schemas.openxmlformats.org/officeDocument/2006/relationships" xmlns:p="http://schemas.openxmlformats.org/presentationml/2006/main">
  <p:tag name="KSO_WM_SLIDE_ID" val="custom20202544_1"/>
  <p:tag name="KSO_WM_TEMPLATE_SUBCATEGORY" val="0"/>
  <p:tag name="KSO_WM_TEMPLATE_MASTER_TYPE" val="1"/>
  <p:tag name="KSO_WM_TEMPLATE_COLOR_TYPE" val="0"/>
  <p:tag name="KSO_WM_SLIDE_TYPE" val="title"/>
  <p:tag name="KSO_WM_SLIDE_SUBTYPE" val="pureTxt"/>
  <p:tag name="KSO_WM_SLIDE_ITEM_CNT" val="0"/>
  <p:tag name="KSO_WM_SLIDE_INDEX" val="1"/>
  <p:tag name="KSO_WM_TEMPLATE_MASTER_THUMB_INDEX" val="0"/>
  <p:tag name="KSO_WM_UNIT_SHOW_EDIT_AREA_INDICATION" val="0"/>
  <p:tag name="KSO_WM_TAG_VERSION" val="1.0"/>
  <p:tag name="KSO_WM_BEAUTIFY_FLAG" val="#wm#"/>
  <p:tag name="KSO_WM_TEMPLATE_CATEGORY" val="custom"/>
  <p:tag name="KSO_WM_TEMPLATE_INDEX" val="20202544"/>
  <p:tag name="KSO_WM_SLIDE_LAYOUT" val="a_b"/>
  <p:tag name="KSO_WM_SLIDE_LAYOUT_CNT" val="1_3"/>
  <p:tag name="KSO_WM_TEMPLATE_THUMBS_INDEX" val="1、4、5、13"/>
</p:tagLst>
</file>

<file path=ppt/tags/tag20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副标题"/>
  <p:tag name="KSO_WM_UNIT_NOCLEAR" val="0"/>
  <p:tag name="KSO_WM_UNIT_SHOW_EDIT_AREA_INDICATION" val="0"/>
  <p:tag name="KSO_WM_UNIT_VALUE" val="69"/>
  <p:tag name="KSO_WM_UNIT_HIGHLIGHT" val="0"/>
  <p:tag name="KSO_WM_UNIT_COMPATIBLE" val="0"/>
  <p:tag name="KSO_WM_UNIT_DIAGRAM_ISNUMVISUAL" val="0"/>
  <p:tag name="KSO_WM_UNIT_DIAGRAM_IS_NEED_ADD_PATH_ANIM" val="0"/>
  <p:tag name="KSO_WM_UNIT_DIAGRAM_ISREFERUNIT" val="0"/>
  <p:tag name="KSO_WM_UNIT_TYPE" val="b"/>
  <p:tag name="KSO_WM_UNIT_INDEX" val="1"/>
  <p:tag name="KSO_WM_UNIT_ID" val="custom20202544_1*b*1"/>
  <p:tag name="KSO_WM_TEMPLATE_CATEGORY" val="custom"/>
  <p:tag name="KSO_WM_TEMPLATE_INDEX" val="20202544"/>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SLIDE_ID" val="custom20202544_1"/>
  <p:tag name="KSO_WM_TEMPLATE_SUBCATEGORY" val="0"/>
  <p:tag name="KSO_WM_TEMPLATE_MASTER_TYPE" val="1"/>
  <p:tag name="KSO_WM_TEMPLATE_COLOR_TYPE" val="0"/>
  <p:tag name="KSO_WM_SLIDE_TYPE" val="title"/>
  <p:tag name="KSO_WM_SLIDE_SUBTYPE" val="pureTxt"/>
  <p:tag name="KSO_WM_SLIDE_ITEM_CNT" val="0"/>
  <p:tag name="KSO_WM_SLIDE_INDEX" val="1"/>
  <p:tag name="KSO_WM_TEMPLATE_MASTER_THUMB_INDEX" val="0"/>
  <p:tag name="KSO_WM_UNIT_SHOW_EDIT_AREA_INDICATION" val="0"/>
  <p:tag name="KSO_WM_TAG_VERSION" val="1.0"/>
  <p:tag name="KSO_WM_BEAUTIFY_FLAG" val="#wm#"/>
  <p:tag name="KSO_WM_TEMPLATE_CATEGORY" val="custom"/>
  <p:tag name="KSO_WM_TEMPLATE_INDEX" val="20202544"/>
  <p:tag name="KSO_WM_SLIDE_LAYOUT" val="a_b"/>
  <p:tag name="KSO_WM_SLIDE_LAYOUT_CNT" val="1_3"/>
  <p:tag name="KSO_WM_TEMPLATE_THUMBS_INDEX" val="1、4、5、13"/>
</p:tagLst>
</file>

<file path=ppt/tags/tag20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副标题"/>
  <p:tag name="KSO_WM_UNIT_NOCLEAR" val="0"/>
  <p:tag name="KSO_WM_UNIT_SHOW_EDIT_AREA_INDICATION" val="0"/>
  <p:tag name="KSO_WM_UNIT_VALUE" val="69"/>
  <p:tag name="KSO_WM_UNIT_HIGHLIGHT" val="0"/>
  <p:tag name="KSO_WM_UNIT_COMPATIBLE" val="0"/>
  <p:tag name="KSO_WM_UNIT_DIAGRAM_ISNUMVISUAL" val="0"/>
  <p:tag name="KSO_WM_UNIT_DIAGRAM_IS_NEED_ADD_PATH_ANIM" val="0"/>
  <p:tag name="KSO_WM_UNIT_DIAGRAM_ISREFERUNIT" val="0"/>
  <p:tag name="KSO_WM_UNIT_TYPE" val="b"/>
  <p:tag name="KSO_WM_UNIT_INDEX" val="1"/>
  <p:tag name="KSO_WM_UNIT_ID" val="custom20202544_1*b*1"/>
  <p:tag name="KSO_WM_TEMPLATE_CATEGORY" val="custom"/>
  <p:tag name="KSO_WM_TEMPLATE_INDEX" val="20202544"/>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SLIDE_ID" val="custom20202544_1"/>
  <p:tag name="KSO_WM_TEMPLATE_SUBCATEGORY" val="0"/>
  <p:tag name="KSO_WM_TEMPLATE_MASTER_TYPE" val="1"/>
  <p:tag name="KSO_WM_TEMPLATE_COLOR_TYPE" val="0"/>
  <p:tag name="KSO_WM_SLIDE_TYPE" val="title"/>
  <p:tag name="KSO_WM_SLIDE_SUBTYPE" val="pureTxt"/>
  <p:tag name="KSO_WM_SLIDE_ITEM_CNT" val="0"/>
  <p:tag name="KSO_WM_SLIDE_INDEX" val="1"/>
  <p:tag name="KSO_WM_TEMPLATE_MASTER_THUMB_INDEX" val="0"/>
  <p:tag name="KSO_WM_UNIT_SHOW_EDIT_AREA_INDICATION" val="0"/>
  <p:tag name="KSO_WM_TAG_VERSION" val="1.0"/>
  <p:tag name="KSO_WM_BEAUTIFY_FLAG" val="#wm#"/>
  <p:tag name="KSO_WM_TEMPLATE_CATEGORY" val="custom"/>
  <p:tag name="KSO_WM_TEMPLATE_INDEX" val="20202544"/>
  <p:tag name="KSO_WM_SLIDE_LAYOUT" val="a_b"/>
  <p:tag name="KSO_WM_SLIDE_LAYOUT_CNT" val="1_3"/>
  <p:tag name="KSO_WM_TEMPLATE_THUMBS_INDEX" val="1、4、5、13"/>
</p:tagLst>
</file>

<file path=ppt/tags/tag20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副标题"/>
  <p:tag name="KSO_WM_UNIT_NOCLEAR" val="0"/>
  <p:tag name="KSO_WM_UNIT_SHOW_EDIT_AREA_INDICATION" val="0"/>
  <p:tag name="KSO_WM_UNIT_VALUE" val="69"/>
  <p:tag name="KSO_WM_UNIT_HIGHLIGHT" val="0"/>
  <p:tag name="KSO_WM_UNIT_COMPATIBLE" val="0"/>
  <p:tag name="KSO_WM_UNIT_DIAGRAM_ISNUMVISUAL" val="0"/>
  <p:tag name="KSO_WM_UNIT_DIAGRAM_IS_NEED_ADD_PATH_ANIM" val="0"/>
  <p:tag name="KSO_WM_UNIT_DIAGRAM_ISREFERUNIT" val="0"/>
  <p:tag name="KSO_WM_UNIT_TYPE" val="b"/>
  <p:tag name="KSO_WM_UNIT_INDEX" val="1"/>
  <p:tag name="KSO_WM_UNIT_ID" val="custom20202544_1*b*1"/>
  <p:tag name="KSO_WM_TEMPLATE_CATEGORY" val="custom"/>
  <p:tag name="KSO_WM_TEMPLATE_INDEX" val="20202544"/>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3**"/>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SLIDE_ID" val="custom20202544_1"/>
  <p:tag name="KSO_WM_TEMPLATE_SUBCATEGORY" val="0"/>
  <p:tag name="KSO_WM_TEMPLATE_MASTER_TYPE" val="1"/>
  <p:tag name="KSO_WM_TEMPLATE_COLOR_TYPE" val="0"/>
  <p:tag name="KSO_WM_SLIDE_TYPE" val="title"/>
  <p:tag name="KSO_WM_SLIDE_SUBTYPE" val="pureTxt"/>
  <p:tag name="KSO_WM_SLIDE_ITEM_CNT" val="0"/>
  <p:tag name="KSO_WM_SLIDE_INDEX" val="1"/>
  <p:tag name="KSO_WM_TEMPLATE_MASTER_THUMB_INDEX" val="0"/>
  <p:tag name="KSO_WM_UNIT_SHOW_EDIT_AREA_INDICATION" val="0"/>
  <p:tag name="KSO_WM_TAG_VERSION" val="1.0"/>
  <p:tag name="KSO_WM_BEAUTIFY_FLAG" val="#wm#"/>
  <p:tag name="KSO_WM_TEMPLATE_CATEGORY" val="custom"/>
  <p:tag name="KSO_WM_TEMPLATE_INDEX" val="20202544"/>
  <p:tag name="KSO_WM_SLIDE_LAYOUT" val="a_b"/>
  <p:tag name="KSO_WM_SLIDE_LAYOUT_CNT" val="1_3"/>
  <p:tag name="KSO_WM_TEMPLATE_THUMBS_INDEX" val="1、4、5、13"/>
</p:tagLst>
</file>

<file path=ppt/tags/tag21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副标题"/>
  <p:tag name="KSO_WM_UNIT_NOCLEAR" val="0"/>
  <p:tag name="KSO_WM_UNIT_SHOW_EDIT_AREA_INDICATION" val="0"/>
  <p:tag name="KSO_WM_UNIT_VALUE" val="69"/>
  <p:tag name="KSO_WM_UNIT_HIGHLIGHT" val="0"/>
  <p:tag name="KSO_WM_UNIT_COMPATIBLE" val="0"/>
  <p:tag name="KSO_WM_UNIT_DIAGRAM_ISNUMVISUAL" val="0"/>
  <p:tag name="KSO_WM_UNIT_DIAGRAM_IS_NEED_ADD_PATH_ANIM" val="0"/>
  <p:tag name="KSO_WM_UNIT_DIAGRAM_ISREFERUNIT" val="0"/>
  <p:tag name="KSO_WM_UNIT_TYPE" val="b"/>
  <p:tag name="KSO_WM_UNIT_INDEX" val="1"/>
  <p:tag name="KSO_WM_UNIT_ID" val="custom20202544_1*b*1"/>
  <p:tag name="KSO_WM_TEMPLATE_CATEGORY" val="custom"/>
  <p:tag name="KSO_WM_TEMPLATE_INDEX" val="20202544"/>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SLIDE_ID" val="custom20202544_1"/>
  <p:tag name="KSO_WM_TEMPLATE_SUBCATEGORY" val="0"/>
  <p:tag name="KSO_WM_TEMPLATE_MASTER_TYPE" val="1"/>
  <p:tag name="KSO_WM_TEMPLATE_COLOR_TYPE" val="0"/>
  <p:tag name="KSO_WM_SLIDE_TYPE" val="title"/>
  <p:tag name="KSO_WM_SLIDE_SUBTYPE" val="pureTxt"/>
  <p:tag name="KSO_WM_SLIDE_ITEM_CNT" val="0"/>
  <p:tag name="KSO_WM_SLIDE_INDEX" val="1"/>
  <p:tag name="KSO_WM_TEMPLATE_MASTER_THUMB_INDEX" val="0"/>
  <p:tag name="KSO_WM_UNIT_SHOW_EDIT_AREA_INDICATION" val="0"/>
  <p:tag name="KSO_WM_TAG_VERSION" val="1.0"/>
  <p:tag name="KSO_WM_BEAUTIFY_FLAG" val="#wm#"/>
  <p:tag name="KSO_WM_TEMPLATE_CATEGORY" val="custom"/>
  <p:tag name="KSO_WM_TEMPLATE_INDEX" val="20202544"/>
  <p:tag name="KSO_WM_SLIDE_LAYOUT" val="a_b"/>
  <p:tag name="KSO_WM_SLIDE_LAYOUT_CNT" val="1_3"/>
  <p:tag name="KSO_WM_TEMPLATE_THUMBS_INDEX" val="1、4、5、13"/>
</p:tagLst>
</file>

<file path=ppt/tags/tag21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副标题"/>
  <p:tag name="KSO_WM_UNIT_NOCLEAR" val="0"/>
  <p:tag name="KSO_WM_UNIT_SHOW_EDIT_AREA_INDICATION" val="0"/>
  <p:tag name="KSO_WM_UNIT_VALUE" val="69"/>
  <p:tag name="KSO_WM_UNIT_HIGHLIGHT" val="0"/>
  <p:tag name="KSO_WM_UNIT_COMPATIBLE" val="0"/>
  <p:tag name="KSO_WM_UNIT_DIAGRAM_ISNUMVISUAL" val="0"/>
  <p:tag name="KSO_WM_UNIT_DIAGRAM_IS_NEED_ADD_PATH_ANIM" val="0"/>
  <p:tag name="KSO_WM_UNIT_DIAGRAM_ISREFERUNIT" val="0"/>
  <p:tag name="KSO_WM_UNIT_TYPE" val="b"/>
  <p:tag name="KSO_WM_UNIT_INDEX" val="1"/>
  <p:tag name="KSO_WM_UNIT_ID" val="custom20202544_1*b*1"/>
  <p:tag name="KSO_WM_TEMPLATE_CATEGORY" val="custom"/>
  <p:tag name="KSO_WM_TEMPLATE_INDEX" val="20202544"/>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SLIDE_ID" val="custom20202544_1"/>
  <p:tag name="KSO_WM_TEMPLATE_SUBCATEGORY" val="0"/>
  <p:tag name="KSO_WM_TEMPLATE_MASTER_TYPE" val="1"/>
  <p:tag name="KSO_WM_TEMPLATE_COLOR_TYPE" val="0"/>
  <p:tag name="KSO_WM_SLIDE_TYPE" val="title"/>
  <p:tag name="KSO_WM_SLIDE_SUBTYPE" val="pureTxt"/>
  <p:tag name="KSO_WM_SLIDE_ITEM_CNT" val="0"/>
  <p:tag name="KSO_WM_SLIDE_INDEX" val="1"/>
  <p:tag name="KSO_WM_TEMPLATE_MASTER_THUMB_INDEX" val="0"/>
  <p:tag name="KSO_WM_UNIT_SHOW_EDIT_AREA_INDICATION" val="0"/>
  <p:tag name="KSO_WM_TAG_VERSION" val="1.0"/>
  <p:tag name="KSO_WM_BEAUTIFY_FLAG" val="#wm#"/>
  <p:tag name="KSO_WM_TEMPLATE_CATEGORY" val="custom"/>
  <p:tag name="KSO_WM_TEMPLATE_INDEX" val="20202544"/>
  <p:tag name="KSO_WM_SLIDE_LAYOUT" val="a_b"/>
  <p:tag name="KSO_WM_SLIDE_LAYOUT_CNT" val="1_3"/>
  <p:tag name="KSO_WM_TEMPLATE_THUMBS_INDEX" val="1、4、5、13"/>
</p:tagLst>
</file>

<file path=ppt/tags/tag21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副标题"/>
  <p:tag name="KSO_WM_UNIT_NOCLEAR" val="0"/>
  <p:tag name="KSO_WM_UNIT_SHOW_EDIT_AREA_INDICATION" val="0"/>
  <p:tag name="KSO_WM_UNIT_VALUE" val="69"/>
  <p:tag name="KSO_WM_UNIT_HIGHLIGHT" val="0"/>
  <p:tag name="KSO_WM_UNIT_COMPATIBLE" val="0"/>
  <p:tag name="KSO_WM_UNIT_DIAGRAM_ISNUMVISUAL" val="0"/>
  <p:tag name="KSO_WM_UNIT_DIAGRAM_IS_NEED_ADD_PATH_ANIM" val="0"/>
  <p:tag name="KSO_WM_UNIT_DIAGRAM_ISREFERUNIT" val="0"/>
  <p:tag name="KSO_WM_UNIT_TYPE" val="b"/>
  <p:tag name="KSO_WM_UNIT_INDEX" val="1"/>
  <p:tag name="KSO_WM_UNIT_ID" val="custom20202544_1*b*1"/>
  <p:tag name="KSO_WM_TEMPLATE_CATEGORY" val="custom"/>
  <p:tag name="KSO_WM_TEMPLATE_INDEX" val="20202544"/>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SLIDE_ID" val="custom20202544_1"/>
  <p:tag name="KSO_WM_TEMPLATE_SUBCATEGORY" val="0"/>
  <p:tag name="KSO_WM_TEMPLATE_MASTER_TYPE" val="1"/>
  <p:tag name="KSO_WM_TEMPLATE_COLOR_TYPE" val="0"/>
  <p:tag name="KSO_WM_SLIDE_TYPE" val="title"/>
  <p:tag name="KSO_WM_SLIDE_SUBTYPE" val="pureTxt"/>
  <p:tag name="KSO_WM_SLIDE_ITEM_CNT" val="0"/>
  <p:tag name="KSO_WM_SLIDE_INDEX" val="1"/>
  <p:tag name="KSO_WM_TEMPLATE_MASTER_THUMB_INDEX" val="0"/>
  <p:tag name="KSO_WM_UNIT_SHOW_EDIT_AREA_INDICATION" val="0"/>
  <p:tag name="KSO_WM_TAG_VERSION" val="1.0"/>
  <p:tag name="KSO_WM_BEAUTIFY_FLAG" val="#wm#"/>
  <p:tag name="KSO_WM_TEMPLATE_CATEGORY" val="custom"/>
  <p:tag name="KSO_WM_TEMPLATE_INDEX" val="20202544"/>
  <p:tag name="KSO_WM_SLIDE_LAYOUT" val="a_b"/>
  <p:tag name="KSO_WM_SLIDE_LAYOUT_CNT" val="1_3"/>
  <p:tag name="KSO_WM_TEMPLATE_THUMBS_INDEX" val="1、4、5、13"/>
</p:tagLst>
</file>

<file path=ppt/tags/tag21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副标题"/>
  <p:tag name="KSO_WM_UNIT_NOCLEAR" val="0"/>
  <p:tag name="KSO_WM_UNIT_SHOW_EDIT_AREA_INDICATION" val="0"/>
  <p:tag name="KSO_WM_UNIT_VALUE" val="69"/>
  <p:tag name="KSO_WM_UNIT_HIGHLIGHT" val="0"/>
  <p:tag name="KSO_WM_UNIT_COMPATIBLE" val="0"/>
  <p:tag name="KSO_WM_UNIT_DIAGRAM_ISNUMVISUAL" val="0"/>
  <p:tag name="KSO_WM_UNIT_DIAGRAM_IS_NEED_ADD_PATH_ANIM" val="0"/>
  <p:tag name="KSO_WM_UNIT_DIAGRAM_ISREFERUNIT" val="0"/>
  <p:tag name="KSO_WM_UNIT_TYPE" val="b"/>
  <p:tag name="KSO_WM_UNIT_INDEX" val="1"/>
  <p:tag name="KSO_WM_UNIT_ID" val="custom20202544_1*b*1"/>
  <p:tag name="KSO_WM_TEMPLATE_CATEGORY" val="custom"/>
  <p:tag name="KSO_WM_TEMPLATE_INDEX" val="20202544"/>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SLIDE_ID" val="custom20202544_1"/>
  <p:tag name="KSO_WM_TEMPLATE_SUBCATEGORY" val="0"/>
  <p:tag name="KSO_WM_TEMPLATE_MASTER_TYPE" val="1"/>
  <p:tag name="KSO_WM_TEMPLATE_COLOR_TYPE" val="0"/>
  <p:tag name="KSO_WM_SLIDE_TYPE" val="title"/>
  <p:tag name="KSO_WM_SLIDE_SUBTYPE" val="pureTxt"/>
  <p:tag name="KSO_WM_SLIDE_ITEM_CNT" val="0"/>
  <p:tag name="KSO_WM_SLIDE_INDEX" val="1"/>
  <p:tag name="KSO_WM_TEMPLATE_MASTER_THUMB_INDEX" val="0"/>
  <p:tag name="KSO_WM_UNIT_SHOW_EDIT_AREA_INDICATION" val="0"/>
  <p:tag name="KSO_WM_TAG_VERSION" val="1.0"/>
  <p:tag name="KSO_WM_BEAUTIFY_FLAG" val="#wm#"/>
  <p:tag name="KSO_WM_TEMPLATE_CATEGORY" val="custom"/>
  <p:tag name="KSO_WM_TEMPLATE_INDEX" val="20202544"/>
  <p:tag name="KSO_WM_SLIDE_LAYOUT" val="a_b"/>
  <p:tag name="KSO_WM_SLIDE_LAYOUT_CNT" val="1_3"/>
  <p:tag name="KSO_WM_TEMPLATE_THUMBS_INDEX" val="1、4、5、13"/>
</p:tagLst>
</file>

<file path=ppt/tags/tag21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副标题"/>
  <p:tag name="KSO_WM_UNIT_NOCLEAR" val="0"/>
  <p:tag name="KSO_WM_UNIT_SHOW_EDIT_AREA_INDICATION" val="0"/>
  <p:tag name="KSO_WM_UNIT_VALUE" val="69"/>
  <p:tag name="KSO_WM_UNIT_HIGHLIGHT" val="0"/>
  <p:tag name="KSO_WM_UNIT_COMPATIBLE" val="0"/>
  <p:tag name="KSO_WM_UNIT_DIAGRAM_ISNUMVISUAL" val="0"/>
  <p:tag name="KSO_WM_UNIT_DIAGRAM_IS_NEED_ADD_PATH_ANIM" val="0"/>
  <p:tag name="KSO_WM_UNIT_DIAGRAM_ISREFERUNIT" val="0"/>
  <p:tag name="KSO_WM_UNIT_TYPE" val="b"/>
  <p:tag name="KSO_WM_UNIT_INDEX" val="1"/>
  <p:tag name="KSO_WM_UNIT_ID" val="custom20202544_1*b*1"/>
  <p:tag name="KSO_WM_TEMPLATE_CATEGORY" val="custom"/>
  <p:tag name="KSO_WM_TEMPLATE_INDEX" val="20202544"/>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3**"/>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SLIDE_ID" val="custom20202544_1"/>
  <p:tag name="KSO_WM_TEMPLATE_SUBCATEGORY" val="0"/>
  <p:tag name="KSO_WM_TEMPLATE_MASTER_TYPE" val="1"/>
  <p:tag name="KSO_WM_TEMPLATE_COLOR_TYPE" val="0"/>
  <p:tag name="KSO_WM_SLIDE_TYPE" val="title"/>
  <p:tag name="KSO_WM_SLIDE_SUBTYPE" val="pureTxt"/>
  <p:tag name="KSO_WM_SLIDE_ITEM_CNT" val="0"/>
  <p:tag name="KSO_WM_SLIDE_INDEX" val="1"/>
  <p:tag name="KSO_WM_TEMPLATE_MASTER_THUMB_INDEX" val="0"/>
  <p:tag name="KSO_WM_UNIT_SHOW_EDIT_AREA_INDICATION" val="0"/>
  <p:tag name="KSO_WM_TAG_VERSION" val="1.0"/>
  <p:tag name="KSO_WM_BEAUTIFY_FLAG" val="#wm#"/>
  <p:tag name="KSO_WM_TEMPLATE_CATEGORY" val="custom"/>
  <p:tag name="KSO_WM_TEMPLATE_INDEX" val="20202544"/>
  <p:tag name="KSO_WM_SLIDE_LAYOUT" val="a_b"/>
  <p:tag name="KSO_WM_SLIDE_LAYOUT_CNT" val="1_3"/>
  <p:tag name="KSO_WM_TEMPLATE_THUMBS_INDEX" val="1、4、5、13"/>
</p:tagLst>
</file>

<file path=ppt/tags/tag22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副标题"/>
  <p:tag name="KSO_WM_UNIT_NOCLEAR" val="0"/>
  <p:tag name="KSO_WM_UNIT_SHOW_EDIT_AREA_INDICATION" val="0"/>
  <p:tag name="KSO_WM_UNIT_VALUE" val="69"/>
  <p:tag name="KSO_WM_UNIT_HIGHLIGHT" val="0"/>
  <p:tag name="KSO_WM_UNIT_COMPATIBLE" val="0"/>
  <p:tag name="KSO_WM_UNIT_DIAGRAM_ISNUMVISUAL" val="0"/>
  <p:tag name="KSO_WM_UNIT_DIAGRAM_IS_NEED_ADD_PATH_ANIM" val="0"/>
  <p:tag name="KSO_WM_UNIT_DIAGRAM_ISREFERUNIT" val="0"/>
  <p:tag name="KSO_WM_UNIT_TYPE" val="b"/>
  <p:tag name="KSO_WM_UNIT_INDEX" val="1"/>
  <p:tag name="KSO_WM_UNIT_ID" val="custom20202544_1*b*1"/>
  <p:tag name="KSO_WM_TEMPLATE_CATEGORY" val="custom"/>
  <p:tag name="KSO_WM_TEMPLATE_INDEX" val="20202544"/>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SLIDE_ID" val="custom20202544_1"/>
  <p:tag name="KSO_WM_TEMPLATE_SUBCATEGORY" val="0"/>
  <p:tag name="KSO_WM_TEMPLATE_MASTER_TYPE" val="1"/>
  <p:tag name="KSO_WM_TEMPLATE_COLOR_TYPE" val="0"/>
  <p:tag name="KSO_WM_SLIDE_TYPE" val="title"/>
  <p:tag name="KSO_WM_SLIDE_SUBTYPE" val="pureTxt"/>
  <p:tag name="KSO_WM_SLIDE_ITEM_CNT" val="0"/>
  <p:tag name="KSO_WM_SLIDE_INDEX" val="1"/>
  <p:tag name="KSO_WM_TEMPLATE_MASTER_THUMB_INDEX" val="0"/>
  <p:tag name="KSO_WM_UNIT_SHOW_EDIT_AREA_INDICATION" val="0"/>
  <p:tag name="KSO_WM_TAG_VERSION" val="1.0"/>
  <p:tag name="KSO_WM_BEAUTIFY_FLAG" val="#wm#"/>
  <p:tag name="KSO_WM_TEMPLATE_CATEGORY" val="custom"/>
  <p:tag name="KSO_WM_TEMPLATE_INDEX" val="20202544"/>
  <p:tag name="KSO_WM_SLIDE_LAYOUT" val="a_b"/>
  <p:tag name="KSO_WM_SLIDE_LAYOUT_CNT" val="1_3"/>
  <p:tag name="KSO_WM_TEMPLATE_THUMBS_INDEX" val="1、4、5、13"/>
</p:tagLst>
</file>

<file path=ppt/tags/tag22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副标题"/>
  <p:tag name="KSO_WM_UNIT_NOCLEAR" val="0"/>
  <p:tag name="KSO_WM_UNIT_SHOW_EDIT_AREA_INDICATION" val="0"/>
  <p:tag name="KSO_WM_UNIT_VALUE" val="69"/>
  <p:tag name="KSO_WM_UNIT_HIGHLIGHT" val="0"/>
  <p:tag name="KSO_WM_UNIT_COMPATIBLE" val="0"/>
  <p:tag name="KSO_WM_UNIT_DIAGRAM_ISNUMVISUAL" val="0"/>
  <p:tag name="KSO_WM_UNIT_DIAGRAM_IS_NEED_ADD_PATH_ANIM" val="0"/>
  <p:tag name="KSO_WM_UNIT_DIAGRAM_ISREFERUNIT" val="0"/>
  <p:tag name="KSO_WM_UNIT_TYPE" val="b"/>
  <p:tag name="KSO_WM_UNIT_INDEX" val="1"/>
  <p:tag name="KSO_WM_UNIT_ID" val="custom20202544_1*b*1"/>
  <p:tag name="KSO_WM_TEMPLATE_CATEGORY" val="custom"/>
  <p:tag name="KSO_WM_TEMPLATE_INDEX" val="20202544"/>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SLIDE_ID" val="custom20202544_1"/>
  <p:tag name="KSO_WM_TEMPLATE_SUBCATEGORY" val="0"/>
  <p:tag name="KSO_WM_TEMPLATE_MASTER_TYPE" val="1"/>
  <p:tag name="KSO_WM_TEMPLATE_COLOR_TYPE" val="0"/>
  <p:tag name="KSO_WM_SLIDE_TYPE" val="title"/>
  <p:tag name="KSO_WM_SLIDE_SUBTYPE" val="pureTxt"/>
  <p:tag name="KSO_WM_SLIDE_ITEM_CNT" val="0"/>
  <p:tag name="KSO_WM_SLIDE_INDEX" val="1"/>
  <p:tag name="KSO_WM_TEMPLATE_MASTER_THUMB_INDEX" val="0"/>
  <p:tag name="KSO_WM_UNIT_SHOW_EDIT_AREA_INDICATION" val="0"/>
  <p:tag name="KSO_WM_TAG_VERSION" val="1.0"/>
  <p:tag name="KSO_WM_BEAUTIFY_FLAG" val="#wm#"/>
  <p:tag name="KSO_WM_TEMPLATE_CATEGORY" val="custom"/>
  <p:tag name="KSO_WM_TEMPLATE_INDEX" val="20202544"/>
  <p:tag name="KSO_WM_SLIDE_LAYOUT" val="a_b"/>
  <p:tag name="KSO_WM_SLIDE_LAYOUT_CNT" val="1_3"/>
  <p:tag name="KSO_WM_TEMPLATE_THUMBS_INDEX" val="1、4、5、13"/>
</p:tagLst>
</file>

<file path=ppt/tags/tag22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副标题"/>
  <p:tag name="KSO_WM_UNIT_NOCLEAR" val="0"/>
  <p:tag name="KSO_WM_UNIT_SHOW_EDIT_AREA_INDICATION" val="0"/>
  <p:tag name="KSO_WM_UNIT_VALUE" val="69"/>
  <p:tag name="KSO_WM_UNIT_HIGHLIGHT" val="0"/>
  <p:tag name="KSO_WM_UNIT_COMPATIBLE" val="0"/>
  <p:tag name="KSO_WM_UNIT_DIAGRAM_ISNUMVISUAL" val="0"/>
  <p:tag name="KSO_WM_UNIT_DIAGRAM_IS_NEED_ADD_PATH_ANIM" val="0"/>
  <p:tag name="KSO_WM_UNIT_DIAGRAM_ISREFERUNIT" val="0"/>
  <p:tag name="KSO_WM_UNIT_TYPE" val="b"/>
  <p:tag name="KSO_WM_UNIT_INDEX" val="1"/>
  <p:tag name="KSO_WM_UNIT_ID" val="custom20202544_1*b*1"/>
  <p:tag name="KSO_WM_TEMPLATE_CATEGORY" val="custom"/>
  <p:tag name="KSO_WM_TEMPLATE_INDEX" val="20202544"/>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SLIDE_ID" val="custom20202544_1"/>
  <p:tag name="KSO_WM_TEMPLATE_SUBCATEGORY" val="0"/>
  <p:tag name="KSO_WM_TEMPLATE_MASTER_TYPE" val="1"/>
  <p:tag name="KSO_WM_TEMPLATE_COLOR_TYPE" val="0"/>
  <p:tag name="KSO_WM_SLIDE_TYPE" val="title"/>
  <p:tag name="KSO_WM_SLIDE_SUBTYPE" val="pureTxt"/>
  <p:tag name="KSO_WM_SLIDE_ITEM_CNT" val="0"/>
  <p:tag name="KSO_WM_SLIDE_INDEX" val="1"/>
  <p:tag name="KSO_WM_TEMPLATE_MASTER_THUMB_INDEX" val="0"/>
  <p:tag name="KSO_WM_UNIT_SHOW_EDIT_AREA_INDICATION" val="0"/>
  <p:tag name="KSO_WM_TAG_VERSION" val="1.0"/>
  <p:tag name="KSO_WM_BEAUTIFY_FLAG" val="#wm#"/>
  <p:tag name="KSO_WM_TEMPLATE_CATEGORY" val="custom"/>
  <p:tag name="KSO_WM_TEMPLATE_INDEX" val="20202544"/>
  <p:tag name="KSO_WM_SLIDE_LAYOUT" val="a_b"/>
  <p:tag name="KSO_WM_SLIDE_LAYOUT_CNT" val="1_3"/>
  <p:tag name="KSO_WM_TEMPLATE_THUMBS_INDEX" val="1、4、5、13"/>
</p:tagLst>
</file>

<file path=ppt/tags/tag227.xml><?xml version="1.0" encoding="utf-8"?>
<p:tagLst xmlns:a="http://schemas.openxmlformats.org/drawingml/2006/main" xmlns:r="http://schemas.openxmlformats.org/officeDocument/2006/relationships" xmlns:p="http://schemas.openxmlformats.org/presentationml/2006/main">
  <p:tag name="KSO_WM_SLIDE_ID" val="custom20202544_1"/>
  <p:tag name="KSO_WM_TEMPLATE_SUBCATEGORY" val="0"/>
  <p:tag name="KSO_WM_TEMPLATE_MASTER_TYPE" val="1"/>
  <p:tag name="KSO_WM_TEMPLATE_COLOR_TYPE" val="0"/>
  <p:tag name="KSO_WM_SLIDE_TYPE" val="title"/>
  <p:tag name="KSO_WM_SLIDE_SUBTYPE" val="pureTxt"/>
  <p:tag name="KSO_WM_SLIDE_ITEM_CNT" val="0"/>
  <p:tag name="KSO_WM_SLIDE_INDEX" val="1"/>
  <p:tag name="KSO_WM_TEMPLATE_MASTER_THUMB_INDEX" val="0"/>
  <p:tag name="KSO_WM_UNIT_SHOW_EDIT_AREA_INDICATION" val="0"/>
  <p:tag name="KSO_WM_TAG_VERSION" val="1.0"/>
  <p:tag name="KSO_WM_BEAUTIFY_FLAG" val="#wm#"/>
  <p:tag name="KSO_WM_TEMPLATE_CATEGORY" val="custom"/>
  <p:tag name="KSO_WM_TEMPLATE_INDEX" val="20202544"/>
  <p:tag name="KSO_WM_SLIDE_LAYOUT" val="a_b"/>
  <p:tag name="KSO_WM_SLIDE_LAYOUT_CNT" val="1_3"/>
  <p:tag name="KSO_WM_TEMPLATE_THUMBS_INDEX" val="1、4、5、13"/>
</p:tagLst>
</file>

<file path=ppt/tags/tag228.xml><?xml version="1.0" encoding="utf-8"?>
<p:tagLst xmlns:a="http://schemas.openxmlformats.org/drawingml/2006/main" xmlns:r="http://schemas.openxmlformats.org/officeDocument/2006/relationships" xmlns:p="http://schemas.openxmlformats.org/presentationml/2006/main">
  <p:tag name="KSO_WM_SLIDE_ID" val="custom20202544_1"/>
  <p:tag name="KSO_WM_TEMPLATE_SUBCATEGORY" val="0"/>
  <p:tag name="KSO_WM_TEMPLATE_MASTER_TYPE" val="1"/>
  <p:tag name="KSO_WM_TEMPLATE_COLOR_TYPE" val="0"/>
  <p:tag name="KSO_WM_SLIDE_TYPE" val="title"/>
  <p:tag name="KSO_WM_SLIDE_SUBTYPE" val="pureTxt"/>
  <p:tag name="KSO_WM_SLIDE_ITEM_CNT" val="0"/>
  <p:tag name="KSO_WM_SLIDE_INDEX" val="1"/>
  <p:tag name="KSO_WM_TEMPLATE_MASTER_THUMB_INDEX" val="0"/>
  <p:tag name="KSO_WM_UNIT_SHOW_EDIT_AREA_INDICATION" val="0"/>
  <p:tag name="KSO_WM_TAG_VERSION" val="1.0"/>
  <p:tag name="KSO_WM_BEAUTIFY_FLAG" val="#wm#"/>
  <p:tag name="KSO_WM_TEMPLATE_CATEGORY" val="custom"/>
  <p:tag name="KSO_WM_TEMPLATE_INDEX" val="20202544"/>
  <p:tag name="KSO_WM_SLIDE_LAYOUT" val="a_b"/>
  <p:tag name="KSO_WM_SLIDE_LAYOUT_CNT" val="1_3"/>
  <p:tag name="KSO_WM_TEMPLATE_THUMBS_INDEX" val="1、4、5、13"/>
</p:tagLst>
</file>

<file path=ppt/tags/tag229.xml><?xml version="1.0" encoding="utf-8"?>
<p:tagLst xmlns:a="http://schemas.openxmlformats.org/drawingml/2006/main" xmlns:r="http://schemas.openxmlformats.org/officeDocument/2006/relationships" xmlns:p="http://schemas.openxmlformats.org/presentationml/2006/main">
  <p:tag name="KSO_WM_SLIDE_ID" val="custom20202544_1"/>
  <p:tag name="KSO_WM_TEMPLATE_SUBCATEGORY" val="0"/>
  <p:tag name="KSO_WM_TEMPLATE_MASTER_TYPE" val="1"/>
  <p:tag name="KSO_WM_TEMPLATE_COLOR_TYPE" val="0"/>
  <p:tag name="KSO_WM_SLIDE_TYPE" val="title"/>
  <p:tag name="KSO_WM_SLIDE_SUBTYPE" val="pureTxt"/>
  <p:tag name="KSO_WM_SLIDE_ITEM_CNT" val="0"/>
  <p:tag name="KSO_WM_SLIDE_INDEX" val="1"/>
  <p:tag name="KSO_WM_TEMPLATE_MASTER_THUMB_INDEX" val="0"/>
  <p:tag name="KSO_WM_UNIT_SHOW_EDIT_AREA_INDICATION" val="0"/>
  <p:tag name="KSO_WM_TAG_VERSION" val="1.0"/>
  <p:tag name="KSO_WM_BEAUTIFY_FLAG" val="#wm#"/>
  <p:tag name="KSO_WM_TEMPLATE_CATEGORY" val="custom"/>
  <p:tag name="KSO_WM_TEMPLATE_INDEX" val="20202544"/>
  <p:tag name="KSO_WM_SLIDE_LAYOUT" val="a_b"/>
  <p:tag name="KSO_WM_SLIDE_LAYOUT_CNT" val="1_3"/>
  <p:tag name="KSO_WM_TEMPLATE_THUMBS_INDEX" val="1、4、5、13"/>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3**"/>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SLIDE_ID" val="custom20202544_1"/>
  <p:tag name="KSO_WM_TEMPLATE_SUBCATEGORY" val="0"/>
  <p:tag name="KSO_WM_TEMPLATE_MASTER_TYPE" val="1"/>
  <p:tag name="KSO_WM_TEMPLATE_COLOR_TYPE" val="0"/>
  <p:tag name="KSO_WM_SLIDE_TYPE" val="title"/>
  <p:tag name="KSO_WM_SLIDE_SUBTYPE" val="pureTxt"/>
  <p:tag name="KSO_WM_SLIDE_ITEM_CNT" val="0"/>
  <p:tag name="KSO_WM_SLIDE_INDEX" val="1"/>
  <p:tag name="KSO_WM_TEMPLATE_MASTER_THUMB_INDEX" val="0"/>
  <p:tag name="KSO_WM_UNIT_SHOW_EDIT_AREA_INDICATION" val="0"/>
  <p:tag name="KSO_WM_TAG_VERSION" val="1.0"/>
  <p:tag name="KSO_WM_BEAUTIFY_FLAG" val="#wm#"/>
  <p:tag name="KSO_WM_TEMPLATE_CATEGORY" val="custom"/>
  <p:tag name="KSO_WM_TEMPLATE_INDEX" val="20202544"/>
  <p:tag name="KSO_WM_SLIDE_LAYOUT" val="a_b"/>
  <p:tag name="KSO_WM_SLIDE_LAYOUT_CNT" val="1_3"/>
  <p:tag name="KSO_WM_TEMPLATE_THUMBS_INDEX" val="1、4、5、13"/>
</p:tagLst>
</file>

<file path=ppt/tags/tag23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480,&quot;width&quot;:5490}"/>
</p:tagLst>
</file>

<file path=ppt/tags/tag232.xml><?xml version="1.0" encoding="utf-8"?>
<p:tagLst xmlns:a="http://schemas.openxmlformats.org/drawingml/2006/main" xmlns:r="http://schemas.openxmlformats.org/officeDocument/2006/relationships" xmlns:p="http://schemas.openxmlformats.org/presentationml/2006/main">
  <p:tag name="KSO_WM_SLIDE_ID" val="custom20202544_1"/>
  <p:tag name="KSO_WM_TEMPLATE_SUBCATEGORY" val="0"/>
  <p:tag name="KSO_WM_TEMPLATE_MASTER_TYPE" val="1"/>
  <p:tag name="KSO_WM_TEMPLATE_COLOR_TYPE" val="0"/>
  <p:tag name="KSO_WM_SLIDE_TYPE" val="title"/>
  <p:tag name="KSO_WM_SLIDE_SUBTYPE" val="pureTxt"/>
  <p:tag name="KSO_WM_SLIDE_ITEM_CNT" val="0"/>
  <p:tag name="KSO_WM_SLIDE_INDEX" val="1"/>
  <p:tag name="KSO_WM_TEMPLATE_MASTER_THUMB_INDEX" val="0"/>
  <p:tag name="KSO_WM_UNIT_SHOW_EDIT_AREA_INDICATION" val="0"/>
  <p:tag name="KSO_WM_TAG_VERSION" val="1.0"/>
  <p:tag name="KSO_WM_BEAUTIFY_FLAG" val="#wm#"/>
  <p:tag name="KSO_WM_TEMPLATE_CATEGORY" val="custom"/>
  <p:tag name="KSO_WM_TEMPLATE_INDEX" val="20202544"/>
  <p:tag name="KSO_WM_SLIDE_LAYOUT" val="a_b"/>
  <p:tag name="KSO_WM_SLIDE_LAYOUT_CNT" val="1_3"/>
  <p:tag name="KSO_WM_TEMPLATE_THUMBS_INDEX" val="1、4、5、13"/>
</p:tagLst>
</file>

<file path=ppt/tags/tag233.xml><?xml version="1.0" encoding="utf-8"?>
<p:tagLst xmlns:a="http://schemas.openxmlformats.org/drawingml/2006/main" xmlns:r="http://schemas.openxmlformats.org/officeDocument/2006/relationships" xmlns:p="http://schemas.openxmlformats.org/presentationml/2006/main">
  <p:tag name="KSO_WM_SLIDE_ID" val="custom20202544_1"/>
  <p:tag name="KSO_WM_TEMPLATE_SUBCATEGORY" val="0"/>
  <p:tag name="KSO_WM_TEMPLATE_MASTER_TYPE" val="1"/>
  <p:tag name="KSO_WM_TEMPLATE_COLOR_TYPE" val="0"/>
  <p:tag name="KSO_WM_SLIDE_TYPE" val="title"/>
  <p:tag name="KSO_WM_SLIDE_SUBTYPE" val="pureTxt"/>
  <p:tag name="KSO_WM_SLIDE_ITEM_CNT" val="0"/>
  <p:tag name="KSO_WM_SLIDE_INDEX" val="1"/>
  <p:tag name="KSO_WM_TEMPLATE_MASTER_THUMB_INDEX" val="0"/>
  <p:tag name="KSO_WM_UNIT_SHOW_EDIT_AREA_INDICATION" val="0"/>
  <p:tag name="KSO_WM_TAG_VERSION" val="1.0"/>
  <p:tag name="KSO_WM_BEAUTIFY_FLAG" val="#wm#"/>
  <p:tag name="KSO_WM_TEMPLATE_CATEGORY" val="custom"/>
  <p:tag name="KSO_WM_TEMPLATE_INDEX" val="20202544"/>
  <p:tag name="KSO_WM_SLIDE_LAYOUT" val="a_b"/>
  <p:tag name="KSO_WM_SLIDE_LAYOUT_CNT" val="1_3"/>
  <p:tag name="KSO_WM_TEMPLATE_THUMBS_INDEX" val="1、4、5、13"/>
</p:tagLst>
</file>

<file path=ppt/tags/tag234.xml><?xml version="1.0" encoding="utf-8"?>
<p:tagLst xmlns:a="http://schemas.openxmlformats.org/drawingml/2006/main" xmlns:r="http://schemas.openxmlformats.org/officeDocument/2006/relationships" xmlns:p="http://schemas.openxmlformats.org/presentationml/2006/main">
  <p:tag name="KSO_WM_SLIDE_ID" val="custom20202544_1"/>
  <p:tag name="KSO_WM_TEMPLATE_SUBCATEGORY" val="0"/>
  <p:tag name="KSO_WM_TEMPLATE_MASTER_TYPE" val="1"/>
  <p:tag name="KSO_WM_TEMPLATE_COLOR_TYPE" val="0"/>
  <p:tag name="KSO_WM_SLIDE_TYPE" val="title"/>
  <p:tag name="KSO_WM_SLIDE_SUBTYPE" val="pureTxt"/>
  <p:tag name="KSO_WM_SLIDE_ITEM_CNT" val="0"/>
  <p:tag name="KSO_WM_SLIDE_INDEX" val="1"/>
  <p:tag name="KSO_WM_TEMPLATE_MASTER_THUMB_INDEX" val="0"/>
  <p:tag name="KSO_WM_UNIT_SHOW_EDIT_AREA_INDICATION" val="0"/>
  <p:tag name="KSO_WM_TAG_VERSION" val="1.0"/>
  <p:tag name="KSO_WM_BEAUTIFY_FLAG" val="#wm#"/>
  <p:tag name="KSO_WM_TEMPLATE_CATEGORY" val="custom"/>
  <p:tag name="KSO_WM_TEMPLATE_INDEX" val="20202544"/>
  <p:tag name="KSO_WM_SLIDE_LAYOUT" val="a_b"/>
  <p:tag name="KSO_WM_SLIDE_LAYOUT_CNT" val="1_3"/>
  <p:tag name="KSO_WM_TEMPLATE_THUMBS_INDEX" val="1、4、5、13"/>
</p:tagLst>
</file>

<file path=ppt/tags/tag235.xml><?xml version="1.0" encoding="utf-8"?>
<p:tagLst xmlns:a="http://schemas.openxmlformats.org/drawingml/2006/main" xmlns:r="http://schemas.openxmlformats.org/officeDocument/2006/relationships" xmlns:p="http://schemas.openxmlformats.org/presentationml/2006/main">
  <p:tag name="KSO_WM_SLIDE_ID" val="custom20202544_1"/>
  <p:tag name="KSO_WM_TEMPLATE_SUBCATEGORY" val="0"/>
  <p:tag name="KSO_WM_TEMPLATE_MASTER_TYPE" val="1"/>
  <p:tag name="KSO_WM_TEMPLATE_COLOR_TYPE" val="0"/>
  <p:tag name="KSO_WM_SLIDE_TYPE" val="title"/>
  <p:tag name="KSO_WM_SLIDE_SUBTYPE" val="pureTxt"/>
  <p:tag name="KSO_WM_SLIDE_ITEM_CNT" val="0"/>
  <p:tag name="KSO_WM_SLIDE_INDEX" val="1"/>
  <p:tag name="KSO_WM_TEMPLATE_MASTER_THUMB_INDEX" val="0"/>
  <p:tag name="KSO_WM_UNIT_SHOW_EDIT_AREA_INDICATION" val="0"/>
  <p:tag name="KSO_WM_TAG_VERSION" val="1.0"/>
  <p:tag name="KSO_WM_BEAUTIFY_FLAG" val="#wm#"/>
  <p:tag name="KSO_WM_TEMPLATE_CATEGORY" val="custom"/>
  <p:tag name="KSO_WM_TEMPLATE_INDEX" val="20202544"/>
  <p:tag name="KSO_WM_SLIDE_LAYOUT" val="a_b"/>
  <p:tag name="KSO_WM_SLIDE_LAYOUT_CNT" val="1_3"/>
  <p:tag name="KSO_WM_TEMPLATE_THUMBS_INDEX" val="1、4、5、13"/>
</p:tagLst>
</file>

<file path=ppt/tags/tag236.xml><?xml version="1.0" encoding="utf-8"?>
<p:tagLst xmlns:a="http://schemas.openxmlformats.org/drawingml/2006/main" xmlns:r="http://schemas.openxmlformats.org/officeDocument/2006/relationships" xmlns:p="http://schemas.openxmlformats.org/presentationml/2006/main">
  <p:tag name="KSO_WM_SLIDE_ID" val="custom20202544_1"/>
  <p:tag name="KSO_WM_TEMPLATE_SUBCATEGORY" val="0"/>
  <p:tag name="KSO_WM_TEMPLATE_MASTER_TYPE" val="1"/>
  <p:tag name="KSO_WM_TEMPLATE_COLOR_TYPE" val="0"/>
  <p:tag name="KSO_WM_SLIDE_TYPE" val="title"/>
  <p:tag name="KSO_WM_SLIDE_SUBTYPE" val="pureTxt"/>
  <p:tag name="KSO_WM_SLIDE_ITEM_CNT" val="0"/>
  <p:tag name="KSO_WM_SLIDE_INDEX" val="1"/>
  <p:tag name="KSO_WM_TEMPLATE_MASTER_THUMB_INDEX" val="0"/>
  <p:tag name="KSO_WM_UNIT_SHOW_EDIT_AREA_INDICATION" val="0"/>
  <p:tag name="KSO_WM_TAG_VERSION" val="1.0"/>
  <p:tag name="KSO_WM_BEAUTIFY_FLAG" val="#wm#"/>
  <p:tag name="KSO_WM_TEMPLATE_CATEGORY" val="custom"/>
  <p:tag name="KSO_WM_TEMPLATE_INDEX" val="20202544"/>
  <p:tag name="KSO_WM_SLIDE_LAYOUT" val="a_b"/>
  <p:tag name="KSO_WM_SLIDE_LAYOUT_CNT" val="1_3"/>
  <p:tag name="KSO_WM_TEMPLATE_THUMBS_INDEX" val="1、4、5、13"/>
</p:tagLst>
</file>

<file path=ppt/tags/tag237.xml><?xml version="1.0" encoding="utf-8"?>
<p:tagLst xmlns:a="http://schemas.openxmlformats.org/drawingml/2006/main" xmlns:r="http://schemas.openxmlformats.org/officeDocument/2006/relationships" xmlns:p="http://schemas.openxmlformats.org/presentationml/2006/main">
  <p:tag name="KSO_WM_SLIDE_ID" val="custom20202544_1"/>
  <p:tag name="KSO_WM_TEMPLATE_SUBCATEGORY" val="0"/>
  <p:tag name="KSO_WM_TEMPLATE_MASTER_TYPE" val="1"/>
  <p:tag name="KSO_WM_TEMPLATE_COLOR_TYPE" val="0"/>
  <p:tag name="KSO_WM_SLIDE_TYPE" val="title"/>
  <p:tag name="KSO_WM_SLIDE_SUBTYPE" val="pureTxt"/>
  <p:tag name="KSO_WM_SLIDE_ITEM_CNT" val="0"/>
  <p:tag name="KSO_WM_SLIDE_INDEX" val="1"/>
  <p:tag name="KSO_WM_TEMPLATE_MASTER_THUMB_INDEX" val="0"/>
  <p:tag name="KSO_WM_UNIT_SHOW_EDIT_AREA_INDICATION" val="0"/>
  <p:tag name="KSO_WM_TAG_VERSION" val="1.0"/>
  <p:tag name="KSO_WM_BEAUTIFY_FLAG" val="#wm#"/>
  <p:tag name="KSO_WM_TEMPLATE_CATEGORY" val="custom"/>
  <p:tag name="KSO_WM_TEMPLATE_INDEX" val="20202544"/>
  <p:tag name="KSO_WM_SLIDE_LAYOUT" val="a_b"/>
  <p:tag name="KSO_WM_SLIDE_LAYOUT_CNT" val="1_3"/>
  <p:tag name="KSO_WM_TEMPLATE_THUMBS_INDEX" val="1、4、5、13"/>
</p:tagLst>
</file>

<file path=ppt/tags/tag238.xml><?xml version="1.0" encoding="utf-8"?>
<p:tagLst xmlns:a="http://schemas.openxmlformats.org/drawingml/2006/main" xmlns:r="http://schemas.openxmlformats.org/officeDocument/2006/relationships" xmlns:p="http://schemas.openxmlformats.org/presentationml/2006/main">
  <p:tag name="KSO_WM_SLIDE_ID" val="custom20202544_1"/>
  <p:tag name="KSO_WM_TEMPLATE_SUBCATEGORY" val="0"/>
  <p:tag name="KSO_WM_TEMPLATE_MASTER_TYPE" val="1"/>
  <p:tag name="KSO_WM_TEMPLATE_COLOR_TYPE" val="0"/>
  <p:tag name="KSO_WM_SLIDE_TYPE" val="title"/>
  <p:tag name="KSO_WM_SLIDE_SUBTYPE" val="pureTxt"/>
  <p:tag name="KSO_WM_SLIDE_ITEM_CNT" val="0"/>
  <p:tag name="KSO_WM_SLIDE_INDEX" val="1"/>
  <p:tag name="KSO_WM_TEMPLATE_MASTER_THUMB_INDEX" val="0"/>
  <p:tag name="KSO_WM_UNIT_SHOW_EDIT_AREA_INDICATION" val="0"/>
  <p:tag name="KSO_WM_TAG_VERSION" val="1.0"/>
  <p:tag name="KSO_WM_BEAUTIFY_FLAG" val="#wm#"/>
  <p:tag name="KSO_WM_TEMPLATE_CATEGORY" val="custom"/>
  <p:tag name="KSO_WM_TEMPLATE_INDEX" val="20202544"/>
  <p:tag name="KSO_WM_SLIDE_LAYOUT" val="a_b"/>
  <p:tag name="KSO_WM_SLIDE_LAYOUT_CNT" val="1_3"/>
  <p:tag name="KSO_WM_TEMPLATE_THUMBS_INDEX" val="1、4、5、13"/>
</p:tagLst>
</file>

<file path=ppt/tags/tag239.xml><?xml version="1.0" encoding="utf-8"?>
<p:tagLst xmlns:a="http://schemas.openxmlformats.org/drawingml/2006/main" xmlns:r="http://schemas.openxmlformats.org/officeDocument/2006/relationships" xmlns:p="http://schemas.openxmlformats.org/presentationml/2006/main">
  <p:tag name="KSO_WM_SLIDE_ID" val="custom20202544_1"/>
  <p:tag name="KSO_WM_TEMPLATE_SUBCATEGORY" val="0"/>
  <p:tag name="KSO_WM_TEMPLATE_MASTER_TYPE" val="1"/>
  <p:tag name="KSO_WM_TEMPLATE_COLOR_TYPE" val="0"/>
  <p:tag name="KSO_WM_SLIDE_TYPE" val="title"/>
  <p:tag name="KSO_WM_SLIDE_SUBTYPE" val="pureTxt"/>
  <p:tag name="KSO_WM_SLIDE_ITEM_CNT" val="0"/>
  <p:tag name="KSO_WM_SLIDE_INDEX" val="1"/>
  <p:tag name="KSO_WM_TEMPLATE_MASTER_THUMB_INDEX" val="0"/>
  <p:tag name="KSO_WM_UNIT_SHOW_EDIT_AREA_INDICATION" val="0"/>
  <p:tag name="KSO_WM_TAG_VERSION" val="1.0"/>
  <p:tag name="KSO_WM_BEAUTIFY_FLAG" val="#wm#"/>
  <p:tag name="KSO_WM_TEMPLATE_CATEGORY" val="custom"/>
  <p:tag name="KSO_WM_TEMPLATE_INDEX" val="20202544"/>
  <p:tag name="KSO_WM_SLIDE_LAYOUT" val="a_b"/>
  <p:tag name="KSO_WM_SLIDE_LAYOUT_CNT" val="1_3"/>
  <p:tag name="KSO_WM_TEMPLATE_THUMBS_INDEX" val="1、4、5、13"/>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3**"/>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SLIDE_ID" val="custom20202544_1"/>
  <p:tag name="KSO_WM_TEMPLATE_SUBCATEGORY" val="0"/>
  <p:tag name="KSO_WM_TEMPLATE_MASTER_TYPE" val="1"/>
  <p:tag name="KSO_WM_TEMPLATE_COLOR_TYPE" val="0"/>
  <p:tag name="KSO_WM_SLIDE_TYPE" val="title"/>
  <p:tag name="KSO_WM_SLIDE_SUBTYPE" val="pureTxt"/>
  <p:tag name="KSO_WM_SLIDE_ITEM_CNT" val="0"/>
  <p:tag name="KSO_WM_SLIDE_INDEX" val="1"/>
  <p:tag name="KSO_WM_TEMPLATE_MASTER_THUMB_INDEX" val="0"/>
  <p:tag name="KSO_WM_UNIT_SHOW_EDIT_AREA_INDICATION" val="0"/>
  <p:tag name="KSO_WM_TAG_VERSION" val="1.0"/>
  <p:tag name="KSO_WM_BEAUTIFY_FLAG" val="#wm#"/>
  <p:tag name="KSO_WM_TEMPLATE_CATEGORY" val="custom"/>
  <p:tag name="KSO_WM_TEMPLATE_INDEX" val="20202544"/>
  <p:tag name="KSO_WM_SLIDE_LAYOUT" val="a_b"/>
  <p:tag name="KSO_WM_SLIDE_LAYOUT_CNT" val="1_3"/>
  <p:tag name="KSO_WM_TEMPLATE_THUMBS_INDEX" val="1、4、5、13"/>
</p:tagLst>
</file>

<file path=ppt/tags/tag24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副标题"/>
  <p:tag name="KSO_WM_UNIT_NOCLEAR" val="0"/>
  <p:tag name="KSO_WM_UNIT_SHOW_EDIT_AREA_INDICATION" val="0"/>
  <p:tag name="KSO_WM_UNIT_VALUE" val="69"/>
  <p:tag name="KSO_WM_UNIT_HIGHLIGHT" val="0"/>
  <p:tag name="KSO_WM_UNIT_COMPATIBLE" val="0"/>
  <p:tag name="KSO_WM_UNIT_DIAGRAM_ISNUMVISUAL" val="0"/>
  <p:tag name="KSO_WM_UNIT_DIAGRAM_IS_NEED_ADD_PATH_ANIM" val="0"/>
  <p:tag name="KSO_WM_UNIT_DIAGRAM_ISREFERUNIT" val="0"/>
  <p:tag name="KSO_WM_UNIT_TYPE" val="b"/>
  <p:tag name="KSO_WM_UNIT_INDEX" val="1"/>
  <p:tag name="KSO_WM_UNIT_ID" val="custom20202544_1*b*1"/>
  <p:tag name="KSO_WM_TEMPLATE_CATEGORY" val="custom"/>
  <p:tag name="KSO_WM_TEMPLATE_INDEX" val="2020254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4**"/>
  <p:tag name="KSO_WM_UNIT_LAYERLEVEL" val="1"/>
  <p:tag name="KSO_WM_TAG_VERSION" val="1.0"/>
  <p:tag name="KSO_WM_BEAUTIFY_FLAG" val="#wm#"/>
  <p:tag name="KSO_WM_SLIDE_BACKGROUND_TYPE" val="topBottom"/>
  <p:tag name="KSO_WM_SLIDE_BK_DARK_LIGHT" val="2"/>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4**"/>
  <p:tag name="KSO_WM_UNIT_LAYERLEVEL" val="1"/>
  <p:tag name="KSO_WM_TAG_VERSION" val="1.0"/>
  <p:tag name="KSO_WM_BEAUTIFY_FLAG" val="#wm#"/>
  <p:tag name="KSO_WM_SLIDE_BACKGROUND_TYPE" val="topBottom"/>
  <p:tag name="KSO_WM_SLIDE_BK_DARK_LIGHT" val="2"/>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5**"/>
  <p:tag name="KSO_WM_UNIT_LAYERLEVEL" val="1"/>
  <p:tag name="KSO_WM_TAG_VERSION" val="1.0"/>
  <p:tag name="KSO_WM_BEAUTIFY_FLAG" val="#wm#"/>
  <p:tag name="KSO_WM_SLIDE_BACKGROUND_TYPE" val="topBottom"/>
  <p:tag name="KSO_WM_SLIDE_BK_DARK_LIGHT" val="2"/>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5**"/>
  <p:tag name="KSO_WM_UNIT_LAYERLEVEL" val="1"/>
  <p:tag name="KSO_WM_TAG_VERSION" val="1.0"/>
  <p:tag name="KSO_WM_BEAUTIFY_FLAG" val="#wm#"/>
  <p:tag name="KSO_WM_SLIDE_BACKGROUND_TYPE" val="topBottom"/>
  <p:tag name="KSO_WM_SLIDE_BK_DARK_LIGHT" val="2"/>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8**"/>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8**"/>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8**"/>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8**"/>
  <p:tag name="KSO_WM_UNIT_LAYERLEVEL" val="1"/>
  <p:tag name="KSO_WM_TAG_VERSION" val="1.0"/>
  <p:tag name="KSO_WM_BEAUTIFY_FLAG" val="#wm#"/>
  <p:tag name="KSO_WM_SLIDE_BACKGROUND_TYPE" val="topBottom"/>
  <p:tag name="KSO_WM_SLIDE_BK_DARK_LIGHT" val="2"/>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8**"/>
  <p:tag name="KSO_WM_UNIT_LAYERLEVEL" val="1"/>
  <p:tag name="KSO_WM_TAG_VERSION" val="1.0"/>
  <p:tag name="KSO_WM_BEAUTIFY_FLAG" val="#wm#"/>
  <p:tag name="KSO_WM_SLIDE_BACKGROUND_TYPE" val="topBottom"/>
  <p:tag name="KSO_WM_SLIDE_BK_DARK_LIGHT" val="2"/>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9**"/>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9**"/>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9**"/>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9**"/>
  <p:tag name="KSO_WM_UNIT_LAYERLEVEL" val="1"/>
  <p:tag name="KSO_WM_TAG_VERSION" val="1.0"/>
  <p:tag name="KSO_WM_BEAUTIFY_FLAG" val="#wm#"/>
  <p:tag name="KSO_WM_SLIDE_BACKGROUND_TYPE" val="topBottom"/>
  <p:tag name="KSO_WM_SLIDE_BK_DARK_LIGHT" val="2"/>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9**"/>
  <p:tag name="KSO_WM_UNIT_LAYERLEVEL" val="1"/>
  <p:tag name="KSO_WM_TAG_VERSION" val="1.0"/>
  <p:tag name="KSO_WM_BEAUTIFY_FLAG" val="#wm#"/>
  <p:tag name="KSO_WM_SLIDE_BACKGROUND_TYPE" val="topBottom"/>
  <p:tag name="KSO_WM_SLIDE_BK_DARK_LIGHT" val="2"/>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0**"/>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0**"/>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0**"/>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0**"/>
  <p:tag name="KSO_WM_UNIT_LAYERLEVEL" val="1"/>
  <p:tag name="KSO_WM_TAG_VERSION" val="1.0"/>
  <p:tag name="KSO_WM_BEAUTIFY_FLAG" val="#wm#"/>
  <p:tag name="KSO_WM_SLIDE_BACKGROUND_TYPE" val="frame"/>
  <p:tag name="KSO_WM_SLIDE_BK_DARK_LIGHT" val="2"/>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0**"/>
  <p:tag name="KSO_WM_UNIT_LAYERLEVEL" val="1"/>
  <p:tag name="KSO_WM_TAG_VERSION" val="1.0"/>
  <p:tag name="KSO_WM_BEAUTIFY_FLAG" val="#wm#"/>
  <p:tag name="KSO_WM_SLIDE_BACKGROUND_TYPE" val="frame"/>
  <p:tag name="KSO_WM_SLIDE_BK_DARK_LIGHT" val="2"/>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0**"/>
  <p:tag name="KSO_WM_UNIT_LAYERLEVEL" val="1"/>
  <p:tag name="KSO_WM_TAG_VERSION" val="1.0"/>
  <p:tag name="KSO_WM_BEAUTIFY_FLAG" val="#wm#"/>
  <p:tag name="KSO_WM_SLIDE_BACKGROUND_TYPE" val="frame"/>
  <p:tag name="KSO_WM_SLIDE_BK_DARK_LIGHT" val="2"/>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1**"/>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1**"/>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1**"/>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1**"/>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1**"/>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DIAGRAM_IS_NEED_ADD_PATH_ANIM" val="0"/>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DIAGRAM_IS_NEED_ADD_PATH_ANIM" val="0"/>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DIAGRAM_IS_NEED_ADD_PATH_ANIM" val="0"/>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2"/>
</p:tagLst>
</file>

<file path=ppt/tags/tag6.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MASTER_TYPE" val="1"/>
  <p:tag name="KSO_WM_TEMPLATE_COLOR_TYPE" val="0"/>
  <p:tag name="KSO_WM_TEMPLATE_MASTER_THUMB_INDEX" val="0"/>
  <p:tag name="KSO_WM_UNIT_SHOW_EDIT_AREA_INDICATION" val="0"/>
  <p:tag name="KSO_WM_TAG_VERSION" val="1.0"/>
  <p:tag name="KSO_WM_BEAUTIFY_FLAG" val="#wm#"/>
  <p:tag name="KSO_WM_TEMPLATE_CATEGORY" val="custom"/>
  <p:tag name="KSO_WM_TEMPLATE_INDEX" val="20202544"/>
  <p:tag name="KSO_WM_TEMPLATE_THUMBS_INDEX" val="1、4、5、13"/>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2*i*3"/>
  <p:tag name="KSO_WM_UNIT_LAYERLEVEL" val="1"/>
  <p:tag name="KSO_WM_TAG_VERSION" val="1.0"/>
  <p:tag name="KSO_WM_BEAUTIFY_FLAG" val="#wm#"/>
  <p:tag name="KSO_WM_UNIT_TYPE" val="i"/>
  <p:tag name="KSO_WM_UNIT_INDEX" val="3"/>
  <p:tag name="KSO_WM_SLIDE_BACKGROUND_TYPE" val="general"/>
  <p:tag name="KSO_WM_SLIDE_BK_DARK_LIGHT" val="2"/>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UNIT_BK_DARK_LIGHT" val="2"/>
  <p:tag name="KSO_WM_SLIDE_BK_DARK_LIGHT" val="2"/>
  <p:tag name="KSO_WM_UNIT_DIAGRAM_IS_NEED_ADD_PATH_ANIM" val="0"/>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DIAGRAM_IS_NEED_ADD_PATH_ANIM" val="0"/>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DIAGRAM_IS_NEED_ADD_PATH_ANIM" val="0"/>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DIAGRAM_IS_NEED_ADD_PATH_ANIM" val="0"/>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i*2"/>
  <p:tag name="KSO_WM_UNIT_LAYERLEVEL" val="1"/>
  <p:tag name="KSO_WM_TAG_VERSION" val="1.0"/>
  <p:tag name="KSO_WM_BEAUTIFY_FLAG" val="#wm#"/>
  <p:tag name="KSO_WM_SLIDE_BACKGROUND_TYPE" val="frame"/>
  <p:tag name="KSO_WM_SLIDE_BK_DARK_LIGHT" val="2"/>
  <p:tag name="KSO_WM_UNIT_TYPE" val="i"/>
  <p:tag name="KSO_WM_UNIT_INDEX" val="2"/>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i*3"/>
  <p:tag name="KSO_WM_UNIT_LAYERLEVEL" val="1"/>
  <p:tag name="KSO_WM_TAG_VERSION" val="1.0"/>
  <p:tag name="KSO_WM_BEAUTIFY_FLAG" val="#wm#"/>
  <p:tag name="KSO_WM_SLIDE_BACKGROUND_TYPE" val="frame"/>
  <p:tag name="KSO_WM_SLIDE_BK_DARK_LIGHT" val="2"/>
  <p:tag name="KSO_WM_UNIT_TYPE" val="i"/>
  <p:tag name="KSO_WM_UNIT_INDEX" val="3"/>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i*4"/>
  <p:tag name="KSO_WM_UNIT_LAYERLEVEL" val="1"/>
  <p:tag name="KSO_WM_TAG_VERSION" val="1.0"/>
  <p:tag name="KSO_WM_BEAUTIFY_FLAG" val="#wm#"/>
  <p:tag name="KSO_WM_SLIDE_BACKGROUND_TYPE" val="frame"/>
  <p:tag name="KSO_WM_SLIDE_BK_DARK_LIGHT" val="2"/>
  <p:tag name="KSO_WM_UNIT_TYPE" val="i"/>
  <p:tag name="KSO_WM_UNIT_INDEX" val="4"/>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leftRight"/>
  <p:tag name="KSO_WM_SLIDE_BK_DARK_LIGHT" val="2"/>
  <p:tag name="KSO_WM_UNIT_DIAGRAM_IS_NEED_ADD_PATH_ANIM" val="0"/>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DIAGRAM_IS_NEED_ADD_PATH_ANIM" val="0"/>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DIAGRAM_IS_NEED_ADD_PATH_ANIM" val="0"/>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DIAGRAM_IS_NEED_ADD_PATH_ANIM" val="0"/>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4*i*2"/>
  <p:tag name="KSO_WM_UNIT_LAYERLEVEL" val="1"/>
  <p:tag name="KSO_WM_TAG_VERSION" val="1.0"/>
  <p:tag name="KSO_WM_BEAUTIFY_FLAG" val="#wm#"/>
  <p:tag name="KSO_WM_SLIDE_BACKGROUND_TYPE" val="leftRight"/>
  <p:tag name="KSO_WM_SLIDE_BK_DARK_LIGHT" val="2"/>
  <p:tag name="KSO_WM_UNIT_TYPE" val="i"/>
  <p:tag name="KSO_WM_UNIT_INDEX" val="2"/>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4*i*3"/>
  <p:tag name="KSO_WM_UNIT_LAYERLEVEL" val="1"/>
  <p:tag name="KSO_WM_TAG_VERSION" val="1.0"/>
  <p:tag name="KSO_WM_BEAUTIFY_FLAG" val="#wm#"/>
  <p:tag name="KSO_WM_SLIDE_BACKGROUND_TYPE" val="leftRight"/>
  <p:tag name="KSO_WM_SLIDE_BK_DARK_LIGHT" val="2"/>
  <p:tag name="KSO_WM_UNIT_TYPE" val="i"/>
  <p:tag name="KSO_WM_UNIT_INDEX" val="3"/>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topBottom"/>
  <p:tag name="KSO_WM_SLIDE_BK_DARK_LIGHT" val="2"/>
  <p:tag name="KSO_WM_UNIT_DIAGRAM_IS_NEED_ADD_PATH_ANIM" val="0"/>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 name="KSO_WM_UNIT_DIAGRAM_IS_NEED_ADD_PATH_ANIM" val="0"/>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 name="KSO_WM_UNIT_DIAGRAM_IS_NEED_ADD_PATH_ANIM" val="0"/>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 name="KSO_WM_UNIT_DIAGRAM_IS_NEED_ADD_PATH_ANIM" val="0"/>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5*i*2"/>
  <p:tag name="KSO_WM_UNIT_LAYERLEVEL" val="1"/>
  <p:tag name="KSO_WM_TAG_VERSION" val="1.0"/>
  <p:tag name="KSO_WM_BEAUTIFY_FLAG" val="#wm#"/>
  <p:tag name="KSO_WM_SLIDE_BACKGROUND_TYPE" val="topBottom"/>
  <p:tag name="KSO_WM_SLIDE_BK_DARK_LIGHT" val="2"/>
  <p:tag name="KSO_WM_UNIT_TYPE" val="i"/>
  <p:tag name="KSO_WM_UNIT_INDEX" val="2"/>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5*i*3"/>
  <p:tag name="KSO_WM_UNIT_LAYERLEVEL" val="1"/>
  <p:tag name="KSO_WM_TAG_VERSION" val="1.0"/>
  <p:tag name="KSO_WM_BEAUTIFY_FLAG" val="#wm#"/>
  <p:tag name="KSO_WM_SLIDE_BACKGROUND_TYPE" val="topBottom"/>
  <p:tag name="KSO_WM_SLIDE_BK_DARK_LIGHT" val="2"/>
  <p:tag name="KSO_WM_UNIT_TYPE" val="i"/>
  <p:tag name="KSO_WM_UNIT_INDEX" val="3"/>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ottomTop"/>
  <p:tag name="KSO_WM_SLIDE_BK_DARK_LIGHT" val="2"/>
  <p:tag name="KSO_WM_UNIT_DIAGRAM_IS_NEED_ADD_PATH_ANIM" val="0"/>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 name="KSO_WM_UNIT_DIAGRAM_IS_NEED_ADD_PATH_ANIM" val="0"/>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 name="KSO_WM_UNIT_DIAGRAM_IS_NEED_ADD_PATH_ANIM" val="0"/>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 name="KSO_WM_UNIT_DIAGRAM_IS_NEED_ADD_PATH_ANIM" val="0"/>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6*i*2"/>
  <p:tag name="KSO_WM_UNIT_LAYERLEVEL" val="1"/>
  <p:tag name="KSO_WM_TAG_VERSION" val="1.0"/>
  <p:tag name="KSO_WM_BEAUTIFY_FLAG" val="#wm#"/>
  <p:tag name="KSO_WM_SLIDE_BACKGROUND_TYPE" val="bottomTop"/>
  <p:tag name="KSO_WM_SLIDE_BK_DARK_LIGHT" val="2"/>
  <p:tag name="KSO_WM_UNIT_TYPE" val="i"/>
  <p:tag name="KSO_WM_UNIT_INDEX" val="2"/>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6*i*3"/>
  <p:tag name="KSO_WM_UNIT_LAYERLEVEL" val="1"/>
  <p:tag name="KSO_WM_TAG_VERSION" val="1.0"/>
  <p:tag name="KSO_WM_BEAUTIFY_FLAG" val="#wm#"/>
  <p:tag name="KSO_WM_SLIDE_BACKGROUND_TYPE" val="bottomTop"/>
  <p:tag name="KSO_WM_SLIDE_BK_DARK_LIGHT" val="2"/>
  <p:tag name="KSO_WM_UNIT_TYPE" val="i"/>
  <p:tag name="KSO_WM_UNIT_INDEX" val="3"/>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navigation"/>
  <p:tag name="KSO_WM_SLIDE_BK_DARK_LIGHT" val="2"/>
  <p:tag name="KSO_WM_UNIT_DIAGRAM_IS_NEED_ADD_PATH_ANIM" val="0"/>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DIAGRAM_IS_NEED_ADD_PATH_ANIM" val="0"/>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DIAGRAM_IS_NEED_ADD_PATH_ANIM" val="0"/>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DIAGRAM_IS_NEED_ADD_PATH_ANIM" val="0"/>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2"/>
  <p:tag name="KSO_WM_UNIT_DIAGRAM_IS_NEED_ADD_PATH_ANIM" val="0"/>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DIAGRAM_IS_NEED_ADD_PATH_ANIM" val="0"/>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DIAGRAM_IS_NEED_ADD_PATH_ANIM" val="0"/>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DIAGRAM_IS_NEED_ADD_PATH_ANIM" val="0"/>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8*i*4"/>
  <p:tag name="KSO_WM_UNIT_LAYERLEVEL" val="1"/>
  <p:tag name="KSO_WM_TAG_VERSION" val="1.0"/>
  <p:tag name="KSO_WM_BEAUTIFY_FLAG" val="#wm#"/>
  <p:tag name="KSO_WM_SLIDE_BACKGROUND_TYPE" val="belt"/>
  <p:tag name="KSO_WM_SLIDE_BK_DARK_LIGHT" val="2"/>
  <p:tag name="KSO_WM_UNIT_TYPE" val="i"/>
  <p:tag name="KSO_WM_UNIT_INDEX" val="4"/>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8*i*5"/>
  <p:tag name="KSO_WM_UNIT_LAYERLEVEL" val="1"/>
  <p:tag name="KSO_WM_TAG_VERSION" val="1.0"/>
  <p:tag name="KSO_WM_BEAUTIFY_FLAG" val="#wm#"/>
  <p:tag name="KSO_WM_SLIDE_BACKGROUND_TYPE" val="belt"/>
  <p:tag name="KSO_WM_SLIDE_BK_DARK_LIGHT" val="2"/>
  <p:tag name="KSO_WM_UNIT_TYPE" val="i"/>
  <p:tag name="KSO_WM_UNIT_INDEX" val="5"/>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8*i*2"/>
  <p:tag name="KSO_WM_UNIT_LAYERLEVEL" val="1"/>
  <p:tag name="KSO_WM_TAG_VERSION" val="1.0"/>
  <p:tag name="KSO_WM_BEAUTIFY_FLAG" val="#wm#"/>
  <p:tag name="KSO_WM_SLIDE_BACKGROUND_TYPE" val="belt"/>
  <p:tag name="KSO_WM_SLIDE_BK_DARK_LIGHT" val="2"/>
  <p:tag name="KSO_WM_UNIT_TYPE" val="i"/>
  <p:tag name="KSO_WM_UNIT_INDEX" val="2"/>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8*i*3"/>
  <p:tag name="KSO_WM_UNIT_LAYERLEVEL" val="1"/>
  <p:tag name="KSO_WM_TAG_VERSION" val="1.0"/>
  <p:tag name="KSO_WM_BEAUTIFY_FLAG" val="#wm#"/>
  <p:tag name="KSO_WM_SLIDE_BACKGROUND_TYPE" val="belt"/>
  <p:tag name="KSO_WM_SLIDE_BK_DARK_LIGHT" val="2"/>
  <p:tag name="KSO_WM_UNIT_TYPE" val="i"/>
  <p:tag name="KSO_WM_UNIT_INDEX" val="3"/>
</p:tagLst>
</file>

<file path=ppt/theme/theme1.xml><?xml version="1.0" encoding="utf-8"?>
<a:theme xmlns:a="http://schemas.openxmlformats.org/drawingml/2006/main" name="1_Office 主题​​">
  <a:themeElements>
    <a:clrScheme name="自定义 24">
      <a:dk1>
        <a:srgbClr val="042669"/>
      </a:dk1>
      <a:lt1>
        <a:sysClr val="window" lastClr="FFFFFF"/>
      </a:lt1>
      <a:dk2>
        <a:srgbClr val="F2F2F2"/>
      </a:dk2>
      <a:lt2>
        <a:srgbClr val="FFFFFF"/>
      </a:lt2>
      <a:accent1>
        <a:srgbClr val="70AEF8"/>
      </a:accent1>
      <a:accent2>
        <a:srgbClr val="78B8F8"/>
      </a:accent2>
      <a:accent3>
        <a:srgbClr val="85C1F7"/>
      </a:accent3>
      <a:accent4>
        <a:srgbClr val="85C6F7"/>
      </a:accent4>
      <a:accent5>
        <a:srgbClr val="8CCEF6"/>
      </a:accent5>
      <a:accent6>
        <a:srgbClr val="92D5F6"/>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24">
      <a:dk1>
        <a:srgbClr val="042669"/>
      </a:dk1>
      <a:lt1>
        <a:sysClr val="window" lastClr="FFFFFF"/>
      </a:lt1>
      <a:dk2>
        <a:srgbClr val="F2F2F2"/>
      </a:dk2>
      <a:lt2>
        <a:srgbClr val="FFFFFF"/>
      </a:lt2>
      <a:accent1>
        <a:srgbClr val="70AEF8"/>
      </a:accent1>
      <a:accent2>
        <a:srgbClr val="78B8F8"/>
      </a:accent2>
      <a:accent3>
        <a:srgbClr val="85C1F7"/>
      </a:accent3>
      <a:accent4>
        <a:srgbClr val="85C6F7"/>
      </a:accent4>
      <a:accent5>
        <a:srgbClr val="8CCEF6"/>
      </a:accent5>
      <a:accent6>
        <a:srgbClr val="92D5F6"/>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2457</Words>
  <Application>Microsoft Office PowerPoint</Application>
  <PresentationFormat>全屏显示(4:3)</PresentationFormat>
  <Paragraphs>134</Paragraphs>
  <Slides>27</Slides>
  <Notes>27</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27</vt:i4>
      </vt:variant>
    </vt:vector>
  </HeadingPairs>
  <TitlesOfParts>
    <vt:vector size="35" baseType="lpstr">
      <vt:lpstr>-apple-system</vt:lpstr>
      <vt:lpstr>微软雅黑</vt:lpstr>
      <vt:lpstr>Arial</vt:lpstr>
      <vt:lpstr>Calibri</vt:lpstr>
      <vt:lpstr>Times New Roman</vt:lpstr>
      <vt:lpstr>Viner Hand ITC</vt:lpstr>
      <vt:lpstr>1_Office 主题​​</vt:lpstr>
      <vt:lpstr>2_Office 主题​​</vt:lpstr>
      <vt:lpstr>                 群体智能算法                   —GA、PSO、CSO、ABC</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遗传算法 (Genetic Algorithm)</vt:lpstr>
      <vt:lpstr>PowerPoint 演示文稿</vt:lpstr>
      <vt:lpstr>PowerPoint 演示文稿</vt:lpstr>
      <vt:lpstr>PowerPoint 演示文稿</vt:lpstr>
      <vt:lpstr>PowerPoint 演示文稿</vt:lpstr>
      <vt:lpstr>PowerPoint 演示文稿</vt:lpstr>
      <vt:lpstr>PowerPoint 演示文稿</vt:lpstr>
      <vt:lpstr>人工蜂群算法 (Artificial Bee Algorithm)</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parallel metaheuristic approach for ensemble feature selection based on multi-core architectures</dc:title>
  <dc:creator>杜志岗</dc:creator>
  <cp:lastModifiedBy>张 安宁</cp:lastModifiedBy>
  <cp:revision>49</cp:revision>
  <dcterms:created xsi:type="dcterms:W3CDTF">2019-09-14T08:45:00Z</dcterms:created>
  <dcterms:modified xsi:type="dcterms:W3CDTF">2023-09-11T08:52:12Z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EAF6F4432CB14D48907298504BFC0AB3</vt:lpwstr>
  </property>
</Properties>
</file>