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402b8aa1d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402b8aa1d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40281d5100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40281d510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402a5b386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402a5b386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402e8645b4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402e8645b4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402a5b386c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402a5b386c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0281d510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0281d510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402b8aa1d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402b8aa1d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402b8aa1df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402b8aa1d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402b8aa1df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402b8aa1df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402e8645b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402e8645b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402b8aa1df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402b8aa1df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402e8645b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402e8645b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402e8645b4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402e8645b4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storage.googleapis.com/jiawei-yolo2-dataset/yolo-dataset.zip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github.com/aleju/imgaug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hyperlink" Target="https://www.anaconda.com/download/#linux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storage.googleapis.com/jiawei-keras-model-dataset/keras-model-weight.zip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事前準備事項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http://gg.gg/bcc2e</a:t>
            </a:r>
            <a:endParaRPr sz="3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下</a:t>
            </a:r>
            <a:r>
              <a:rPr lang="en"/>
              <a:t>午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下載模型權重與資料集</a:t>
            </a:r>
            <a:endParaRPr/>
          </a:p>
        </p:txBody>
      </p:sp>
      <p:sp>
        <p:nvSpPr>
          <p:cNvPr id="120" name="Google Shape;120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Yolo v2 </a:t>
            </a:r>
            <a:r>
              <a:rPr lang="en"/>
              <a:t>相關模型與資料集， 一共 1.4GB  請大家事前下載完成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800" u="sng">
                <a:solidFill>
                  <a:schemeClr val="hlink"/>
                </a:solidFill>
                <a:hlinkClick r:id="rId3"/>
              </a:rPr>
              <a:t>https://storage.googleapis.com/jiawei-yolo2-dataset/yolo-dataset.zip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Terminal  </a:t>
            </a:r>
            <a:r>
              <a:rPr lang="en"/>
              <a:t>執行  (前四行上午執行過了不用管它)</a:t>
            </a:r>
            <a:endParaRPr/>
          </a:p>
        </p:txBody>
      </p:sp>
      <p:sp>
        <p:nvSpPr>
          <p:cNvPr id="126" name="Google Shape;126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999999"/>
                </a:solidFill>
              </a:rPr>
              <a:t>conda create -n py27 python=2.7</a:t>
            </a:r>
            <a:endParaRPr sz="2400">
              <a:solidFill>
                <a:srgbClr val="999999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999999"/>
                </a:solidFill>
              </a:rPr>
              <a:t>source activate py27</a:t>
            </a:r>
            <a:endParaRPr sz="2400">
              <a:solidFill>
                <a:srgbClr val="999999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999999"/>
                </a:solidFill>
              </a:rPr>
              <a:t>conda install jupyter</a:t>
            </a:r>
            <a:endParaRPr sz="2400">
              <a:solidFill>
                <a:srgbClr val="999999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999999"/>
                </a:solidFill>
              </a:rPr>
              <a:t>pip install tensorflow keras opencv-python  scikit-image six tqdm </a:t>
            </a:r>
            <a:r>
              <a:rPr lang="en" sz="2400">
                <a:solidFill>
                  <a:srgbClr val="999999"/>
                </a:solidFill>
              </a:rPr>
              <a:t>pydot</a:t>
            </a:r>
            <a:endParaRPr sz="2400">
              <a:solidFill>
                <a:srgbClr val="999999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FF0000"/>
                </a:solidFill>
              </a:rPr>
              <a:t>pip install git+https://github.com/aleju/imgaug</a:t>
            </a:r>
            <a:endParaRPr sz="24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windows</a:t>
            </a:r>
            <a:endParaRPr/>
          </a:p>
        </p:txBody>
      </p:sp>
      <p:sp>
        <p:nvSpPr>
          <p:cNvPr id="132" name="Google Shape;132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</a:rPr>
              <a:t>下載 </a:t>
            </a:r>
            <a:r>
              <a:rPr lang="en" sz="2800" u="sng">
                <a:solidFill>
                  <a:schemeClr val="hlink"/>
                </a:solidFill>
                <a:hlinkClick r:id="rId3"/>
              </a:rPr>
              <a:t>https://github.com/aleju/imgaug</a:t>
            </a:r>
            <a:endParaRPr sz="2800"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</a:rPr>
              <a:t>解壓縮，進入 imgaug 資料夾</a:t>
            </a:r>
            <a:endParaRPr sz="2800"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</a:rPr>
              <a:t>注意 要在 py36 環境</a:t>
            </a:r>
            <a:endParaRPr sz="2800"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>
                <a:solidFill>
                  <a:schemeClr val="dk1"/>
                </a:solidFill>
              </a:rPr>
              <a:t>python setup.py install</a:t>
            </a:r>
            <a:endParaRPr sz="2800"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Terminal  執行</a:t>
            </a:r>
            <a:endParaRPr/>
          </a:p>
        </p:txBody>
      </p:sp>
      <p:sp>
        <p:nvSpPr>
          <p:cNvPr id="138" name="Google Shape;138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unzip yolo-dataset.zip </a:t>
            </a:r>
            <a:endParaRPr sz="2400">
              <a:solidFill>
                <a:srgbClr val="000000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cd yolo-dataset/keras-yolo2  </a:t>
            </a:r>
            <a:endParaRPr sz="2400">
              <a:solidFill>
                <a:srgbClr val="000000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jupyter notebook</a:t>
            </a:r>
            <a:endParaRPr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下載 Anaconda</a:t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0300" y="1092500"/>
            <a:ext cx="4980912" cy="3820973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/>
        </p:nvSpPr>
        <p:spPr>
          <a:xfrm>
            <a:off x="3298850" y="644675"/>
            <a:ext cx="5163600" cy="5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https://www.anaconda.com/download/#linux</a:t>
            </a:r>
            <a:endParaRPr/>
          </a:p>
        </p:txBody>
      </p:sp>
      <p:sp>
        <p:nvSpPr>
          <p:cNvPr id="63" name="Google Shape;63;p14"/>
          <p:cNvSpPr/>
          <p:nvPr/>
        </p:nvSpPr>
        <p:spPr>
          <a:xfrm>
            <a:off x="3174200" y="4009975"/>
            <a:ext cx="1503900" cy="9036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4"/>
          <p:cNvSpPr txBox="1"/>
          <p:nvPr/>
        </p:nvSpPr>
        <p:spPr>
          <a:xfrm>
            <a:off x="1138400" y="4176175"/>
            <a:ext cx="4786200" cy="5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選擇 3.6 version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65" name="Google Shape;65;p14"/>
          <p:cNvSpPr/>
          <p:nvPr/>
        </p:nvSpPr>
        <p:spPr>
          <a:xfrm>
            <a:off x="2717200" y="4266150"/>
            <a:ext cx="174600" cy="199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6150325" y="3303700"/>
            <a:ext cx="2658900" cy="5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如果已經安裝過 2.7 版本也沒沒關係，不影響這次教學體驗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上午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下載模型權重與資料集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常見深度網路</a:t>
            </a:r>
            <a:r>
              <a:rPr lang="en"/>
              <a:t>相關模型與資料集， 一共 1.1GB  請大家事前下載完成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800" u="sng">
                <a:solidFill>
                  <a:schemeClr val="hlink"/>
                </a:solidFill>
                <a:hlinkClick r:id="rId3"/>
              </a:rPr>
              <a:t>https://storage.googleapis.com/jiawei-keras-model-dataset/keras-model-weight.zip</a:t>
            </a:r>
            <a:endParaRPr sz="2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Terminal  執行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conda create -n py27 python=2.7</a:t>
            </a:r>
            <a:endParaRPr sz="2400">
              <a:solidFill>
                <a:srgbClr val="000000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source activate py27</a:t>
            </a:r>
            <a:endParaRPr sz="2400">
              <a:solidFill>
                <a:srgbClr val="000000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conda install jupyter</a:t>
            </a:r>
            <a:endParaRPr sz="2400">
              <a:solidFill>
                <a:srgbClr val="000000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pip install -U tensorflow keras opencv-python  </a:t>
            </a:r>
            <a:r>
              <a:rPr lang="en" sz="2400">
                <a:solidFill>
                  <a:schemeClr val="dk1"/>
                </a:solidFill>
              </a:rPr>
              <a:t>scikit-image six tqdm pydot</a:t>
            </a:r>
            <a:endParaRPr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Terminal  執行 (windows)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conda create -n py36 python=3.6</a:t>
            </a:r>
            <a:endParaRPr sz="2400">
              <a:solidFill>
                <a:srgbClr val="000000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source activate py36</a:t>
            </a:r>
            <a:endParaRPr sz="2400">
              <a:solidFill>
                <a:srgbClr val="000000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conda install jupyter</a:t>
            </a:r>
            <a:endParaRPr sz="2400">
              <a:solidFill>
                <a:srgbClr val="000000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pip install -U tensorflow keras opencv-python  </a:t>
            </a:r>
            <a:r>
              <a:rPr lang="en" sz="2400">
                <a:solidFill>
                  <a:schemeClr val="dk1"/>
                </a:solidFill>
              </a:rPr>
              <a:t>scikit-image six tqdm pydot</a:t>
            </a:r>
            <a:endParaRPr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Terminal  執行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unzip keras-model-weight.zip </a:t>
            </a:r>
            <a:endParaRPr sz="2400">
              <a:solidFill>
                <a:srgbClr val="000000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cd </a:t>
            </a:r>
            <a:r>
              <a:rPr lang="en" sz="2400">
                <a:solidFill>
                  <a:schemeClr val="dk1"/>
                </a:solidFill>
              </a:rPr>
              <a:t>keras-model-weight</a:t>
            </a:r>
            <a:endParaRPr sz="2400">
              <a:solidFill>
                <a:srgbClr val="000000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cp -R datasets models keras.json ~/.kera</a:t>
            </a:r>
            <a:r>
              <a:rPr lang="en" sz="2400">
                <a:solidFill>
                  <a:srgbClr val="000000"/>
                </a:solidFill>
              </a:rPr>
              <a:t>s</a:t>
            </a:r>
            <a:endParaRPr sz="2400">
              <a:solidFill>
                <a:srgbClr val="000000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jupyter notebook</a:t>
            </a:r>
            <a:endParaRPr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unzip keras-model-weight.zip </a:t>
            </a:r>
            <a:endParaRPr sz="2400">
              <a:solidFill>
                <a:srgbClr val="000000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進入目錄</a:t>
            </a:r>
            <a:r>
              <a:rPr lang="en" sz="2400">
                <a:solidFill>
                  <a:srgbClr val="000000"/>
                </a:solidFill>
              </a:rPr>
              <a:t> </a:t>
            </a:r>
            <a:r>
              <a:rPr lang="en" sz="2400">
                <a:solidFill>
                  <a:schemeClr val="dk1"/>
                </a:solidFill>
              </a:rPr>
              <a:t>keras-model-weight</a:t>
            </a:r>
            <a:endParaRPr sz="2400">
              <a:solidFill>
                <a:srgbClr val="000000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複製資料 </a:t>
            </a:r>
            <a:r>
              <a:rPr lang="en" sz="2400">
                <a:solidFill>
                  <a:schemeClr val="dk1"/>
                </a:solidFill>
              </a:rPr>
              <a:t>keras-model-weight</a:t>
            </a:r>
            <a:r>
              <a:rPr lang="en" sz="2400">
                <a:solidFill>
                  <a:srgbClr val="000000"/>
                </a:solidFill>
              </a:rPr>
              <a:t>  到 </a:t>
            </a:r>
            <a:r>
              <a:rPr lang="en" sz="2400">
                <a:solidFill>
                  <a:schemeClr val="dk1"/>
                </a:solidFill>
              </a:rPr>
              <a:t>C:\Users\&lt;你的用户名&gt;</a:t>
            </a:r>
            <a:endParaRPr sz="2400">
              <a:solidFill>
                <a:schemeClr val="dk1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把原本的 .keras 整個資料夾刪除</a:t>
            </a:r>
            <a:endParaRPr sz="2400">
              <a:solidFill>
                <a:schemeClr val="dk1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把 keras-model-weight 改名叫 .keras</a:t>
            </a:r>
            <a:endParaRPr sz="2400">
              <a:solidFill>
                <a:schemeClr val="dk1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jupyter notebook</a:t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Terminal  執行 (windows)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更改 keras.json</a:t>
            </a:r>
            <a:endParaRPr/>
          </a:p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</a:rPr>
              <a:t>把 </a:t>
            </a:r>
            <a:r>
              <a:rPr lang="en" sz="2800">
                <a:solidFill>
                  <a:schemeClr val="dk1"/>
                </a:solidFill>
              </a:rPr>
              <a:t>channels_last 改成 </a:t>
            </a:r>
            <a:r>
              <a:rPr lang="en" sz="2800">
                <a:solidFill>
                  <a:schemeClr val="dk1"/>
                </a:solidFill>
              </a:rPr>
              <a:t>channels_first</a:t>
            </a:r>
            <a:endParaRPr sz="2800"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8" name="Google Shape;10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3988" y="2176463"/>
            <a:ext cx="6296025" cy="1704975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1"/>
          <p:cNvSpPr/>
          <p:nvPr/>
        </p:nvSpPr>
        <p:spPr>
          <a:xfrm>
            <a:off x="6236750" y="3701225"/>
            <a:ext cx="441300" cy="4017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