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EFB8E-81AC-B205-827F-1922DFC35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C4F89F-0F44-55B9-25BB-1BD314D23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B20469-B107-AAFE-CDA6-5DD014F3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32F3-B502-45AB-804A-D35FEC0B02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0DBAA5-3084-E8E7-EBF5-FC106103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EF42B4-A039-CAE1-B4C4-0A1D4D25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7AD-6AF0-404C-9DCC-3AE054438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39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9E63C-85BD-F176-3183-FFA20073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C29085-458C-3042-E8D3-BFC9ACACD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627D52-F271-834F-6CCA-56C782FB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32F3-B502-45AB-804A-D35FEC0B02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AAD817-AEA9-84B4-5B74-135B169E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C9A9EA-6CE0-975D-3174-97B7FA75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7AD-6AF0-404C-9DCC-3AE054438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6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2926FA-5FBE-896B-F95E-038631097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1C5DA8-C358-E869-3EB6-A6C456A22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194C03-D7DB-D13D-C725-F26F481D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32F3-B502-45AB-804A-D35FEC0B02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71C29A-266C-A538-D5EF-4978B1BB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D58B88-9EA4-C6FF-EF61-F94A0881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7AD-6AF0-404C-9DCC-3AE054438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53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3749F-ED8B-1163-5CFA-86BABC3B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3094B9-0F48-9E6C-7D04-423383104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F954D8-6B46-35D2-9A33-A2277E53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32F3-B502-45AB-804A-D35FEC0B02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F1AF31-28C9-917E-461D-746F6794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8CB493-8DF5-5A7B-ACE3-DD6B4F99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7AD-6AF0-404C-9DCC-3AE054438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76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85778-CDEB-D728-11E5-7D36AD9C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1582D5-AEB3-8065-24C5-AF88A935B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CA4349-F6FE-8E43-2D58-35785949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32F3-B502-45AB-804A-D35FEC0B02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73794D-EBF9-AE29-525F-9FD4E70A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BA4774-711A-F5E9-59BF-8B2B795C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7AD-6AF0-404C-9DCC-3AE054438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94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443B1-2B90-AB83-9DB6-C8771E12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7C80B4-ED49-EBA4-9D3B-EB3E23243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A2F2B6-53C2-9D58-ABA7-8D132804F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E7400D-0EAD-3BBC-BE46-AA59B8BA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32F3-B502-45AB-804A-D35FEC0B02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62E0FD-28AD-A7C1-B2CB-3034C036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126F2B-3D59-DF8D-5563-66364DAE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7AD-6AF0-404C-9DCC-3AE054438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40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32AE7-3766-B6CE-242F-0BC39A68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2A09A7-F3C2-56CA-A634-64AA7BB61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98F87D-4AF4-2522-DDDF-7F99E557B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C163FA-34E6-1C58-6472-BE6D68A0D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95AA75-2402-8CF8-685D-C28AC69F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C41234C-F475-17AB-0820-17CDA10A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32F3-B502-45AB-804A-D35FEC0B02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313428-649F-CFD3-9A7D-E57C4DC2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6101EA4-15A3-A4B5-F940-354554BE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7AD-6AF0-404C-9DCC-3AE054438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93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CDC577-6928-7F4A-C324-C771938F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831902-041D-E2A3-03AB-621E0473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32F3-B502-45AB-804A-D35FEC0B02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C3F729-5460-99D2-3818-D92932A4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3DC9C1-8742-4184-B447-9A8604A6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7AD-6AF0-404C-9DCC-3AE054438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6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9E72FC8-E960-8C47-7493-E78DA43C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32F3-B502-45AB-804A-D35FEC0B02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01DA74-CBF1-7C54-12C2-27395216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008485-9E42-A1AF-47B8-529F9AF3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7AD-6AF0-404C-9DCC-3AE054438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85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572FC-2367-9BA6-29EF-22CD781E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748D76-C3BE-A28E-FFB7-9D968B1B7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26E6AA-1E86-D9A1-1583-70ABF5B05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240E59-97D1-C781-D833-817672AC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32F3-B502-45AB-804A-D35FEC0B02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ECFC1F-0EA1-2E13-2A28-2103C86C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ADB12E-3D72-1614-7181-FA3EAC6E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7AD-6AF0-404C-9DCC-3AE054438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29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ABAB6-774D-80B9-9E0E-D42065D2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255259-1343-0D6D-F5DB-43EA8FE0E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1707CC-6A06-7520-C4F6-87DFE895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30849C-1DC8-BBD9-CD2E-FAA76764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32F3-B502-45AB-804A-D35FEC0B02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E7623A-6F84-FE98-A2E9-9EEA0A1E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E67000-5EA2-F7AD-4FB6-9D830925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7AD-6AF0-404C-9DCC-3AE054438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76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0C3145-1709-6DEE-E24A-CDA67C4F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5FA7AC-0465-4E45-31AD-F4B55F208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97D704-2DB9-90B5-A41E-55B95DAED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32F3-B502-45AB-804A-D35FEC0B02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DF2605-7740-815B-7677-26C5FF217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C16C64-3D6D-4483-56BA-6861F83EB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AB7AD-6AF0-404C-9DCC-3AE054438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1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B4E349-7E0D-09D2-FD04-EE2B05D8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0756BB-845F-86E0-EE53-66B9DE593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7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EC422A-3476-2137-F3D4-221BFA3E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zh-TW" altLang="en-US" dirty="0"/>
              <a:t>選定資料格式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77946A-D154-AED2-A14D-1D96F5B41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3E180E4-C204-E62E-C9C4-9252BD99E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2551798"/>
            <a:ext cx="4737650" cy="17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0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039648-C22A-C639-28DC-6C20842D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zh-TW" sz="4000" dirty="0"/>
              <a:t>Csv&gt;</a:t>
            </a:r>
            <a:r>
              <a:rPr lang="zh-TW" altLang="en-US" sz="4000" dirty="0"/>
              <a:t>滑鼠右鍵</a:t>
            </a:r>
            <a:r>
              <a:rPr lang="en-US" altLang="zh-TW" sz="4000" dirty="0"/>
              <a:t>&gt;</a:t>
            </a:r>
            <a:r>
              <a:rPr lang="zh-TW" altLang="en-US" sz="4000" dirty="0"/>
              <a:t>複製連結網址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FBA060-BCBE-CDD2-489F-44AF6425B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1C7B150-ACFE-4FE7-14E3-40E4EE49E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861" y="640080"/>
            <a:ext cx="674059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0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C5D73-0D3D-50ED-AF74-EBC382FA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anchor="b">
            <a:normAutofit/>
          </a:bodyPr>
          <a:lstStyle/>
          <a:p>
            <a:r>
              <a:rPr lang="zh-TW" altLang="en-US" sz="3600" dirty="0">
                <a:solidFill>
                  <a:schemeClr val="tx2"/>
                </a:solidFill>
              </a:rPr>
              <a:t>從</a:t>
            </a:r>
            <a:r>
              <a:rPr lang="en-US" altLang="zh-TW" sz="3600" dirty="0">
                <a:solidFill>
                  <a:schemeClr val="tx2"/>
                </a:solidFill>
              </a:rPr>
              <a:t>Web</a:t>
            </a:r>
            <a:r>
              <a:rPr lang="zh-TW" altLang="en-US" sz="3600" dirty="0">
                <a:solidFill>
                  <a:schemeClr val="tx2"/>
                </a:solidFill>
              </a:rPr>
              <a:t>獲得資料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135F252E-D74C-4990-32E0-9F2EBBC01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1" y="2596242"/>
            <a:ext cx="3380527" cy="3652157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48C0B3-67AF-809A-B2A3-F4FFB54E5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031" y="2119562"/>
            <a:ext cx="6588369" cy="261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9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4C9578D-9435-5CAF-3116-B07C387E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轉換資料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C96FD8-6A95-82D8-647A-ED16BB27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A3AAD85-75A1-6BCA-0995-37C07283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899038"/>
            <a:ext cx="6656832" cy="49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6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C55F5-3E60-78D3-D8B1-08F24258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移除不要欄位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EC1AC3-F1D2-2F83-F655-48E26A2C8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247" y="1825625"/>
            <a:ext cx="8935506" cy="4351338"/>
          </a:xfrm>
        </p:spPr>
      </p:pic>
    </p:spTree>
    <p:extLst>
      <p:ext uri="{BB962C8B-B14F-4D97-AF65-F5344CB8AC3E}">
        <p14:creationId xmlns:p14="http://schemas.microsoft.com/office/powerpoint/2010/main" val="68795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AA1FCBF-0742-C599-B848-5D63C8DD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zh-TW" altLang="en-US" sz="5400" dirty="0"/>
              <a:t>表現形態範例一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E5FAC3-2905-1E86-312D-7A0B67D0C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2F5103-DB04-DB0F-4519-0291C00DB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06626"/>
            <a:ext cx="6903720" cy="32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1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寬螢幕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Q4</vt:lpstr>
      <vt:lpstr>選定資料格式</vt:lpstr>
      <vt:lpstr>Csv&gt;滑鼠右鍵&gt;複製連結網址</vt:lpstr>
      <vt:lpstr>從Web獲得資料</vt:lpstr>
      <vt:lpstr>轉換資料</vt:lpstr>
      <vt:lpstr>移除不要欄位</vt:lpstr>
      <vt:lpstr>表現形態範例一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謝坤達</dc:creator>
  <cp:lastModifiedBy>謝坤達</cp:lastModifiedBy>
  <cp:revision>2</cp:revision>
  <dcterms:created xsi:type="dcterms:W3CDTF">2023-11-08T00:23:08Z</dcterms:created>
  <dcterms:modified xsi:type="dcterms:W3CDTF">2023-11-08T00:36:08Z</dcterms:modified>
</cp:coreProperties>
</file>