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4FF552-CD46-2F8D-A7A5-306B144C7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8373C32-E861-4D80-F5F9-2748D343A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3CA2D6-7FAF-04B0-DE26-E7183311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9730-F09C-4261-B9BA-C154F560DD9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5830A5-E50A-3D31-7B25-2DE762A5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518979-1C08-E095-0E4B-1E1E020F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2BAF-FE8C-4488-897C-0D9EC5B068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89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6A693B-9DF2-0D33-051E-10CB9FED2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B06EF50-D3EF-AF5B-719F-2C8B1785E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A2658C-F063-9B17-2FB9-B9458ED6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9730-F09C-4261-B9BA-C154F560DD9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79A9BC-DBE2-926C-7DD7-5712EFBFE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6E522D-57C4-1286-930D-17C9F16F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2BAF-FE8C-4488-897C-0D9EC5B068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82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968BBB9-CD51-E647-6D1F-3E2D3A7EF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D4FB62-F51A-E0DA-66A0-4FB203B77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ACD9F6-6118-B56B-D0B3-3B0CD52B6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9730-F09C-4261-B9BA-C154F560DD9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EB659E-2F9C-64B1-5523-622EA5A5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C59969-0811-A6F0-B01D-F85E6589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2BAF-FE8C-4488-897C-0D9EC5B068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50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7C10AE-9BCF-85E0-2DEB-D85152AC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2C1F6-2F80-168F-FB9E-B46ADE7BE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47822C-4D46-D248-FCA4-65F7DCEF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9730-F09C-4261-B9BA-C154F560DD9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22F751-5C2B-271E-6673-BC7123B1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B1BEAB-AEF7-E4F5-6869-CE0B7BDE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2BAF-FE8C-4488-897C-0D9EC5B068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82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562B42-6686-8C2E-6737-105BAA0C3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202D9B-A0F8-5380-04EA-E888059F4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8798F8-444B-9508-FD92-DDB4F3E5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9730-F09C-4261-B9BA-C154F560DD9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957E68-225E-B5C7-9719-4D3BC0EC8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95485A-BAC5-C45E-73C9-2CE0128C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2BAF-FE8C-4488-897C-0D9EC5B068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47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9E158A-9D2D-764B-1D91-14A273F8C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2A8440-22A1-6698-A6A3-7BA06F260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44BF159-4E74-EC8A-F44B-F2FDB2E8D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6B9D707-3FFD-B5D8-2485-FCA058C0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9730-F09C-4261-B9BA-C154F560DD9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0B4622-72EF-2423-FC99-7AE8F5F51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9400DC-5900-906F-B0C8-7E7C4256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2BAF-FE8C-4488-897C-0D9EC5B068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26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93B26E-335D-747A-5D69-056102061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55314A-A34E-73DB-4B72-6055A5FF1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41EC0B-F744-4CC1-8E8D-85F5B3EF2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E1B3A09-6B9C-1DD4-CBCB-D525805DD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2F7A79-4470-57C5-ECBE-389062463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E25D75C-988B-96CF-5F5A-7A926080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9730-F09C-4261-B9BA-C154F560DD9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F46A7A5-3A81-8059-12C1-35D691E67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D62D039-BB4E-B375-7ECE-56E11FCD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2BAF-FE8C-4488-897C-0D9EC5B068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07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DE0B88-103A-092E-E8B9-2C8DC5EF5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1C2DAB0-F91D-79E5-ED13-DA8559DE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9730-F09C-4261-B9BA-C154F560DD9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784BB32-A193-377A-EFAB-1B47E2C8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7EEA36-BC99-E964-63E5-A9CA5AB4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2BAF-FE8C-4488-897C-0D9EC5B068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60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725EA8F-2877-EC37-3E80-862A853D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9730-F09C-4261-B9BA-C154F560DD9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1104FBF-9C44-C88D-9790-417224A3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CC29F9-FF65-5238-3F7A-A8040EC8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2BAF-FE8C-4488-897C-0D9EC5B068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58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4FD7F-7F57-849D-D03E-053515259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E30600-65AB-76D0-D68C-DF87F8D2A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7DD814-06B0-75C4-7383-B306E722C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0D8214-9DD9-9645-B8B7-96C593E4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9730-F09C-4261-B9BA-C154F560DD9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FE5D6F-417C-5D1C-DCB7-B50722426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A85323-1FFB-391C-F95D-2E7F44C6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2BAF-FE8C-4488-897C-0D9EC5B068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01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9B413-2B3F-5ECF-54A8-ED60200FC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C3E814F-518D-48F4-36DC-77CF27E0D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7AF1F9E-C068-C140-AA56-28CFAAAB6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5A1BD3-0663-7F7B-A845-7DBC82F7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9730-F09C-4261-B9BA-C154F560DD9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EDE6CA-A9E2-E229-5D73-F7C4F3F5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E8CBDE-777E-FB35-9C93-2C0DF8CFB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2BAF-FE8C-4488-897C-0D9EC5B068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24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3DF45B6-1B96-FD6A-541A-2BA0C04B8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ED0EAB-BF22-B838-E107-46DE6A358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798C0B-A600-5164-845D-AC51F55D8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29730-F09C-4261-B9BA-C154F560DD9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B6E598-3F52-2315-BCA3-86DD80789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C6CE1E-499B-44A6-C69C-72EFD944A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62BAF-FE8C-4488-897C-0D9EC5B068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98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37ADA-7F00-3847-C3CF-0C6229847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5BBA33-C1F6-5B29-CCD2-74660B0BE9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636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9294D59-51E0-C117-2210-8D351A5C5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zh-TW" altLang="en-US" dirty="0"/>
              <a:t>只選單一學校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2FDB04A-4BB5-2C86-FA24-559B5E21A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C655A70-BAC3-BF14-5211-78CDD23BA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194" y="661916"/>
            <a:ext cx="6057666" cy="55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0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AE15C-D6ED-6784-18E4-8680A268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D0BE9C1-845B-0650-8250-0550BCC64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896" y="2088508"/>
            <a:ext cx="8634208" cy="3825572"/>
          </a:xfrm>
        </p:spPr>
      </p:pic>
    </p:spTree>
    <p:extLst>
      <p:ext uri="{BB962C8B-B14F-4D97-AF65-F5344CB8AC3E}">
        <p14:creationId xmlns:p14="http://schemas.microsoft.com/office/powerpoint/2010/main" val="2400476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46D226-AC8D-F3F6-7E82-E0ED0C61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這一部分自行設計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B0228DD-6379-8846-7C2C-E5D0AB2A9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155" y="1825625"/>
            <a:ext cx="9313690" cy="4351338"/>
          </a:xfrm>
        </p:spPr>
      </p:pic>
    </p:spTree>
    <p:extLst>
      <p:ext uri="{BB962C8B-B14F-4D97-AF65-F5344CB8AC3E}">
        <p14:creationId xmlns:p14="http://schemas.microsoft.com/office/powerpoint/2010/main" val="337585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DB16541-D97A-280D-036B-3AED8B46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altLang="zh-TW" sz="4000" dirty="0"/>
              <a:t>1.</a:t>
            </a:r>
            <a:r>
              <a:rPr lang="zh-TW" altLang="en-US" sz="4000" dirty="0"/>
              <a:t>資料擷取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0B78C2-69CB-E8E1-5943-F35822785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zh-TW" altLang="en-US" sz="2000" dirty="0"/>
              <a:t>執行</a:t>
            </a:r>
            <a:r>
              <a:rPr lang="en-US" altLang="zh-TW" sz="2000" dirty="0"/>
              <a:t>power BI Desktop</a:t>
            </a:r>
          </a:p>
          <a:p>
            <a:r>
              <a:rPr lang="zh-TW" altLang="en-US" sz="2000" dirty="0"/>
              <a:t>取得資料</a:t>
            </a:r>
            <a:endParaRPr lang="en-US" altLang="zh-TW" sz="2000" dirty="0"/>
          </a:p>
          <a:p>
            <a:r>
              <a:rPr lang="en-US" sz="2000" dirty="0"/>
              <a:t>PDF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6E4DD72-C0F3-2973-0CE9-BFAF7B15A5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8" r="-1" b="-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42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8009C5-DF7C-DD61-F131-3F600BB0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zh-TW" altLang="en-US" sz="3600" dirty="0"/>
              <a:t>輸入</a:t>
            </a:r>
            <a:r>
              <a:rPr lang="en-US" altLang="zh-TW" sz="3600" dirty="0"/>
              <a:t>PDF</a:t>
            </a:r>
            <a:r>
              <a:rPr lang="zh-TW" altLang="en-US" sz="3600" dirty="0"/>
              <a:t>來源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52DF75-D94C-F863-9676-6C7683ED1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https://www.jctv.ntut.edu.tw/downloads/112/union42/112_up01.pdf </a:t>
            </a:r>
          </a:p>
          <a:p>
            <a:endParaRPr lang="en-US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FC1A9AB-10D6-EE1E-BB56-F22022D5C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560845"/>
            <a:ext cx="5628018" cy="350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1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AB3676B-CD56-5D45-5FFB-399830A3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zh-TW" altLang="en-US" sz="3600" dirty="0"/>
              <a:t>方法一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11E497-9562-A0D7-3638-6A3D91EEC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zh-TW" altLang="en-US" sz="1800" dirty="0"/>
              <a:t>下載並以</a:t>
            </a:r>
            <a:r>
              <a:rPr lang="en-US" altLang="zh-TW" sz="1800" dirty="0"/>
              <a:t>PDF Reader</a:t>
            </a:r>
            <a:r>
              <a:rPr lang="zh-TW" altLang="en-US" sz="1800" dirty="0"/>
              <a:t>打開</a:t>
            </a:r>
            <a:endParaRPr lang="en-US" altLang="zh-TW" sz="1800" dirty="0"/>
          </a:p>
          <a:p>
            <a:r>
              <a:rPr lang="zh-TW" altLang="en-US" sz="1800" dirty="0"/>
              <a:t>搜尋資料</a:t>
            </a:r>
            <a:r>
              <a:rPr lang="en-US" altLang="zh-TW" sz="1800" dirty="0"/>
              <a:t>:</a:t>
            </a:r>
            <a:r>
              <a:rPr lang="zh-TW" altLang="en-US" sz="1800" dirty="0"/>
              <a:t>電機與電子群電機類</a:t>
            </a:r>
            <a:endParaRPr lang="en-US" altLang="zh-TW" sz="1800" dirty="0"/>
          </a:p>
          <a:p>
            <a:r>
              <a:rPr lang="zh-TW" altLang="en-US" sz="1800" dirty="0"/>
              <a:t>結果為第</a:t>
            </a:r>
            <a:r>
              <a:rPr lang="en-US" altLang="zh-TW" sz="1800" dirty="0"/>
              <a:t>9</a:t>
            </a:r>
            <a:r>
              <a:rPr lang="zh-TW" altLang="en-US" sz="1800" dirty="0"/>
              <a:t>頁</a:t>
            </a:r>
            <a:endParaRPr lang="en-US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509FD3C-2C77-CAA0-A200-5E0803D63A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77" r="30404" b="-1"/>
          <a:stretch/>
        </p:blipFill>
        <p:spPr>
          <a:xfrm>
            <a:off x="5987738" y="650494"/>
            <a:ext cx="5628018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2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75797E-B276-450C-5358-B15518C2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19" y="572569"/>
            <a:ext cx="3380527" cy="1642956"/>
          </a:xfrm>
        </p:spPr>
        <p:txBody>
          <a:bodyPr anchor="b">
            <a:normAutofit/>
          </a:bodyPr>
          <a:lstStyle/>
          <a:p>
            <a:r>
              <a:rPr lang="zh-TW" altLang="en-US" sz="3600" dirty="0">
                <a:solidFill>
                  <a:schemeClr val="tx2"/>
                </a:solidFill>
              </a:rPr>
              <a:t>過濾資料</a:t>
            </a:r>
          </a:p>
        </p:txBody>
      </p: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2A76CEE3-A949-524B-8671-DE4CBEB4C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11" y="2596242"/>
            <a:ext cx="3380527" cy="3652157"/>
          </a:xfrm>
        </p:spPr>
        <p:txBody>
          <a:bodyPr>
            <a:normAutofit/>
          </a:bodyPr>
          <a:lstStyle/>
          <a:p>
            <a:r>
              <a:rPr lang="zh-TW" altLang="en-US" sz="1600" dirty="0">
                <a:solidFill>
                  <a:schemeClr val="tx2"/>
                </a:solidFill>
              </a:rPr>
              <a:t>移除不需要的欄位</a:t>
            </a: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B3369D3-27AC-2EEA-8C3E-50E163AF0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031" y="1847791"/>
            <a:ext cx="6588369" cy="316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54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F79A75-619D-FE16-F6EC-3E9AF7B3A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0C43A61-13B7-1A30-6076-ED9CFB320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258" y="1997060"/>
            <a:ext cx="8809483" cy="4008467"/>
          </a:xfrm>
        </p:spPr>
      </p:pic>
    </p:spTree>
    <p:extLst>
      <p:ext uri="{BB962C8B-B14F-4D97-AF65-F5344CB8AC3E}">
        <p14:creationId xmlns:p14="http://schemas.microsoft.com/office/powerpoint/2010/main" val="759037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916C3E8-E381-1D9C-A42F-115D9BC22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endParaRPr lang="zh-TW" altLang="en-US" sz="54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9E2DDA-A723-9E8D-E813-D484FBB6E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341A4F0-74AC-159F-3B5B-83DBED056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51292"/>
            <a:ext cx="6903720" cy="355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1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F1F618-C19D-5959-8DEE-9C11EACF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D24564D-E184-321B-0822-F24CB4B9E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3444" y="1825625"/>
            <a:ext cx="2945112" cy="4351338"/>
          </a:xfrm>
        </p:spPr>
      </p:pic>
    </p:spTree>
    <p:extLst>
      <p:ext uri="{BB962C8B-B14F-4D97-AF65-F5344CB8AC3E}">
        <p14:creationId xmlns:p14="http://schemas.microsoft.com/office/powerpoint/2010/main" val="27591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743309F-DFFF-391A-7610-77B3A1F3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篩選學校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D7F058-6FE0-59E5-8C58-5ADB79DD9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endParaRPr lang="en-US" sz="170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F7E9289-7A04-2B29-AF56-5060005FA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919" y="630936"/>
            <a:ext cx="6140273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0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74</Words>
  <Application>Microsoft Office PowerPoint</Application>
  <PresentationFormat>寬螢幕</PresentationFormat>
  <Paragraphs>15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佈景主題</vt:lpstr>
      <vt:lpstr>PowerPoint 簡報</vt:lpstr>
      <vt:lpstr>1.資料擷取</vt:lpstr>
      <vt:lpstr>輸入PDF來源</vt:lpstr>
      <vt:lpstr>方法一</vt:lpstr>
      <vt:lpstr>過濾資料</vt:lpstr>
      <vt:lpstr>PowerPoint 簡報</vt:lpstr>
      <vt:lpstr>PowerPoint 簡報</vt:lpstr>
      <vt:lpstr>PowerPoint 簡報</vt:lpstr>
      <vt:lpstr>篩選學校</vt:lpstr>
      <vt:lpstr>只選單一學校</vt:lpstr>
      <vt:lpstr>PowerPoint 簡報</vt:lpstr>
      <vt:lpstr>這一部分自行設計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謝坤達</dc:creator>
  <cp:lastModifiedBy>謝坤達</cp:lastModifiedBy>
  <cp:revision>1</cp:revision>
  <dcterms:created xsi:type="dcterms:W3CDTF">2023-11-07T23:40:00Z</dcterms:created>
  <dcterms:modified xsi:type="dcterms:W3CDTF">2023-11-08T00:04:00Z</dcterms:modified>
</cp:coreProperties>
</file>