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6"/>
  </p:notesMasterIdLst>
  <p:sldIdLst>
    <p:sldId id="256" r:id="rId2"/>
    <p:sldId id="353" r:id="rId3"/>
    <p:sldId id="352" r:id="rId4"/>
    <p:sldId id="258" r:id="rId5"/>
    <p:sldId id="354" r:id="rId6"/>
    <p:sldId id="260" r:id="rId7"/>
    <p:sldId id="343" r:id="rId8"/>
    <p:sldId id="356" r:id="rId9"/>
    <p:sldId id="357" r:id="rId10"/>
    <p:sldId id="284" r:id="rId11"/>
    <p:sldId id="285" r:id="rId12"/>
    <p:sldId id="358" r:id="rId13"/>
    <p:sldId id="286" r:id="rId14"/>
    <p:sldId id="287" r:id="rId15"/>
    <p:sldId id="359" r:id="rId16"/>
    <p:sldId id="289" r:id="rId17"/>
    <p:sldId id="290" r:id="rId18"/>
    <p:sldId id="333" r:id="rId19"/>
    <p:sldId id="334" r:id="rId20"/>
    <p:sldId id="360" r:id="rId21"/>
    <p:sldId id="332" r:id="rId22"/>
    <p:sldId id="291" r:id="rId23"/>
    <p:sldId id="361" r:id="rId24"/>
    <p:sldId id="362" r:id="rId25"/>
    <p:sldId id="292" r:id="rId26"/>
    <p:sldId id="363" r:id="rId27"/>
    <p:sldId id="294" r:id="rId28"/>
    <p:sldId id="295" r:id="rId29"/>
    <p:sldId id="344" r:id="rId30"/>
    <p:sldId id="345" r:id="rId31"/>
    <p:sldId id="296" r:id="rId32"/>
    <p:sldId id="297" r:id="rId33"/>
    <p:sldId id="364" r:id="rId34"/>
    <p:sldId id="346" r:id="rId35"/>
    <p:sldId id="299" r:id="rId36"/>
    <p:sldId id="366" r:id="rId37"/>
    <p:sldId id="365" r:id="rId38"/>
    <p:sldId id="302" r:id="rId39"/>
    <p:sldId id="348" r:id="rId40"/>
    <p:sldId id="367" r:id="rId41"/>
    <p:sldId id="303" r:id="rId42"/>
    <p:sldId id="368" r:id="rId43"/>
    <p:sldId id="307" r:id="rId44"/>
    <p:sldId id="308" r:id="rId4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73081-7DAD-4115-BC37-0501ADCC5E64}" type="doc">
      <dgm:prSet loTypeId="urn:microsoft.com/office/officeart/2005/8/layout/chevron2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DB17E46-B934-47CB-9532-A732F856BE4C}">
      <dgm:prSet/>
      <dgm:spPr/>
      <dgm:t>
        <a:bodyPr/>
        <a:lstStyle/>
        <a:p>
          <a:pPr rtl="0"/>
          <a:r>
            <a:rPr lang="en-US" b="1" dirty="0" smtClean="0"/>
            <a:t>Class A</a:t>
          </a:r>
          <a:endParaRPr lang="zh-TW" dirty="0"/>
        </a:p>
      </dgm:t>
    </dgm:pt>
    <dgm:pt modelId="{AC607BDF-01C4-425F-98EA-5CBA9E8B50D9}" type="parTrans" cxnId="{0851AF3D-D073-4747-8438-6BE021B3D71A}">
      <dgm:prSet/>
      <dgm:spPr/>
      <dgm:t>
        <a:bodyPr/>
        <a:lstStyle/>
        <a:p>
          <a:endParaRPr lang="zh-TW" altLang="en-US"/>
        </a:p>
      </dgm:t>
    </dgm:pt>
    <dgm:pt modelId="{EBF09443-A22F-4E92-B9D0-C44F294931BB}" type="sibTrans" cxnId="{0851AF3D-D073-4747-8438-6BE021B3D71A}">
      <dgm:prSet/>
      <dgm:spPr/>
      <dgm:t>
        <a:bodyPr/>
        <a:lstStyle/>
        <a:p>
          <a:endParaRPr lang="zh-TW" altLang="en-US"/>
        </a:p>
      </dgm:t>
    </dgm:pt>
    <dgm:pt modelId="{370E7CCF-2F34-4F63-9C91-0542BD5CCA72}">
      <dgm:prSet/>
      <dgm:spPr/>
      <dgm:t>
        <a:bodyPr/>
        <a:lstStyle/>
        <a:p>
          <a:pPr rtl="0"/>
          <a:r>
            <a:rPr lang="zh-TW" b="1" smtClean="0"/>
            <a:t>使用</a:t>
          </a:r>
          <a:r>
            <a:rPr lang="en-US" b="1" smtClean="0"/>
            <a:t>IP</a:t>
          </a:r>
          <a:r>
            <a:rPr lang="zh-TW" b="1" smtClean="0"/>
            <a:t>位址的第一個位元組為網路位址，其餘的三個位元組為主機位址。例如：</a:t>
          </a:r>
          <a:r>
            <a:rPr lang="en-US" b="1" smtClean="0"/>
            <a:t>125.10.5.255</a:t>
          </a:r>
          <a:r>
            <a:rPr lang="zh-TW" b="1" smtClean="0"/>
            <a:t>，「</a:t>
          </a:r>
          <a:r>
            <a:rPr lang="en-US" b="1" smtClean="0"/>
            <a:t>125</a:t>
          </a:r>
          <a:r>
            <a:rPr lang="zh-TW" b="1" smtClean="0"/>
            <a:t>」為網路位址；「</a:t>
          </a:r>
          <a:r>
            <a:rPr lang="en-US" b="1" smtClean="0"/>
            <a:t>10.5.255</a:t>
          </a:r>
          <a:r>
            <a:rPr lang="zh-TW" b="1" smtClean="0"/>
            <a:t>」為主機位址。</a:t>
          </a:r>
          <a:endParaRPr lang="zh-TW"/>
        </a:p>
      </dgm:t>
    </dgm:pt>
    <dgm:pt modelId="{E8D1632F-F63B-4F7D-BF92-BA6BB88EA466}" type="parTrans" cxnId="{889A7FF2-84A6-4C03-B91B-133AFA412E2F}">
      <dgm:prSet/>
      <dgm:spPr/>
      <dgm:t>
        <a:bodyPr/>
        <a:lstStyle/>
        <a:p>
          <a:endParaRPr lang="zh-TW" altLang="en-US"/>
        </a:p>
      </dgm:t>
    </dgm:pt>
    <dgm:pt modelId="{FA64F4BB-3A20-4799-BB9B-2060998A1F0B}" type="sibTrans" cxnId="{889A7FF2-84A6-4C03-B91B-133AFA412E2F}">
      <dgm:prSet/>
      <dgm:spPr/>
      <dgm:t>
        <a:bodyPr/>
        <a:lstStyle/>
        <a:p>
          <a:endParaRPr lang="zh-TW" altLang="en-US"/>
        </a:p>
      </dgm:t>
    </dgm:pt>
    <dgm:pt modelId="{A16FADAA-83EE-4631-ACD1-70F7E1C9FA2F}">
      <dgm:prSet/>
      <dgm:spPr/>
      <dgm:t>
        <a:bodyPr/>
        <a:lstStyle/>
        <a:p>
          <a:pPr rtl="0"/>
          <a:r>
            <a:rPr lang="en-US" b="1" dirty="0" smtClean="0"/>
            <a:t>Class B</a:t>
          </a:r>
          <a:endParaRPr lang="zh-TW" dirty="0"/>
        </a:p>
      </dgm:t>
    </dgm:pt>
    <dgm:pt modelId="{B644B398-0257-4DF1-B98F-0DF0660DD517}" type="parTrans" cxnId="{9478A858-7D27-482F-ACB7-70D9672D9601}">
      <dgm:prSet/>
      <dgm:spPr/>
      <dgm:t>
        <a:bodyPr/>
        <a:lstStyle/>
        <a:p>
          <a:endParaRPr lang="zh-TW" altLang="en-US"/>
        </a:p>
      </dgm:t>
    </dgm:pt>
    <dgm:pt modelId="{324BCD8E-FB4A-48AC-8810-ECFD6FDF7900}" type="sibTrans" cxnId="{9478A858-7D27-482F-ACB7-70D9672D9601}">
      <dgm:prSet/>
      <dgm:spPr/>
      <dgm:t>
        <a:bodyPr/>
        <a:lstStyle/>
        <a:p>
          <a:endParaRPr lang="zh-TW" altLang="en-US"/>
        </a:p>
      </dgm:t>
    </dgm:pt>
    <dgm:pt modelId="{F9C7BA7D-8894-4401-A15F-15DA38F7D446}">
      <dgm:prSet/>
      <dgm:spPr/>
      <dgm:t>
        <a:bodyPr/>
        <a:lstStyle/>
        <a:p>
          <a:pPr rtl="0"/>
          <a:r>
            <a:rPr lang="zh-TW" b="1" dirty="0" smtClean="0"/>
            <a:t>使用</a:t>
          </a:r>
          <a:r>
            <a:rPr lang="en-US" b="1" dirty="0" smtClean="0"/>
            <a:t>IP</a:t>
          </a:r>
          <a:r>
            <a:rPr lang="zh-TW" b="1" dirty="0" smtClean="0"/>
            <a:t>位址的第一個與第二個位元組為網路位址，其餘的兩個位元組為主機位址。例如：</a:t>
          </a:r>
          <a:r>
            <a:rPr lang="en-US" b="1" dirty="0" smtClean="0"/>
            <a:t>168.10.10.255</a:t>
          </a:r>
          <a:r>
            <a:rPr lang="zh-TW" b="1" dirty="0" smtClean="0"/>
            <a:t>，「</a:t>
          </a:r>
          <a:r>
            <a:rPr lang="en-US" b="1" dirty="0" smtClean="0"/>
            <a:t>168.10</a:t>
          </a:r>
          <a:r>
            <a:rPr lang="zh-TW" b="1" dirty="0" smtClean="0"/>
            <a:t>」為網路位址；「</a:t>
          </a:r>
          <a:r>
            <a:rPr lang="en-US" b="1" dirty="0" smtClean="0"/>
            <a:t>10.255</a:t>
          </a:r>
          <a:r>
            <a:rPr lang="zh-TW" b="1" dirty="0" smtClean="0"/>
            <a:t>」為主機位址。</a:t>
          </a:r>
          <a:endParaRPr lang="zh-TW" dirty="0"/>
        </a:p>
      </dgm:t>
    </dgm:pt>
    <dgm:pt modelId="{4FA7ED69-E2A5-426F-9C92-0EB813507BD0}" type="parTrans" cxnId="{F9B61815-BDD5-43FB-9CF4-7D93EFB16DC8}">
      <dgm:prSet/>
      <dgm:spPr/>
      <dgm:t>
        <a:bodyPr/>
        <a:lstStyle/>
        <a:p>
          <a:endParaRPr lang="zh-TW" altLang="en-US"/>
        </a:p>
      </dgm:t>
    </dgm:pt>
    <dgm:pt modelId="{9FB51654-047C-4C74-9857-B6C71CAA7F31}" type="sibTrans" cxnId="{F9B61815-BDD5-43FB-9CF4-7D93EFB16DC8}">
      <dgm:prSet/>
      <dgm:spPr/>
      <dgm:t>
        <a:bodyPr/>
        <a:lstStyle/>
        <a:p>
          <a:endParaRPr lang="zh-TW" altLang="en-US"/>
        </a:p>
      </dgm:t>
    </dgm:pt>
    <dgm:pt modelId="{2BB65B50-34CD-49AE-A9D9-621C13FD4049}">
      <dgm:prSet/>
      <dgm:spPr/>
      <dgm:t>
        <a:bodyPr/>
        <a:lstStyle/>
        <a:p>
          <a:pPr rtl="0"/>
          <a:r>
            <a:rPr lang="en-US" b="1" dirty="0" smtClean="0"/>
            <a:t>Class C</a:t>
          </a:r>
          <a:endParaRPr lang="zh-TW" dirty="0"/>
        </a:p>
      </dgm:t>
    </dgm:pt>
    <dgm:pt modelId="{A30CCFBA-4BD5-4CB8-9099-5100CACC3B22}" type="parTrans" cxnId="{B25D2363-959B-4381-AF43-27300E247A51}">
      <dgm:prSet/>
      <dgm:spPr/>
      <dgm:t>
        <a:bodyPr/>
        <a:lstStyle/>
        <a:p>
          <a:endParaRPr lang="zh-TW" altLang="en-US"/>
        </a:p>
      </dgm:t>
    </dgm:pt>
    <dgm:pt modelId="{98D38CD9-FD5E-4C0C-8221-0441C31204C6}" type="sibTrans" cxnId="{B25D2363-959B-4381-AF43-27300E247A51}">
      <dgm:prSet/>
      <dgm:spPr/>
      <dgm:t>
        <a:bodyPr/>
        <a:lstStyle/>
        <a:p>
          <a:endParaRPr lang="zh-TW" altLang="en-US"/>
        </a:p>
      </dgm:t>
    </dgm:pt>
    <dgm:pt modelId="{5D4EBE22-2077-4BDA-A827-0B0F956026E4}">
      <dgm:prSet/>
      <dgm:spPr/>
      <dgm:t>
        <a:bodyPr/>
        <a:lstStyle/>
        <a:p>
          <a:pPr rtl="0"/>
          <a:r>
            <a:rPr lang="zh-TW" b="1" smtClean="0"/>
            <a:t>使用</a:t>
          </a:r>
          <a:r>
            <a:rPr lang="en-US" b="1" smtClean="0"/>
            <a:t>IP</a:t>
          </a:r>
          <a:r>
            <a:rPr lang="zh-TW" b="1" smtClean="0"/>
            <a:t>位址的前三個位元組為網路位址， 最後一個位元組為主機位址。例如：</a:t>
          </a:r>
          <a:r>
            <a:rPr lang="en-US" b="1" smtClean="0"/>
            <a:t>207.168.10.220</a:t>
          </a:r>
          <a:r>
            <a:rPr lang="zh-TW" b="1" smtClean="0"/>
            <a:t>，「</a:t>
          </a:r>
          <a:r>
            <a:rPr lang="en-US" b="1" smtClean="0"/>
            <a:t>207.168.10</a:t>
          </a:r>
          <a:r>
            <a:rPr lang="zh-TW" b="1" smtClean="0"/>
            <a:t>」為網路位址；「</a:t>
          </a:r>
          <a:r>
            <a:rPr lang="en-US" b="1" smtClean="0"/>
            <a:t>220</a:t>
          </a:r>
          <a:r>
            <a:rPr lang="zh-TW" b="1" smtClean="0"/>
            <a:t>」為主機位址。</a:t>
          </a:r>
          <a:endParaRPr lang="zh-TW"/>
        </a:p>
      </dgm:t>
    </dgm:pt>
    <dgm:pt modelId="{C6F9CD6E-B073-408D-B167-F152EA4CF91D}" type="parTrans" cxnId="{F8880BAA-0E37-4E2E-9D81-28279D5DFA73}">
      <dgm:prSet/>
      <dgm:spPr/>
      <dgm:t>
        <a:bodyPr/>
        <a:lstStyle/>
        <a:p>
          <a:endParaRPr lang="zh-TW" altLang="en-US"/>
        </a:p>
      </dgm:t>
    </dgm:pt>
    <dgm:pt modelId="{C6C018A1-FF8A-4AA1-949C-736822E19F76}" type="sibTrans" cxnId="{F8880BAA-0E37-4E2E-9D81-28279D5DFA73}">
      <dgm:prSet/>
      <dgm:spPr/>
      <dgm:t>
        <a:bodyPr/>
        <a:lstStyle/>
        <a:p>
          <a:endParaRPr lang="zh-TW" altLang="en-US"/>
        </a:p>
      </dgm:t>
    </dgm:pt>
    <dgm:pt modelId="{1880F550-47BC-4BE3-A393-94D7E1DA15CB}">
      <dgm:prSet/>
      <dgm:spPr/>
      <dgm:t>
        <a:bodyPr/>
        <a:lstStyle/>
        <a:p>
          <a:pPr rtl="0"/>
          <a:r>
            <a:rPr lang="en-US" b="1" dirty="0" smtClean="0"/>
            <a:t>Class D</a:t>
          </a:r>
          <a:endParaRPr lang="zh-TW" dirty="0"/>
        </a:p>
      </dgm:t>
    </dgm:pt>
    <dgm:pt modelId="{2BD4AD45-7AE8-4FB9-8E08-0FE47294324F}" type="parTrans" cxnId="{E46A945D-BF10-4993-AC0A-384F3A3073DA}">
      <dgm:prSet/>
      <dgm:spPr/>
      <dgm:t>
        <a:bodyPr/>
        <a:lstStyle/>
        <a:p>
          <a:endParaRPr lang="zh-TW" altLang="en-US"/>
        </a:p>
      </dgm:t>
    </dgm:pt>
    <dgm:pt modelId="{CF6A226A-5D99-4636-B93B-B8FE3A274C9C}" type="sibTrans" cxnId="{E46A945D-BF10-4993-AC0A-384F3A3073DA}">
      <dgm:prSet/>
      <dgm:spPr/>
      <dgm:t>
        <a:bodyPr/>
        <a:lstStyle/>
        <a:p>
          <a:endParaRPr lang="zh-TW" altLang="en-US"/>
        </a:p>
      </dgm:t>
    </dgm:pt>
    <dgm:pt modelId="{A8195D66-E47C-4F52-96CE-76003AAEE7C8}">
      <dgm:prSet/>
      <dgm:spPr/>
      <dgm:t>
        <a:bodyPr/>
        <a:lstStyle/>
        <a:p>
          <a:pPr rtl="0"/>
          <a:r>
            <a:rPr lang="zh-TW" b="1" smtClean="0"/>
            <a:t>作為群播位址</a:t>
          </a:r>
          <a:r>
            <a:rPr lang="en-US" b="1" smtClean="0"/>
            <a:t>(Multicast Addresses)</a:t>
          </a:r>
          <a:r>
            <a:rPr lang="zh-TW" b="1" smtClean="0"/>
            <a:t>，允許資料封包的內容可以被傳送到一群主機，而不只是單一主機。</a:t>
          </a:r>
          <a:endParaRPr lang="zh-TW"/>
        </a:p>
      </dgm:t>
    </dgm:pt>
    <dgm:pt modelId="{E6E5F9B8-56AE-4AA5-8207-39193F6CB1FB}" type="parTrans" cxnId="{FAD4C5F3-D2EB-4076-906D-6D7C6CA5A8DB}">
      <dgm:prSet/>
      <dgm:spPr/>
      <dgm:t>
        <a:bodyPr/>
        <a:lstStyle/>
        <a:p>
          <a:endParaRPr lang="zh-TW" altLang="en-US"/>
        </a:p>
      </dgm:t>
    </dgm:pt>
    <dgm:pt modelId="{8CE1D0CC-67D4-44D5-92C7-B8DED9126CA2}" type="sibTrans" cxnId="{FAD4C5F3-D2EB-4076-906D-6D7C6CA5A8DB}">
      <dgm:prSet/>
      <dgm:spPr/>
      <dgm:t>
        <a:bodyPr/>
        <a:lstStyle/>
        <a:p>
          <a:endParaRPr lang="zh-TW" altLang="en-US"/>
        </a:p>
      </dgm:t>
    </dgm:pt>
    <dgm:pt modelId="{FCE6AC63-3E2F-4864-899A-0EF3F1A7EC02}">
      <dgm:prSet/>
      <dgm:spPr/>
      <dgm:t>
        <a:bodyPr/>
        <a:lstStyle/>
        <a:p>
          <a:pPr rtl="0"/>
          <a:r>
            <a:rPr lang="en-US" b="1" dirty="0" smtClean="0"/>
            <a:t>Class E</a:t>
          </a:r>
          <a:endParaRPr lang="zh-TW" dirty="0"/>
        </a:p>
      </dgm:t>
    </dgm:pt>
    <dgm:pt modelId="{0B077A69-5665-4147-A6C0-A8FDFA1B7FE2}" type="parTrans" cxnId="{0C41DE4B-1DD4-497C-A365-66C00B5F64B4}">
      <dgm:prSet/>
      <dgm:spPr/>
      <dgm:t>
        <a:bodyPr/>
        <a:lstStyle/>
        <a:p>
          <a:endParaRPr lang="zh-TW" altLang="en-US"/>
        </a:p>
      </dgm:t>
    </dgm:pt>
    <dgm:pt modelId="{6DA14F29-49B4-4F00-BF5C-136599625894}" type="sibTrans" cxnId="{0C41DE4B-1DD4-497C-A365-66C00B5F64B4}">
      <dgm:prSet/>
      <dgm:spPr/>
      <dgm:t>
        <a:bodyPr/>
        <a:lstStyle/>
        <a:p>
          <a:endParaRPr lang="zh-TW" altLang="en-US"/>
        </a:p>
      </dgm:t>
    </dgm:pt>
    <dgm:pt modelId="{9FF4C582-EB09-4BD8-945B-BA7E161EA83E}">
      <dgm:prSet/>
      <dgm:spPr/>
      <dgm:t>
        <a:bodyPr/>
        <a:lstStyle/>
        <a:p>
          <a:pPr rtl="0"/>
          <a:r>
            <a:rPr lang="zh-TW" b="1" smtClean="0"/>
            <a:t>保留給未來使用。</a:t>
          </a:r>
          <a:endParaRPr lang="zh-TW"/>
        </a:p>
      </dgm:t>
    </dgm:pt>
    <dgm:pt modelId="{39DBFA46-2EEC-44B5-BAEC-7AA3EAB2C21A}" type="parTrans" cxnId="{4D176225-2D4A-4165-909B-88CE81600927}">
      <dgm:prSet/>
      <dgm:spPr/>
      <dgm:t>
        <a:bodyPr/>
        <a:lstStyle/>
        <a:p>
          <a:endParaRPr lang="zh-TW" altLang="en-US"/>
        </a:p>
      </dgm:t>
    </dgm:pt>
    <dgm:pt modelId="{5E0DF164-1ED8-4E0F-9A45-BC355BAD72AE}" type="sibTrans" cxnId="{4D176225-2D4A-4165-909B-88CE81600927}">
      <dgm:prSet/>
      <dgm:spPr/>
      <dgm:t>
        <a:bodyPr/>
        <a:lstStyle/>
        <a:p>
          <a:endParaRPr lang="zh-TW" altLang="en-US"/>
        </a:p>
      </dgm:t>
    </dgm:pt>
    <dgm:pt modelId="{0606AEFA-48A5-4740-9DDB-546762CA1089}" type="pres">
      <dgm:prSet presAssocID="{4A873081-7DAD-4115-BC37-0501ADCC5E6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2778631-2223-4320-83BE-D8F6B24A479D}" type="pres">
      <dgm:prSet presAssocID="{3DB17E46-B934-47CB-9532-A732F856BE4C}" presName="composite" presStyleCnt="0"/>
      <dgm:spPr/>
    </dgm:pt>
    <dgm:pt modelId="{4F736725-A054-4CBC-811F-957F0428978E}" type="pres">
      <dgm:prSet presAssocID="{3DB17E46-B934-47CB-9532-A732F856BE4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F1CAD4-6B2D-4A10-B150-D93C8429C5AA}" type="pres">
      <dgm:prSet presAssocID="{3DB17E46-B934-47CB-9532-A732F856BE4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23EE3B-A7DC-43A1-AD8E-9874378A87F7}" type="pres">
      <dgm:prSet presAssocID="{EBF09443-A22F-4E92-B9D0-C44F294931BB}" presName="sp" presStyleCnt="0"/>
      <dgm:spPr/>
    </dgm:pt>
    <dgm:pt modelId="{4F7F2351-1B20-4D7F-9E18-08855595A3A5}" type="pres">
      <dgm:prSet presAssocID="{A16FADAA-83EE-4631-ACD1-70F7E1C9FA2F}" presName="composite" presStyleCnt="0"/>
      <dgm:spPr/>
    </dgm:pt>
    <dgm:pt modelId="{ECDEED91-E386-4E42-AD5C-470643ACDC01}" type="pres">
      <dgm:prSet presAssocID="{A16FADAA-83EE-4631-ACD1-70F7E1C9FA2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3452DB-CB5B-447D-AE9A-6B6E64AD1B57}" type="pres">
      <dgm:prSet presAssocID="{A16FADAA-83EE-4631-ACD1-70F7E1C9FA2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99DA6C-D4E4-41DC-A5B6-1F4825A7C020}" type="pres">
      <dgm:prSet presAssocID="{324BCD8E-FB4A-48AC-8810-ECFD6FDF7900}" presName="sp" presStyleCnt="0"/>
      <dgm:spPr/>
    </dgm:pt>
    <dgm:pt modelId="{C0A70552-F243-4B1B-8DCC-6144798FE450}" type="pres">
      <dgm:prSet presAssocID="{2BB65B50-34CD-49AE-A9D9-621C13FD4049}" presName="composite" presStyleCnt="0"/>
      <dgm:spPr/>
    </dgm:pt>
    <dgm:pt modelId="{ED3D7C6B-BB5A-4C82-AA93-A30F3F799076}" type="pres">
      <dgm:prSet presAssocID="{2BB65B50-34CD-49AE-A9D9-621C13FD4049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D9AAEC-59D8-4707-81B8-AFC7E6DCD96F}" type="pres">
      <dgm:prSet presAssocID="{2BB65B50-34CD-49AE-A9D9-621C13FD404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3B0FB2-8AA9-48CC-B9FE-BA980028637E}" type="pres">
      <dgm:prSet presAssocID="{98D38CD9-FD5E-4C0C-8221-0441C31204C6}" presName="sp" presStyleCnt="0"/>
      <dgm:spPr/>
    </dgm:pt>
    <dgm:pt modelId="{958C2BF6-8228-422A-B98A-52C1291CBC0D}" type="pres">
      <dgm:prSet presAssocID="{1880F550-47BC-4BE3-A393-94D7E1DA15CB}" presName="composite" presStyleCnt="0"/>
      <dgm:spPr/>
    </dgm:pt>
    <dgm:pt modelId="{84C573EE-7C36-4C94-A2CD-A253D1D07FC8}" type="pres">
      <dgm:prSet presAssocID="{1880F550-47BC-4BE3-A393-94D7E1DA15C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6F02A12-D25B-4D63-BE0A-1523264DFBCC}" type="pres">
      <dgm:prSet presAssocID="{1880F550-47BC-4BE3-A393-94D7E1DA15C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84AC03-650B-4316-BF8E-0B226B39E6A6}" type="pres">
      <dgm:prSet presAssocID="{CF6A226A-5D99-4636-B93B-B8FE3A274C9C}" presName="sp" presStyleCnt="0"/>
      <dgm:spPr/>
    </dgm:pt>
    <dgm:pt modelId="{88C25AB5-BAD5-4F2B-A34B-599A2C8B924C}" type="pres">
      <dgm:prSet presAssocID="{FCE6AC63-3E2F-4864-899A-0EF3F1A7EC02}" presName="composite" presStyleCnt="0"/>
      <dgm:spPr/>
    </dgm:pt>
    <dgm:pt modelId="{C8C5E70E-B991-4748-934A-C24A22B15ABA}" type="pres">
      <dgm:prSet presAssocID="{FCE6AC63-3E2F-4864-899A-0EF3F1A7EC0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A699CD-D40C-49ED-BECE-DBE65E587122}" type="pres">
      <dgm:prSet presAssocID="{FCE6AC63-3E2F-4864-899A-0EF3F1A7EC0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C41DE4B-1DD4-497C-A365-66C00B5F64B4}" srcId="{4A873081-7DAD-4115-BC37-0501ADCC5E64}" destId="{FCE6AC63-3E2F-4864-899A-0EF3F1A7EC02}" srcOrd="4" destOrd="0" parTransId="{0B077A69-5665-4147-A6C0-A8FDFA1B7FE2}" sibTransId="{6DA14F29-49B4-4F00-BF5C-136599625894}"/>
    <dgm:cxn modelId="{49A94A14-32E2-4281-8258-BF9CE6403B21}" type="presOf" srcId="{1880F550-47BC-4BE3-A393-94D7E1DA15CB}" destId="{84C573EE-7C36-4C94-A2CD-A253D1D07FC8}" srcOrd="0" destOrd="0" presId="urn:microsoft.com/office/officeart/2005/8/layout/chevron2"/>
    <dgm:cxn modelId="{F8880BAA-0E37-4E2E-9D81-28279D5DFA73}" srcId="{2BB65B50-34CD-49AE-A9D9-621C13FD4049}" destId="{5D4EBE22-2077-4BDA-A827-0B0F956026E4}" srcOrd="0" destOrd="0" parTransId="{C6F9CD6E-B073-408D-B167-F152EA4CF91D}" sibTransId="{C6C018A1-FF8A-4AA1-949C-736822E19F76}"/>
    <dgm:cxn modelId="{4D176225-2D4A-4165-909B-88CE81600927}" srcId="{FCE6AC63-3E2F-4864-899A-0EF3F1A7EC02}" destId="{9FF4C582-EB09-4BD8-945B-BA7E161EA83E}" srcOrd="0" destOrd="0" parTransId="{39DBFA46-2EEC-44B5-BAEC-7AA3EAB2C21A}" sibTransId="{5E0DF164-1ED8-4E0F-9A45-BC355BAD72AE}"/>
    <dgm:cxn modelId="{0328DED4-16FC-4EE5-88C9-9CBE79B297B8}" type="presOf" srcId="{FCE6AC63-3E2F-4864-899A-0EF3F1A7EC02}" destId="{C8C5E70E-B991-4748-934A-C24A22B15ABA}" srcOrd="0" destOrd="0" presId="urn:microsoft.com/office/officeart/2005/8/layout/chevron2"/>
    <dgm:cxn modelId="{0851AF3D-D073-4747-8438-6BE021B3D71A}" srcId="{4A873081-7DAD-4115-BC37-0501ADCC5E64}" destId="{3DB17E46-B934-47CB-9532-A732F856BE4C}" srcOrd="0" destOrd="0" parTransId="{AC607BDF-01C4-425F-98EA-5CBA9E8B50D9}" sibTransId="{EBF09443-A22F-4E92-B9D0-C44F294931BB}"/>
    <dgm:cxn modelId="{7B564B49-12DC-4934-A7FF-5BC9F551DDFA}" type="presOf" srcId="{5D4EBE22-2077-4BDA-A827-0B0F956026E4}" destId="{00D9AAEC-59D8-4707-81B8-AFC7E6DCD96F}" srcOrd="0" destOrd="0" presId="urn:microsoft.com/office/officeart/2005/8/layout/chevron2"/>
    <dgm:cxn modelId="{F70E6FA5-DCD5-4F75-B471-7A7752E8E2AB}" type="presOf" srcId="{9FF4C582-EB09-4BD8-945B-BA7E161EA83E}" destId="{2EA699CD-D40C-49ED-BECE-DBE65E587122}" srcOrd="0" destOrd="0" presId="urn:microsoft.com/office/officeart/2005/8/layout/chevron2"/>
    <dgm:cxn modelId="{4F826547-20DD-4FA6-981E-C7F179251D24}" type="presOf" srcId="{A16FADAA-83EE-4631-ACD1-70F7E1C9FA2F}" destId="{ECDEED91-E386-4E42-AD5C-470643ACDC01}" srcOrd="0" destOrd="0" presId="urn:microsoft.com/office/officeart/2005/8/layout/chevron2"/>
    <dgm:cxn modelId="{FAD4C5F3-D2EB-4076-906D-6D7C6CA5A8DB}" srcId="{1880F550-47BC-4BE3-A393-94D7E1DA15CB}" destId="{A8195D66-E47C-4F52-96CE-76003AAEE7C8}" srcOrd="0" destOrd="0" parTransId="{E6E5F9B8-56AE-4AA5-8207-39193F6CB1FB}" sibTransId="{8CE1D0CC-67D4-44D5-92C7-B8DED9126CA2}"/>
    <dgm:cxn modelId="{F9B61815-BDD5-43FB-9CF4-7D93EFB16DC8}" srcId="{A16FADAA-83EE-4631-ACD1-70F7E1C9FA2F}" destId="{F9C7BA7D-8894-4401-A15F-15DA38F7D446}" srcOrd="0" destOrd="0" parTransId="{4FA7ED69-E2A5-426F-9C92-0EB813507BD0}" sibTransId="{9FB51654-047C-4C74-9857-B6C71CAA7F31}"/>
    <dgm:cxn modelId="{E46A945D-BF10-4993-AC0A-384F3A3073DA}" srcId="{4A873081-7DAD-4115-BC37-0501ADCC5E64}" destId="{1880F550-47BC-4BE3-A393-94D7E1DA15CB}" srcOrd="3" destOrd="0" parTransId="{2BD4AD45-7AE8-4FB9-8E08-0FE47294324F}" sibTransId="{CF6A226A-5D99-4636-B93B-B8FE3A274C9C}"/>
    <dgm:cxn modelId="{66C62999-5613-47E0-9851-13972FCECD17}" type="presOf" srcId="{F9C7BA7D-8894-4401-A15F-15DA38F7D446}" destId="{BC3452DB-CB5B-447D-AE9A-6B6E64AD1B57}" srcOrd="0" destOrd="0" presId="urn:microsoft.com/office/officeart/2005/8/layout/chevron2"/>
    <dgm:cxn modelId="{478B69C0-84CF-4E38-97D0-A80974D0E27B}" type="presOf" srcId="{A8195D66-E47C-4F52-96CE-76003AAEE7C8}" destId="{76F02A12-D25B-4D63-BE0A-1523264DFBCC}" srcOrd="0" destOrd="0" presId="urn:microsoft.com/office/officeart/2005/8/layout/chevron2"/>
    <dgm:cxn modelId="{889A7FF2-84A6-4C03-B91B-133AFA412E2F}" srcId="{3DB17E46-B934-47CB-9532-A732F856BE4C}" destId="{370E7CCF-2F34-4F63-9C91-0542BD5CCA72}" srcOrd="0" destOrd="0" parTransId="{E8D1632F-F63B-4F7D-BF92-BA6BB88EA466}" sibTransId="{FA64F4BB-3A20-4799-BB9B-2060998A1F0B}"/>
    <dgm:cxn modelId="{B25D2363-959B-4381-AF43-27300E247A51}" srcId="{4A873081-7DAD-4115-BC37-0501ADCC5E64}" destId="{2BB65B50-34CD-49AE-A9D9-621C13FD4049}" srcOrd="2" destOrd="0" parTransId="{A30CCFBA-4BD5-4CB8-9099-5100CACC3B22}" sibTransId="{98D38CD9-FD5E-4C0C-8221-0441C31204C6}"/>
    <dgm:cxn modelId="{863A2C28-20A4-4ED8-90C0-F812EDBCB3F9}" type="presOf" srcId="{370E7CCF-2F34-4F63-9C91-0542BD5CCA72}" destId="{4AF1CAD4-6B2D-4A10-B150-D93C8429C5AA}" srcOrd="0" destOrd="0" presId="urn:microsoft.com/office/officeart/2005/8/layout/chevron2"/>
    <dgm:cxn modelId="{71B48E05-93EA-40C3-AC45-B38580A5A715}" type="presOf" srcId="{4A873081-7DAD-4115-BC37-0501ADCC5E64}" destId="{0606AEFA-48A5-4740-9DDB-546762CA1089}" srcOrd="0" destOrd="0" presId="urn:microsoft.com/office/officeart/2005/8/layout/chevron2"/>
    <dgm:cxn modelId="{80D8EBAA-FC68-4964-AB1D-A53047E03620}" type="presOf" srcId="{2BB65B50-34CD-49AE-A9D9-621C13FD4049}" destId="{ED3D7C6B-BB5A-4C82-AA93-A30F3F799076}" srcOrd="0" destOrd="0" presId="urn:microsoft.com/office/officeart/2005/8/layout/chevron2"/>
    <dgm:cxn modelId="{9478A858-7D27-482F-ACB7-70D9672D9601}" srcId="{4A873081-7DAD-4115-BC37-0501ADCC5E64}" destId="{A16FADAA-83EE-4631-ACD1-70F7E1C9FA2F}" srcOrd="1" destOrd="0" parTransId="{B644B398-0257-4DF1-B98F-0DF0660DD517}" sibTransId="{324BCD8E-FB4A-48AC-8810-ECFD6FDF7900}"/>
    <dgm:cxn modelId="{038B1DFB-8DF2-4CC2-B0C3-19B8E21A6F99}" type="presOf" srcId="{3DB17E46-B934-47CB-9532-A732F856BE4C}" destId="{4F736725-A054-4CBC-811F-957F0428978E}" srcOrd="0" destOrd="0" presId="urn:microsoft.com/office/officeart/2005/8/layout/chevron2"/>
    <dgm:cxn modelId="{0FD68309-75DF-4332-B17D-221BFD6F617A}" type="presParOf" srcId="{0606AEFA-48A5-4740-9DDB-546762CA1089}" destId="{02778631-2223-4320-83BE-D8F6B24A479D}" srcOrd="0" destOrd="0" presId="urn:microsoft.com/office/officeart/2005/8/layout/chevron2"/>
    <dgm:cxn modelId="{F84D9446-A443-4BB8-9DA0-1F487130FC83}" type="presParOf" srcId="{02778631-2223-4320-83BE-D8F6B24A479D}" destId="{4F736725-A054-4CBC-811F-957F0428978E}" srcOrd="0" destOrd="0" presId="urn:microsoft.com/office/officeart/2005/8/layout/chevron2"/>
    <dgm:cxn modelId="{973CFF43-89A5-4FC7-97BE-4EBA4A935135}" type="presParOf" srcId="{02778631-2223-4320-83BE-D8F6B24A479D}" destId="{4AF1CAD4-6B2D-4A10-B150-D93C8429C5AA}" srcOrd="1" destOrd="0" presId="urn:microsoft.com/office/officeart/2005/8/layout/chevron2"/>
    <dgm:cxn modelId="{4D706267-F288-47C8-8ABE-C6376226E9FA}" type="presParOf" srcId="{0606AEFA-48A5-4740-9DDB-546762CA1089}" destId="{3A23EE3B-A7DC-43A1-AD8E-9874378A87F7}" srcOrd="1" destOrd="0" presId="urn:microsoft.com/office/officeart/2005/8/layout/chevron2"/>
    <dgm:cxn modelId="{A7324FF2-6674-42AC-BBF5-E30A7B5AE76E}" type="presParOf" srcId="{0606AEFA-48A5-4740-9DDB-546762CA1089}" destId="{4F7F2351-1B20-4D7F-9E18-08855595A3A5}" srcOrd="2" destOrd="0" presId="urn:microsoft.com/office/officeart/2005/8/layout/chevron2"/>
    <dgm:cxn modelId="{05C47BCD-5969-4D18-ADE2-CE142F5CFFEB}" type="presParOf" srcId="{4F7F2351-1B20-4D7F-9E18-08855595A3A5}" destId="{ECDEED91-E386-4E42-AD5C-470643ACDC01}" srcOrd="0" destOrd="0" presId="urn:microsoft.com/office/officeart/2005/8/layout/chevron2"/>
    <dgm:cxn modelId="{FDABA092-F848-4EB9-ADFD-89A99E780DC0}" type="presParOf" srcId="{4F7F2351-1B20-4D7F-9E18-08855595A3A5}" destId="{BC3452DB-CB5B-447D-AE9A-6B6E64AD1B57}" srcOrd="1" destOrd="0" presId="urn:microsoft.com/office/officeart/2005/8/layout/chevron2"/>
    <dgm:cxn modelId="{5F78E9AD-4687-448E-8310-863B0D6E4632}" type="presParOf" srcId="{0606AEFA-48A5-4740-9DDB-546762CA1089}" destId="{5299DA6C-D4E4-41DC-A5B6-1F4825A7C020}" srcOrd="3" destOrd="0" presId="urn:microsoft.com/office/officeart/2005/8/layout/chevron2"/>
    <dgm:cxn modelId="{06BCC6E8-2D68-4A48-9C79-321CFCB5EC86}" type="presParOf" srcId="{0606AEFA-48A5-4740-9DDB-546762CA1089}" destId="{C0A70552-F243-4B1B-8DCC-6144798FE450}" srcOrd="4" destOrd="0" presId="urn:microsoft.com/office/officeart/2005/8/layout/chevron2"/>
    <dgm:cxn modelId="{EFE84841-ED4E-4043-85F9-59C596D74B79}" type="presParOf" srcId="{C0A70552-F243-4B1B-8DCC-6144798FE450}" destId="{ED3D7C6B-BB5A-4C82-AA93-A30F3F799076}" srcOrd="0" destOrd="0" presId="urn:microsoft.com/office/officeart/2005/8/layout/chevron2"/>
    <dgm:cxn modelId="{278D83E0-EC17-41FD-9FA3-1919B39D1AA4}" type="presParOf" srcId="{C0A70552-F243-4B1B-8DCC-6144798FE450}" destId="{00D9AAEC-59D8-4707-81B8-AFC7E6DCD96F}" srcOrd="1" destOrd="0" presId="urn:microsoft.com/office/officeart/2005/8/layout/chevron2"/>
    <dgm:cxn modelId="{477F5831-4BFB-403A-9206-97C8E1AA5800}" type="presParOf" srcId="{0606AEFA-48A5-4740-9DDB-546762CA1089}" destId="{ED3B0FB2-8AA9-48CC-B9FE-BA980028637E}" srcOrd="5" destOrd="0" presId="urn:microsoft.com/office/officeart/2005/8/layout/chevron2"/>
    <dgm:cxn modelId="{ED245599-FC0D-4AC3-8886-28727374DF4D}" type="presParOf" srcId="{0606AEFA-48A5-4740-9DDB-546762CA1089}" destId="{958C2BF6-8228-422A-B98A-52C1291CBC0D}" srcOrd="6" destOrd="0" presId="urn:microsoft.com/office/officeart/2005/8/layout/chevron2"/>
    <dgm:cxn modelId="{C1DAE119-4E84-4423-9FB9-5CF7BE2138F1}" type="presParOf" srcId="{958C2BF6-8228-422A-B98A-52C1291CBC0D}" destId="{84C573EE-7C36-4C94-A2CD-A253D1D07FC8}" srcOrd="0" destOrd="0" presId="urn:microsoft.com/office/officeart/2005/8/layout/chevron2"/>
    <dgm:cxn modelId="{360A45CD-0314-46EA-B961-8F6F35843751}" type="presParOf" srcId="{958C2BF6-8228-422A-B98A-52C1291CBC0D}" destId="{76F02A12-D25B-4D63-BE0A-1523264DFBCC}" srcOrd="1" destOrd="0" presId="urn:microsoft.com/office/officeart/2005/8/layout/chevron2"/>
    <dgm:cxn modelId="{C6C1D0D8-7C0A-4DBF-8B65-06E9FA46A6FB}" type="presParOf" srcId="{0606AEFA-48A5-4740-9DDB-546762CA1089}" destId="{FD84AC03-650B-4316-BF8E-0B226B39E6A6}" srcOrd="7" destOrd="0" presId="urn:microsoft.com/office/officeart/2005/8/layout/chevron2"/>
    <dgm:cxn modelId="{C7D4EE2E-6E5D-4F8B-A330-CB7FB44DC01F}" type="presParOf" srcId="{0606AEFA-48A5-4740-9DDB-546762CA1089}" destId="{88C25AB5-BAD5-4F2B-A34B-599A2C8B924C}" srcOrd="8" destOrd="0" presId="urn:microsoft.com/office/officeart/2005/8/layout/chevron2"/>
    <dgm:cxn modelId="{EB0D4059-6832-4935-8DFB-CBEA9EECD636}" type="presParOf" srcId="{88C25AB5-BAD5-4F2B-A34B-599A2C8B924C}" destId="{C8C5E70E-B991-4748-934A-C24A22B15ABA}" srcOrd="0" destOrd="0" presId="urn:microsoft.com/office/officeart/2005/8/layout/chevron2"/>
    <dgm:cxn modelId="{814A5BAE-18CC-4BC3-A4ED-25B144068169}" type="presParOf" srcId="{88C25AB5-BAD5-4F2B-A34B-599A2C8B924C}" destId="{2EA699CD-D40C-49ED-BECE-DBE65E5871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8F888-F8EB-424E-82DE-FA1BF9234039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F4C03ADD-BF97-48AE-B179-E08D6F9AA8BE}">
      <dgm:prSet/>
      <dgm:spPr/>
      <dgm:t>
        <a:bodyPr/>
        <a:lstStyle/>
        <a:p>
          <a:pPr rtl="0"/>
          <a:r>
            <a:rPr lang="zh-TW" b="1" dirty="0" smtClean="0"/>
            <a:t>步驟一</a:t>
          </a:r>
          <a:endParaRPr lang="zh-TW" dirty="0"/>
        </a:p>
      </dgm:t>
    </dgm:pt>
    <dgm:pt modelId="{6450EC29-6AE0-46ED-8C0F-30EAF8B50321}" type="parTrans" cxnId="{2D3D5602-5C8A-40A8-AAE6-F55341B30083}">
      <dgm:prSet/>
      <dgm:spPr/>
      <dgm:t>
        <a:bodyPr/>
        <a:lstStyle/>
        <a:p>
          <a:endParaRPr lang="zh-TW" altLang="en-US"/>
        </a:p>
      </dgm:t>
    </dgm:pt>
    <dgm:pt modelId="{A75467A4-155F-44E0-BBE0-7B6D69CAB206}" type="sibTrans" cxnId="{2D3D5602-5C8A-40A8-AAE6-F55341B30083}">
      <dgm:prSet/>
      <dgm:spPr/>
      <dgm:t>
        <a:bodyPr/>
        <a:lstStyle/>
        <a:p>
          <a:endParaRPr lang="zh-TW" altLang="en-US"/>
        </a:p>
      </dgm:t>
    </dgm:pt>
    <dgm:pt modelId="{E3FDAFEC-B545-43F0-8129-A100AA96C49F}">
      <dgm:prSet/>
      <dgm:spPr/>
      <dgm:t>
        <a:bodyPr/>
        <a:lstStyle/>
        <a:p>
          <a:pPr rtl="0"/>
          <a:r>
            <a:rPr lang="zh-TW" b="1" smtClean="0"/>
            <a:t>先將十進制</a:t>
          </a:r>
          <a:r>
            <a:rPr lang="en-US" b="1" smtClean="0"/>
            <a:t>IP</a:t>
          </a:r>
          <a:r>
            <a:rPr lang="zh-TW" b="1" smtClean="0"/>
            <a:t>位址及子網路遮罩位址轉為二進制位址。</a:t>
          </a:r>
          <a:endParaRPr lang="zh-TW"/>
        </a:p>
      </dgm:t>
    </dgm:pt>
    <dgm:pt modelId="{19C9B435-283A-4245-A1A1-5E0B1C79C5B3}" type="parTrans" cxnId="{8B915FAF-974F-4C09-80B7-9851B8B54F44}">
      <dgm:prSet/>
      <dgm:spPr/>
      <dgm:t>
        <a:bodyPr/>
        <a:lstStyle/>
        <a:p>
          <a:endParaRPr lang="zh-TW" altLang="en-US"/>
        </a:p>
      </dgm:t>
    </dgm:pt>
    <dgm:pt modelId="{8FE032CB-10DC-4F99-9A7C-A132B54EF1D1}" type="sibTrans" cxnId="{8B915FAF-974F-4C09-80B7-9851B8B54F44}">
      <dgm:prSet/>
      <dgm:spPr/>
      <dgm:t>
        <a:bodyPr/>
        <a:lstStyle/>
        <a:p>
          <a:endParaRPr lang="zh-TW" altLang="en-US"/>
        </a:p>
      </dgm:t>
    </dgm:pt>
    <dgm:pt modelId="{C70B68F8-4FFE-45CA-911B-4D26E843FBF3}">
      <dgm:prSet/>
      <dgm:spPr/>
      <dgm:t>
        <a:bodyPr/>
        <a:lstStyle/>
        <a:p>
          <a:pPr rtl="0"/>
          <a:r>
            <a:rPr lang="zh-TW" b="1" dirty="0" smtClean="0"/>
            <a:t>步驟二</a:t>
          </a:r>
          <a:endParaRPr lang="zh-TW" dirty="0"/>
        </a:p>
      </dgm:t>
    </dgm:pt>
    <dgm:pt modelId="{6DFB379C-1FCC-4A01-B764-787030F58403}" type="parTrans" cxnId="{B045D653-79B0-4F58-94FC-87374EE112DA}">
      <dgm:prSet/>
      <dgm:spPr/>
      <dgm:t>
        <a:bodyPr/>
        <a:lstStyle/>
        <a:p>
          <a:endParaRPr lang="zh-TW" altLang="en-US"/>
        </a:p>
      </dgm:t>
    </dgm:pt>
    <dgm:pt modelId="{B2B1CF31-FA03-4EA9-BA3E-CDF18C58331F}" type="sibTrans" cxnId="{B045D653-79B0-4F58-94FC-87374EE112DA}">
      <dgm:prSet/>
      <dgm:spPr/>
      <dgm:t>
        <a:bodyPr/>
        <a:lstStyle/>
        <a:p>
          <a:endParaRPr lang="zh-TW" altLang="en-US"/>
        </a:p>
      </dgm:t>
    </dgm:pt>
    <dgm:pt modelId="{B4A8E1A6-754B-430E-B23A-D0C6820086E1}">
      <dgm:prSet/>
      <dgm:spPr/>
      <dgm:t>
        <a:bodyPr/>
        <a:lstStyle/>
        <a:p>
          <a:pPr rtl="0"/>
          <a:r>
            <a:rPr lang="zh-TW" b="1" smtClean="0"/>
            <a:t>將兩個二進制位址做</a:t>
          </a:r>
          <a:r>
            <a:rPr lang="en-US" b="1" smtClean="0"/>
            <a:t>AND</a:t>
          </a:r>
          <a:r>
            <a:rPr lang="zh-TW" b="1" smtClean="0"/>
            <a:t>運算。</a:t>
          </a:r>
          <a:endParaRPr lang="zh-TW"/>
        </a:p>
      </dgm:t>
    </dgm:pt>
    <dgm:pt modelId="{C371F236-0424-405B-A3DF-B2E48F9EBA10}" type="parTrans" cxnId="{D380325B-9E77-42BD-A945-AC4A4C06E713}">
      <dgm:prSet/>
      <dgm:spPr/>
      <dgm:t>
        <a:bodyPr/>
        <a:lstStyle/>
        <a:p>
          <a:endParaRPr lang="zh-TW" altLang="en-US"/>
        </a:p>
      </dgm:t>
    </dgm:pt>
    <dgm:pt modelId="{E22CFEE5-3376-47E0-BEF5-8DDA7159736B}" type="sibTrans" cxnId="{D380325B-9E77-42BD-A945-AC4A4C06E713}">
      <dgm:prSet/>
      <dgm:spPr/>
      <dgm:t>
        <a:bodyPr/>
        <a:lstStyle/>
        <a:p>
          <a:endParaRPr lang="zh-TW" altLang="en-US"/>
        </a:p>
      </dgm:t>
    </dgm:pt>
    <dgm:pt modelId="{FFF8EE89-20E4-4948-A28C-1E162755B341}">
      <dgm:prSet/>
      <dgm:spPr/>
      <dgm:t>
        <a:bodyPr/>
        <a:lstStyle/>
        <a:p>
          <a:pPr rtl="0"/>
          <a:r>
            <a:rPr lang="zh-TW" b="1" dirty="0" smtClean="0"/>
            <a:t>步驟三</a:t>
          </a:r>
          <a:endParaRPr lang="zh-TW" dirty="0"/>
        </a:p>
      </dgm:t>
    </dgm:pt>
    <dgm:pt modelId="{A4E91069-902F-4154-8153-AB3F47BAD0EC}" type="parTrans" cxnId="{E79C0536-8F8B-4092-8A83-98C4A3128E68}">
      <dgm:prSet/>
      <dgm:spPr/>
      <dgm:t>
        <a:bodyPr/>
        <a:lstStyle/>
        <a:p>
          <a:endParaRPr lang="zh-TW" altLang="en-US"/>
        </a:p>
      </dgm:t>
    </dgm:pt>
    <dgm:pt modelId="{2058D9A9-9BA5-455C-95B4-F4819706AAB5}" type="sibTrans" cxnId="{E79C0536-8F8B-4092-8A83-98C4A3128E68}">
      <dgm:prSet/>
      <dgm:spPr/>
      <dgm:t>
        <a:bodyPr/>
        <a:lstStyle/>
        <a:p>
          <a:endParaRPr lang="zh-TW" altLang="en-US"/>
        </a:p>
      </dgm:t>
    </dgm:pt>
    <dgm:pt modelId="{AF91FCD4-CD88-4DAF-8011-A1C728241D5B}">
      <dgm:prSet/>
      <dgm:spPr/>
      <dgm:t>
        <a:bodyPr/>
        <a:lstStyle/>
        <a:p>
          <a:pPr rtl="0"/>
          <a:r>
            <a:rPr lang="zh-TW" b="1" smtClean="0"/>
            <a:t>比較運算結果與子網路遮罩是否相同。</a:t>
          </a:r>
          <a:endParaRPr lang="zh-TW"/>
        </a:p>
      </dgm:t>
    </dgm:pt>
    <dgm:pt modelId="{B85D1EC6-89F3-4114-ABD1-4AC5220DE162}" type="parTrans" cxnId="{33194689-0910-414F-869C-128A22DCAD1D}">
      <dgm:prSet/>
      <dgm:spPr/>
      <dgm:t>
        <a:bodyPr/>
        <a:lstStyle/>
        <a:p>
          <a:endParaRPr lang="zh-TW" altLang="en-US"/>
        </a:p>
      </dgm:t>
    </dgm:pt>
    <dgm:pt modelId="{C88790FF-BACB-4B5E-8F56-9F62F1B3BACF}" type="sibTrans" cxnId="{33194689-0910-414F-869C-128A22DCAD1D}">
      <dgm:prSet/>
      <dgm:spPr/>
      <dgm:t>
        <a:bodyPr/>
        <a:lstStyle/>
        <a:p>
          <a:endParaRPr lang="zh-TW" altLang="en-US"/>
        </a:p>
      </dgm:t>
    </dgm:pt>
    <dgm:pt modelId="{9AE39E63-42CD-4BF7-9BC0-634FB54DE9D7}">
      <dgm:prSet/>
      <dgm:spPr/>
      <dgm:t>
        <a:bodyPr/>
        <a:lstStyle/>
        <a:p>
          <a:pPr rtl="0"/>
          <a:r>
            <a:rPr lang="zh-TW" b="1" dirty="0" smtClean="0"/>
            <a:t>步驟四</a:t>
          </a:r>
          <a:endParaRPr lang="zh-TW" dirty="0"/>
        </a:p>
      </dgm:t>
    </dgm:pt>
    <dgm:pt modelId="{EF533D35-386C-46FF-B281-4DE69A136A85}" type="parTrans" cxnId="{6988E931-F7E7-4F68-9B3C-57D376AEBEB7}">
      <dgm:prSet/>
      <dgm:spPr/>
      <dgm:t>
        <a:bodyPr/>
        <a:lstStyle/>
        <a:p>
          <a:endParaRPr lang="zh-TW" altLang="en-US"/>
        </a:p>
      </dgm:t>
    </dgm:pt>
    <dgm:pt modelId="{00357CC6-5D06-4488-9AC9-CB5B4428D1FB}" type="sibTrans" cxnId="{6988E931-F7E7-4F68-9B3C-57D376AEBEB7}">
      <dgm:prSet/>
      <dgm:spPr/>
      <dgm:t>
        <a:bodyPr/>
        <a:lstStyle/>
        <a:p>
          <a:endParaRPr lang="zh-TW" altLang="en-US"/>
        </a:p>
      </dgm:t>
    </dgm:pt>
    <dgm:pt modelId="{B7A37D8B-5308-432F-8D53-9B2F91BC39A5}">
      <dgm:prSet/>
      <dgm:spPr/>
      <dgm:t>
        <a:bodyPr/>
        <a:lstStyle/>
        <a:p>
          <a:pPr rtl="0"/>
          <a:r>
            <a:rPr lang="zh-TW" b="1" smtClean="0"/>
            <a:t>前三組</a:t>
          </a:r>
          <a:r>
            <a:rPr lang="en-US" b="1" smtClean="0"/>
            <a:t>IP</a:t>
          </a:r>
          <a:r>
            <a:rPr lang="zh-TW" b="1" smtClean="0"/>
            <a:t>相同則為同一子網域，不相同則非同一子網域。</a:t>
          </a:r>
          <a:endParaRPr lang="zh-TW"/>
        </a:p>
      </dgm:t>
    </dgm:pt>
    <dgm:pt modelId="{B47E6D20-8E88-414B-BDDD-BB7201907E37}" type="parTrans" cxnId="{ACC3FFEA-EE71-4A9C-AA4E-0553F63AA0FD}">
      <dgm:prSet/>
      <dgm:spPr/>
      <dgm:t>
        <a:bodyPr/>
        <a:lstStyle/>
        <a:p>
          <a:endParaRPr lang="zh-TW" altLang="en-US"/>
        </a:p>
      </dgm:t>
    </dgm:pt>
    <dgm:pt modelId="{B29DAF07-B47B-4EDE-B366-069188F1DAA6}" type="sibTrans" cxnId="{ACC3FFEA-EE71-4A9C-AA4E-0553F63AA0FD}">
      <dgm:prSet/>
      <dgm:spPr/>
      <dgm:t>
        <a:bodyPr/>
        <a:lstStyle/>
        <a:p>
          <a:endParaRPr lang="zh-TW" altLang="en-US"/>
        </a:p>
      </dgm:t>
    </dgm:pt>
    <dgm:pt modelId="{30604AB7-9B4B-4BF6-B1BC-1EF43C9B88A3}" type="pres">
      <dgm:prSet presAssocID="{4318F888-F8EB-424E-82DE-FA1BF92340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0CBA054-78AE-4802-8248-FFAE7A357768}" type="pres">
      <dgm:prSet presAssocID="{F4C03ADD-BF97-48AE-B179-E08D6F9AA8BE}" presName="composite" presStyleCnt="0"/>
      <dgm:spPr/>
    </dgm:pt>
    <dgm:pt modelId="{2B7982D7-CD17-43A9-85DB-FC0A81651D8E}" type="pres">
      <dgm:prSet presAssocID="{F4C03ADD-BF97-48AE-B179-E08D6F9AA8B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70A56B-0F11-4CF4-9FF7-8C602B11B7D9}" type="pres">
      <dgm:prSet presAssocID="{F4C03ADD-BF97-48AE-B179-E08D6F9AA8B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70640B-2358-44FC-9A96-90D1E5255D8D}" type="pres">
      <dgm:prSet presAssocID="{A75467A4-155F-44E0-BBE0-7B6D69CAB206}" presName="sp" presStyleCnt="0"/>
      <dgm:spPr/>
    </dgm:pt>
    <dgm:pt modelId="{0C35C31C-2270-423A-BE40-BD5CCAE8C3ED}" type="pres">
      <dgm:prSet presAssocID="{C70B68F8-4FFE-45CA-911B-4D26E843FBF3}" presName="composite" presStyleCnt="0"/>
      <dgm:spPr/>
    </dgm:pt>
    <dgm:pt modelId="{F3FDF608-F60F-442E-AC5A-4D089E98F6E8}" type="pres">
      <dgm:prSet presAssocID="{C70B68F8-4FFE-45CA-911B-4D26E843FBF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B41FE-B41D-47AD-AF97-8B06CCCC3C78}" type="pres">
      <dgm:prSet presAssocID="{C70B68F8-4FFE-45CA-911B-4D26E843FBF3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3D15629-8F11-4636-8D41-37C75E50A5F2}" type="pres">
      <dgm:prSet presAssocID="{B2B1CF31-FA03-4EA9-BA3E-CDF18C58331F}" presName="sp" presStyleCnt="0"/>
      <dgm:spPr/>
    </dgm:pt>
    <dgm:pt modelId="{A7F71F2F-B846-4334-BDCD-3D0C33F4508E}" type="pres">
      <dgm:prSet presAssocID="{FFF8EE89-20E4-4948-A28C-1E162755B341}" presName="composite" presStyleCnt="0"/>
      <dgm:spPr/>
    </dgm:pt>
    <dgm:pt modelId="{8F7C07B6-66F3-4C27-B3C1-E8BC2F065D84}" type="pres">
      <dgm:prSet presAssocID="{FFF8EE89-20E4-4948-A28C-1E162755B34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DDD926-CD76-4289-8D81-7314840D6066}" type="pres">
      <dgm:prSet presAssocID="{FFF8EE89-20E4-4948-A28C-1E162755B34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AA9395-85D2-41A3-BE8E-3E52A7B57F99}" type="pres">
      <dgm:prSet presAssocID="{2058D9A9-9BA5-455C-95B4-F4819706AAB5}" presName="sp" presStyleCnt="0"/>
      <dgm:spPr/>
    </dgm:pt>
    <dgm:pt modelId="{88E2409B-6B23-4D97-A0ED-035FE16123E4}" type="pres">
      <dgm:prSet presAssocID="{9AE39E63-42CD-4BF7-9BC0-634FB54DE9D7}" presName="composite" presStyleCnt="0"/>
      <dgm:spPr/>
    </dgm:pt>
    <dgm:pt modelId="{36822DB7-AA24-4578-8414-1CCDFC8B2E92}" type="pres">
      <dgm:prSet presAssocID="{9AE39E63-42CD-4BF7-9BC0-634FB54DE9D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F734ED-54FB-4064-AE7A-4600BBD2E6B0}" type="pres">
      <dgm:prSet presAssocID="{9AE39E63-42CD-4BF7-9BC0-634FB54DE9D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B915FAF-974F-4C09-80B7-9851B8B54F44}" srcId="{F4C03ADD-BF97-48AE-B179-E08D6F9AA8BE}" destId="{E3FDAFEC-B545-43F0-8129-A100AA96C49F}" srcOrd="0" destOrd="0" parTransId="{19C9B435-283A-4245-A1A1-5E0B1C79C5B3}" sibTransId="{8FE032CB-10DC-4F99-9A7C-A132B54EF1D1}"/>
    <dgm:cxn modelId="{5E70B6D0-B4A1-4E78-961A-EC61592DE1FA}" type="presOf" srcId="{C70B68F8-4FFE-45CA-911B-4D26E843FBF3}" destId="{F3FDF608-F60F-442E-AC5A-4D089E98F6E8}" srcOrd="0" destOrd="0" presId="urn:microsoft.com/office/officeart/2005/8/layout/chevron2"/>
    <dgm:cxn modelId="{B000366F-CDF3-41C7-A110-5FF479935883}" type="presOf" srcId="{9AE39E63-42CD-4BF7-9BC0-634FB54DE9D7}" destId="{36822DB7-AA24-4578-8414-1CCDFC8B2E92}" srcOrd="0" destOrd="0" presId="urn:microsoft.com/office/officeart/2005/8/layout/chevron2"/>
    <dgm:cxn modelId="{2D3D5602-5C8A-40A8-AAE6-F55341B30083}" srcId="{4318F888-F8EB-424E-82DE-FA1BF9234039}" destId="{F4C03ADD-BF97-48AE-B179-E08D6F9AA8BE}" srcOrd="0" destOrd="0" parTransId="{6450EC29-6AE0-46ED-8C0F-30EAF8B50321}" sibTransId="{A75467A4-155F-44E0-BBE0-7B6D69CAB206}"/>
    <dgm:cxn modelId="{6988E931-F7E7-4F68-9B3C-57D376AEBEB7}" srcId="{4318F888-F8EB-424E-82DE-FA1BF9234039}" destId="{9AE39E63-42CD-4BF7-9BC0-634FB54DE9D7}" srcOrd="3" destOrd="0" parTransId="{EF533D35-386C-46FF-B281-4DE69A136A85}" sibTransId="{00357CC6-5D06-4488-9AC9-CB5B4428D1FB}"/>
    <dgm:cxn modelId="{D380325B-9E77-42BD-A945-AC4A4C06E713}" srcId="{C70B68F8-4FFE-45CA-911B-4D26E843FBF3}" destId="{B4A8E1A6-754B-430E-B23A-D0C6820086E1}" srcOrd="0" destOrd="0" parTransId="{C371F236-0424-405B-A3DF-B2E48F9EBA10}" sibTransId="{E22CFEE5-3376-47E0-BEF5-8DDA7159736B}"/>
    <dgm:cxn modelId="{7A150BF7-FBF6-4ADD-A96A-996D2FFCE124}" type="presOf" srcId="{B7A37D8B-5308-432F-8D53-9B2F91BC39A5}" destId="{20F734ED-54FB-4064-AE7A-4600BBD2E6B0}" srcOrd="0" destOrd="0" presId="urn:microsoft.com/office/officeart/2005/8/layout/chevron2"/>
    <dgm:cxn modelId="{E79C0536-8F8B-4092-8A83-98C4A3128E68}" srcId="{4318F888-F8EB-424E-82DE-FA1BF9234039}" destId="{FFF8EE89-20E4-4948-A28C-1E162755B341}" srcOrd="2" destOrd="0" parTransId="{A4E91069-902F-4154-8153-AB3F47BAD0EC}" sibTransId="{2058D9A9-9BA5-455C-95B4-F4819706AAB5}"/>
    <dgm:cxn modelId="{2AA10297-6940-4B38-AB9C-9CC555402BEC}" type="presOf" srcId="{AF91FCD4-CD88-4DAF-8011-A1C728241D5B}" destId="{1DDDD926-CD76-4289-8D81-7314840D6066}" srcOrd="0" destOrd="0" presId="urn:microsoft.com/office/officeart/2005/8/layout/chevron2"/>
    <dgm:cxn modelId="{B045D653-79B0-4F58-94FC-87374EE112DA}" srcId="{4318F888-F8EB-424E-82DE-FA1BF9234039}" destId="{C70B68F8-4FFE-45CA-911B-4D26E843FBF3}" srcOrd="1" destOrd="0" parTransId="{6DFB379C-1FCC-4A01-B764-787030F58403}" sibTransId="{B2B1CF31-FA03-4EA9-BA3E-CDF18C58331F}"/>
    <dgm:cxn modelId="{D79D2A57-8E55-4786-8EA0-E5CC409D8E25}" type="presOf" srcId="{F4C03ADD-BF97-48AE-B179-E08D6F9AA8BE}" destId="{2B7982D7-CD17-43A9-85DB-FC0A81651D8E}" srcOrd="0" destOrd="0" presId="urn:microsoft.com/office/officeart/2005/8/layout/chevron2"/>
    <dgm:cxn modelId="{038F29D1-EE88-4E94-9E4F-790ECEA49977}" type="presOf" srcId="{E3FDAFEC-B545-43F0-8129-A100AA96C49F}" destId="{2870A56B-0F11-4CF4-9FF7-8C602B11B7D9}" srcOrd="0" destOrd="0" presId="urn:microsoft.com/office/officeart/2005/8/layout/chevron2"/>
    <dgm:cxn modelId="{ACC3FFEA-EE71-4A9C-AA4E-0553F63AA0FD}" srcId="{9AE39E63-42CD-4BF7-9BC0-634FB54DE9D7}" destId="{B7A37D8B-5308-432F-8D53-9B2F91BC39A5}" srcOrd="0" destOrd="0" parTransId="{B47E6D20-8E88-414B-BDDD-BB7201907E37}" sibTransId="{B29DAF07-B47B-4EDE-B366-069188F1DAA6}"/>
    <dgm:cxn modelId="{A20BC75C-8A1D-4DB7-8623-1C003E91C677}" type="presOf" srcId="{4318F888-F8EB-424E-82DE-FA1BF9234039}" destId="{30604AB7-9B4B-4BF6-B1BC-1EF43C9B88A3}" srcOrd="0" destOrd="0" presId="urn:microsoft.com/office/officeart/2005/8/layout/chevron2"/>
    <dgm:cxn modelId="{33194689-0910-414F-869C-128A22DCAD1D}" srcId="{FFF8EE89-20E4-4948-A28C-1E162755B341}" destId="{AF91FCD4-CD88-4DAF-8011-A1C728241D5B}" srcOrd="0" destOrd="0" parTransId="{B85D1EC6-89F3-4114-ABD1-4AC5220DE162}" sibTransId="{C88790FF-BACB-4B5E-8F56-9F62F1B3BACF}"/>
    <dgm:cxn modelId="{F9BFDC6E-61C6-44AB-81B3-3DB9B64F6A27}" type="presOf" srcId="{FFF8EE89-20E4-4948-A28C-1E162755B341}" destId="{8F7C07B6-66F3-4C27-B3C1-E8BC2F065D84}" srcOrd="0" destOrd="0" presId="urn:microsoft.com/office/officeart/2005/8/layout/chevron2"/>
    <dgm:cxn modelId="{97FC1518-ECC6-4F44-98BF-AABD7A29EA51}" type="presOf" srcId="{B4A8E1A6-754B-430E-B23A-D0C6820086E1}" destId="{510B41FE-B41D-47AD-AF97-8B06CCCC3C78}" srcOrd="0" destOrd="0" presId="urn:microsoft.com/office/officeart/2005/8/layout/chevron2"/>
    <dgm:cxn modelId="{0C4E3C41-02AE-45A6-AC06-A51B5B14A24C}" type="presParOf" srcId="{30604AB7-9B4B-4BF6-B1BC-1EF43C9B88A3}" destId="{50CBA054-78AE-4802-8248-FFAE7A357768}" srcOrd="0" destOrd="0" presId="urn:microsoft.com/office/officeart/2005/8/layout/chevron2"/>
    <dgm:cxn modelId="{F51E33A9-8803-40ED-A7F2-2D051EC4E615}" type="presParOf" srcId="{50CBA054-78AE-4802-8248-FFAE7A357768}" destId="{2B7982D7-CD17-43A9-85DB-FC0A81651D8E}" srcOrd="0" destOrd="0" presId="urn:microsoft.com/office/officeart/2005/8/layout/chevron2"/>
    <dgm:cxn modelId="{C4B44B1F-D198-45A3-91C7-4776F4AF3E29}" type="presParOf" srcId="{50CBA054-78AE-4802-8248-FFAE7A357768}" destId="{2870A56B-0F11-4CF4-9FF7-8C602B11B7D9}" srcOrd="1" destOrd="0" presId="urn:microsoft.com/office/officeart/2005/8/layout/chevron2"/>
    <dgm:cxn modelId="{17D4CB66-7084-4CBE-872A-B64A92FD4ACE}" type="presParOf" srcId="{30604AB7-9B4B-4BF6-B1BC-1EF43C9B88A3}" destId="{EE70640B-2358-44FC-9A96-90D1E5255D8D}" srcOrd="1" destOrd="0" presId="urn:microsoft.com/office/officeart/2005/8/layout/chevron2"/>
    <dgm:cxn modelId="{E78B17C9-B60E-4B32-8631-12BFE15F2FC9}" type="presParOf" srcId="{30604AB7-9B4B-4BF6-B1BC-1EF43C9B88A3}" destId="{0C35C31C-2270-423A-BE40-BD5CCAE8C3ED}" srcOrd="2" destOrd="0" presId="urn:microsoft.com/office/officeart/2005/8/layout/chevron2"/>
    <dgm:cxn modelId="{A22AEEDD-3F4C-449C-801E-91B8838DBBA8}" type="presParOf" srcId="{0C35C31C-2270-423A-BE40-BD5CCAE8C3ED}" destId="{F3FDF608-F60F-442E-AC5A-4D089E98F6E8}" srcOrd="0" destOrd="0" presId="urn:microsoft.com/office/officeart/2005/8/layout/chevron2"/>
    <dgm:cxn modelId="{092767F9-5BEA-4E25-AFF8-0A9D633CDAB2}" type="presParOf" srcId="{0C35C31C-2270-423A-BE40-BD5CCAE8C3ED}" destId="{510B41FE-B41D-47AD-AF97-8B06CCCC3C78}" srcOrd="1" destOrd="0" presId="urn:microsoft.com/office/officeart/2005/8/layout/chevron2"/>
    <dgm:cxn modelId="{A6AD3285-8CA0-4B1E-8102-DC314B3E823E}" type="presParOf" srcId="{30604AB7-9B4B-4BF6-B1BC-1EF43C9B88A3}" destId="{63D15629-8F11-4636-8D41-37C75E50A5F2}" srcOrd="3" destOrd="0" presId="urn:microsoft.com/office/officeart/2005/8/layout/chevron2"/>
    <dgm:cxn modelId="{A1E0D1C2-3346-4ACB-A585-199D5A791E06}" type="presParOf" srcId="{30604AB7-9B4B-4BF6-B1BC-1EF43C9B88A3}" destId="{A7F71F2F-B846-4334-BDCD-3D0C33F4508E}" srcOrd="4" destOrd="0" presId="urn:microsoft.com/office/officeart/2005/8/layout/chevron2"/>
    <dgm:cxn modelId="{AEE7C50E-BCDF-4646-B5CB-46F9A9AA513B}" type="presParOf" srcId="{A7F71F2F-B846-4334-BDCD-3D0C33F4508E}" destId="{8F7C07B6-66F3-4C27-B3C1-E8BC2F065D84}" srcOrd="0" destOrd="0" presId="urn:microsoft.com/office/officeart/2005/8/layout/chevron2"/>
    <dgm:cxn modelId="{25799646-3417-4012-8C2E-0E72C1D09502}" type="presParOf" srcId="{A7F71F2F-B846-4334-BDCD-3D0C33F4508E}" destId="{1DDDD926-CD76-4289-8D81-7314840D6066}" srcOrd="1" destOrd="0" presId="urn:microsoft.com/office/officeart/2005/8/layout/chevron2"/>
    <dgm:cxn modelId="{B278DACF-3F52-4CA2-B94B-2CAE4393030E}" type="presParOf" srcId="{30604AB7-9B4B-4BF6-B1BC-1EF43C9B88A3}" destId="{3DAA9395-85D2-41A3-BE8E-3E52A7B57F99}" srcOrd="5" destOrd="0" presId="urn:microsoft.com/office/officeart/2005/8/layout/chevron2"/>
    <dgm:cxn modelId="{6FAA7E94-6FC5-46A0-9F89-68D5CA7A74B8}" type="presParOf" srcId="{30604AB7-9B4B-4BF6-B1BC-1EF43C9B88A3}" destId="{88E2409B-6B23-4D97-A0ED-035FE16123E4}" srcOrd="6" destOrd="0" presId="urn:microsoft.com/office/officeart/2005/8/layout/chevron2"/>
    <dgm:cxn modelId="{FF704D4F-FD84-46A7-B24A-CE72BDFC8727}" type="presParOf" srcId="{88E2409B-6B23-4D97-A0ED-035FE16123E4}" destId="{36822DB7-AA24-4578-8414-1CCDFC8B2E92}" srcOrd="0" destOrd="0" presId="urn:microsoft.com/office/officeart/2005/8/layout/chevron2"/>
    <dgm:cxn modelId="{BB0225C3-BDC7-43C1-BFC4-C88BE361D86E}" type="presParOf" srcId="{88E2409B-6B23-4D97-A0ED-035FE16123E4}" destId="{20F734ED-54FB-4064-AE7A-4600BBD2E6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36725-A054-4CBC-811F-957F0428978E}">
      <dsp:nvSpPr>
        <dsp:cNvPr id="0" name=""/>
        <dsp:cNvSpPr/>
      </dsp:nvSpPr>
      <dsp:spPr>
        <a:xfrm rot="5400000">
          <a:off x="-162180" y="164854"/>
          <a:ext cx="1081203" cy="75684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Class A</a:t>
          </a:r>
          <a:endParaRPr lang="zh-TW" sz="1700" kern="1200" dirty="0"/>
        </a:p>
      </dsp:txBody>
      <dsp:txXfrm rot="-5400000">
        <a:off x="1" y="381094"/>
        <a:ext cx="756842" cy="324361"/>
      </dsp:txXfrm>
    </dsp:sp>
    <dsp:sp modelId="{4AF1CAD4-6B2D-4A10-B150-D93C8429C5AA}">
      <dsp:nvSpPr>
        <dsp:cNvPr id="0" name=""/>
        <dsp:cNvSpPr/>
      </dsp:nvSpPr>
      <dsp:spPr>
        <a:xfrm rot="5400000">
          <a:off x="3987469" y="-3227953"/>
          <a:ext cx="702782" cy="7164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500" b="1" kern="1200" smtClean="0"/>
            <a:t>使用</a:t>
          </a:r>
          <a:r>
            <a:rPr lang="en-US" sz="1500" b="1" kern="1200" smtClean="0"/>
            <a:t>IP</a:t>
          </a:r>
          <a:r>
            <a:rPr lang="zh-TW" sz="1500" b="1" kern="1200" smtClean="0"/>
            <a:t>位址的第一個位元組為網路位址，其餘的三個位元組為主機位址。例如：</a:t>
          </a:r>
          <a:r>
            <a:rPr lang="en-US" sz="1500" b="1" kern="1200" smtClean="0"/>
            <a:t>125.10.5.255</a:t>
          </a:r>
          <a:r>
            <a:rPr lang="zh-TW" sz="1500" b="1" kern="1200" smtClean="0"/>
            <a:t>，「</a:t>
          </a:r>
          <a:r>
            <a:rPr lang="en-US" sz="1500" b="1" kern="1200" smtClean="0"/>
            <a:t>125</a:t>
          </a:r>
          <a:r>
            <a:rPr lang="zh-TW" sz="1500" b="1" kern="1200" smtClean="0"/>
            <a:t>」為網路位址；「</a:t>
          </a:r>
          <a:r>
            <a:rPr lang="en-US" sz="1500" b="1" kern="1200" smtClean="0"/>
            <a:t>10.5.255</a:t>
          </a:r>
          <a:r>
            <a:rPr lang="zh-TW" sz="1500" b="1" kern="1200" smtClean="0"/>
            <a:t>」為主機位址。</a:t>
          </a:r>
          <a:endParaRPr lang="zh-TW" sz="1500" kern="1200"/>
        </a:p>
      </dsp:txBody>
      <dsp:txXfrm rot="-5400000">
        <a:off x="756843" y="36980"/>
        <a:ext cx="7129729" cy="634168"/>
      </dsp:txXfrm>
    </dsp:sp>
    <dsp:sp modelId="{ECDEED91-E386-4E42-AD5C-470643ACDC01}">
      <dsp:nvSpPr>
        <dsp:cNvPr id="0" name=""/>
        <dsp:cNvSpPr/>
      </dsp:nvSpPr>
      <dsp:spPr>
        <a:xfrm rot="5400000">
          <a:off x="-162180" y="1128877"/>
          <a:ext cx="1081203" cy="756842"/>
        </a:xfrm>
        <a:prstGeom prst="chevron">
          <a:avLst/>
        </a:prstGeom>
        <a:gradFill rotWithShape="0">
          <a:gsLst>
            <a:gs pos="0">
              <a:schemeClr val="accent5">
                <a:hueOff val="589196"/>
                <a:satOff val="-2817"/>
                <a:lumOff val="3088"/>
                <a:alphaOff val="0"/>
                <a:shade val="85000"/>
              </a:schemeClr>
            </a:gs>
            <a:gs pos="100000">
              <a:schemeClr val="accent5">
                <a:hueOff val="589196"/>
                <a:satOff val="-2817"/>
                <a:lumOff val="3088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Class B</a:t>
          </a:r>
          <a:endParaRPr lang="zh-TW" sz="1700" kern="1200" dirty="0"/>
        </a:p>
      </dsp:txBody>
      <dsp:txXfrm rot="-5400000">
        <a:off x="1" y="1345117"/>
        <a:ext cx="756842" cy="324361"/>
      </dsp:txXfrm>
    </dsp:sp>
    <dsp:sp modelId="{BC3452DB-CB5B-447D-AE9A-6B6E64AD1B57}">
      <dsp:nvSpPr>
        <dsp:cNvPr id="0" name=""/>
        <dsp:cNvSpPr/>
      </dsp:nvSpPr>
      <dsp:spPr>
        <a:xfrm rot="5400000">
          <a:off x="3987469" y="-2263930"/>
          <a:ext cx="702782" cy="7164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500" b="1" kern="1200" dirty="0" smtClean="0"/>
            <a:t>使用</a:t>
          </a:r>
          <a:r>
            <a:rPr lang="en-US" sz="1500" b="1" kern="1200" dirty="0" smtClean="0"/>
            <a:t>IP</a:t>
          </a:r>
          <a:r>
            <a:rPr lang="zh-TW" sz="1500" b="1" kern="1200" dirty="0" smtClean="0"/>
            <a:t>位址的第一個與第二個位元組為網路位址，其餘的兩個位元組為主機位址。例如：</a:t>
          </a:r>
          <a:r>
            <a:rPr lang="en-US" sz="1500" b="1" kern="1200" dirty="0" smtClean="0"/>
            <a:t>168.10.10.255</a:t>
          </a:r>
          <a:r>
            <a:rPr lang="zh-TW" sz="1500" b="1" kern="1200" dirty="0" smtClean="0"/>
            <a:t>，「</a:t>
          </a:r>
          <a:r>
            <a:rPr lang="en-US" sz="1500" b="1" kern="1200" dirty="0" smtClean="0"/>
            <a:t>168.10</a:t>
          </a:r>
          <a:r>
            <a:rPr lang="zh-TW" sz="1500" b="1" kern="1200" dirty="0" smtClean="0"/>
            <a:t>」為網路位址；「</a:t>
          </a:r>
          <a:r>
            <a:rPr lang="en-US" sz="1500" b="1" kern="1200" dirty="0" smtClean="0"/>
            <a:t>10.255</a:t>
          </a:r>
          <a:r>
            <a:rPr lang="zh-TW" sz="1500" b="1" kern="1200" dirty="0" smtClean="0"/>
            <a:t>」為主機位址。</a:t>
          </a:r>
          <a:endParaRPr lang="zh-TW" sz="1500" kern="1200" dirty="0"/>
        </a:p>
      </dsp:txBody>
      <dsp:txXfrm rot="-5400000">
        <a:off x="756843" y="1001003"/>
        <a:ext cx="7129729" cy="634168"/>
      </dsp:txXfrm>
    </dsp:sp>
    <dsp:sp modelId="{ED3D7C6B-BB5A-4C82-AA93-A30F3F799076}">
      <dsp:nvSpPr>
        <dsp:cNvPr id="0" name=""/>
        <dsp:cNvSpPr/>
      </dsp:nvSpPr>
      <dsp:spPr>
        <a:xfrm rot="5400000">
          <a:off x="-162180" y="2092900"/>
          <a:ext cx="1081203" cy="756842"/>
        </a:xfrm>
        <a:prstGeom prst="chevron">
          <a:avLst/>
        </a:prstGeom>
        <a:gradFill rotWithShape="0">
          <a:gsLst>
            <a:gs pos="0">
              <a:schemeClr val="accent5">
                <a:hueOff val="1178392"/>
                <a:satOff val="-5635"/>
                <a:lumOff val="6177"/>
                <a:alphaOff val="0"/>
                <a:shade val="85000"/>
              </a:schemeClr>
            </a:gs>
            <a:gs pos="100000">
              <a:schemeClr val="accent5">
                <a:hueOff val="1178392"/>
                <a:satOff val="-5635"/>
                <a:lumOff val="6177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Class C</a:t>
          </a:r>
          <a:endParaRPr lang="zh-TW" sz="1700" kern="1200" dirty="0"/>
        </a:p>
      </dsp:txBody>
      <dsp:txXfrm rot="-5400000">
        <a:off x="1" y="2309140"/>
        <a:ext cx="756842" cy="324361"/>
      </dsp:txXfrm>
    </dsp:sp>
    <dsp:sp modelId="{00D9AAEC-59D8-4707-81B8-AFC7E6DCD96F}">
      <dsp:nvSpPr>
        <dsp:cNvPr id="0" name=""/>
        <dsp:cNvSpPr/>
      </dsp:nvSpPr>
      <dsp:spPr>
        <a:xfrm rot="5400000">
          <a:off x="3987469" y="-1299906"/>
          <a:ext cx="702782" cy="7164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500" b="1" kern="1200" smtClean="0"/>
            <a:t>使用</a:t>
          </a:r>
          <a:r>
            <a:rPr lang="en-US" sz="1500" b="1" kern="1200" smtClean="0"/>
            <a:t>IP</a:t>
          </a:r>
          <a:r>
            <a:rPr lang="zh-TW" sz="1500" b="1" kern="1200" smtClean="0"/>
            <a:t>位址的前三個位元組為網路位址， 最後一個位元組為主機位址。例如：</a:t>
          </a:r>
          <a:r>
            <a:rPr lang="en-US" sz="1500" b="1" kern="1200" smtClean="0"/>
            <a:t>207.168.10.220</a:t>
          </a:r>
          <a:r>
            <a:rPr lang="zh-TW" sz="1500" b="1" kern="1200" smtClean="0"/>
            <a:t>，「</a:t>
          </a:r>
          <a:r>
            <a:rPr lang="en-US" sz="1500" b="1" kern="1200" smtClean="0"/>
            <a:t>207.168.10</a:t>
          </a:r>
          <a:r>
            <a:rPr lang="zh-TW" sz="1500" b="1" kern="1200" smtClean="0"/>
            <a:t>」為網路位址；「</a:t>
          </a:r>
          <a:r>
            <a:rPr lang="en-US" sz="1500" b="1" kern="1200" smtClean="0"/>
            <a:t>220</a:t>
          </a:r>
          <a:r>
            <a:rPr lang="zh-TW" sz="1500" b="1" kern="1200" smtClean="0"/>
            <a:t>」為主機位址。</a:t>
          </a:r>
          <a:endParaRPr lang="zh-TW" sz="1500" kern="1200"/>
        </a:p>
      </dsp:txBody>
      <dsp:txXfrm rot="-5400000">
        <a:off x="756843" y="1965027"/>
        <a:ext cx="7129729" cy="634168"/>
      </dsp:txXfrm>
    </dsp:sp>
    <dsp:sp modelId="{84C573EE-7C36-4C94-A2CD-A253D1D07FC8}">
      <dsp:nvSpPr>
        <dsp:cNvPr id="0" name=""/>
        <dsp:cNvSpPr/>
      </dsp:nvSpPr>
      <dsp:spPr>
        <a:xfrm rot="5400000">
          <a:off x="-162180" y="3056924"/>
          <a:ext cx="1081203" cy="756842"/>
        </a:xfrm>
        <a:prstGeom prst="chevron">
          <a:avLst/>
        </a:prstGeom>
        <a:gradFill rotWithShape="0">
          <a:gsLst>
            <a:gs pos="0">
              <a:schemeClr val="accent5">
                <a:hueOff val="1767588"/>
                <a:satOff val="-8452"/>
                <a:lumOff val="9265"/>
                <a:alphaOff val="0"/>
                <a:shade val="85000"/>
              </a:schemeClr>
            </a:gs>
            <a:gs pos="100000">
              <a:schemeClr val="accent5">
                <a:hueOff val="1767588"/>
                <a:satOff val="-8452"/>
                <a:lumOff val="9265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Class D</a:t>
          </a:r>
          <a:endParaRPr lang="zh-TW" sz="1700" kern="1200" dirty="0"/>
        </a:p>
      </dsp:txBody>
      <dsp:txXfrm rot="-5400000">
        <a:off x="1" y="3273164"/>
        <a:ext cx="756842" cy="324361"/>
      </dsp:txXfrm>
    </dsp:sp>
    <dsp:sp modelId="{76F02A12-D25B-4D63-BE0A-1523264DFBCC}">
      <dsp:nvSpPr>
        <dsp:cNvPr id="0" name=""/>
        <dsp:cNvSpPr/>
      </dsp:nvSpPr>
      <dsp:spPr>
        <a:xfrm rot="5400000">
          <a:off x="3987469" y="-335883"/>
          <a:ext cx="702782" cy="7164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500" b="1" kern="1200" smtClean="0"/>
            <a:t>作為群播位址</a:t>
          </a:r>
          <a:r>
            <a:rPr lang="en-US" sz="1500" b="1" kern="1200" smtClean="0"/>
            <a:t>(Multicast Addresses)</a:t>
          </a:r>
          <a:r>
            <a:rPr lang="zh-TW" sz="1500" b="1" kern="1200" smtClean="0"/>
            <a:t>，允許資料封包的內容可以被傳送到一群主機，而不只是單一主機。</a:t>
          </a:r>
          <a:endParaRPr lang="zh-TW" sz="1500" kern="1200"/>
        </a:p>
      </dsp:txBody>
      <dsp:txXfrm rot="-5400000">
        <a:off x="756843" y="2929050"/>
        <a:ext cx="7129729" cy="634168"/>
      </dsp:txXfrm>
    </dsp:sp>
    <dsp:sp modelId="{C8C5E70E-B991-4748-934A-C24A22B15ABA}">
      <dsp:nvSpPr>
        <dsp:cNvPr id="0" name=""/>
        <dsp:cNvSpPr/>
      </dsp:nvSpPr>
      <dsp:spPr>
        <a:xfrm rot="5400000">
          <a:off x="-162180" y="4020947"/>
          <a:ext cx="1081203" cy="756842"/>
        </a:xfrm>
        <a:prstGeom prst="chevron">
          <a:avLst/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shade val="85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Class E</a:t>
          </a:r>
          <a:endParaRPr lang="zh-TW" sz="1700" kern="1200" dirty="0"/>
        </a:p>
      </dsp:txBody>
      <dsp:txXfrm rot="-5400000">
        <a:off x="1" y="4237187"/>
        <a:ext cx="756842" cy="324361"/>
      </dsp:txXfrm>
    </dsp:sp>
    <dsp:sp modelId="{2EA699CD-D40C-49ED-BECE-DBE65E587122}">
      <dsp:nvSpPr>
        <dsp:cNvPr id="0" name=""/>
        <dsp:cNvSpPr/>
      </dsp:nvSpPr>
      <dsp:spPr>
        <a:xfrm rot="5400000">
          <a:off x="3987469" y="628139"/>
          <a:ext cx="702782" cy="7164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500" b="1" kern="1200" smtClean="0"/>
            <a:t>保留給未來使用。</a:t>
          </a:r>
          <a:endParaRPr lang="zh-TW" sz="1500" kern="1200"/>
        </a:p>
      </dsp:txBody>
      <dsp:txXfrm rot="-5400000">
        <a:off x="756843" y="3893073"/>
        <a:ext cx="7129729" cy="634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982D7-CD17-43A9-85DB-FC0A81651D8E}">
      <dsp:nvSpPr>
        <dsp:cNvPr id="0" name=""/>
        <dsp:cNvSpPr/>
      </dsp:nvSpPr>
      <dsp:spPr>
        <a:xfrm rot="5400000">
          <a:off x="-162504" y="162650"/>
          <a:ext cx="1083360" cy="75835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500" b="1" kern="1200" dirty="0" smtClean="0"/>
            <a:t>步驟一</a:t>
          </a:r>
          <a:endParaRPr lang="zh-TW" sz="1500" kern="1200" dirty="0"/>
        </a:p>
      </dsp:txBody>
      <dsp:txXfrm rot="-5400000">
        <a:off x="0" y="379322"/>
        <a:ext cx="758352" cy="325008"/>
      </dsp:txXfrm>
    </dsp:sp>
    <dsp:sp modelId="{2870A56B-0F11-4CF4-9FF7-8C602B11B7D9}">
      <dsp:nvSpPr>
        <dsp:cNvPr id="0" name=""/>
        <dsp:cNvSpPr/>
      </dsp:nvSpPr>
      <dsp:spPr>
        <a:xfrm rot="5400000">
          <a:off x="3760668" y="-3002169"/>
          <a:ext cx="704184" cy="6708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b="1" kern="1200" smtClean="0"/>
            <a:t>先將十進制</a:t>
          </a:r>
          <a:r>
            <a:rPr lang="en-US" sz="2000" b="1" kern="1200" smtClean="0"/>
            <a:t>IP</a:t>
          </a:r>
          <a:r>
            <a:rPr lang="zh-TW" sz="2000" b="1" kern="1200" smtClean="0"/>
            <a:t>位址及子網路遮罩位址轉為二進制位址。</a:t>
          </a:r>
          <a:endParaRPr lang="zh-TW" sz="2000" kern="1200"/>
        </a:p>
      </dsp:txBody>
      <dsp:txXfrm rot="-5400000">
        <a:off x="758353" y="34521"/>
        <a:ext cx="6674441" cy="635434"/>
      </dsp:txXfrm>
    </dsp:sp>
    <dsp:sp modelId="{F3FDF608-F60F-442E-AC5A-4D089E98F6E8}">
      <dsp:nvSpPr>
        <dsp:cNvPr id="0" name=""/>
        <dsp:cNvSpPr/>
      </dsp:nvSpPr>
      <dsp:spPr>
        <a:xfrm rot="5400000">
          <a:off x="-162504" y="1096659"/>
          <a:ext cx="1083360" cy="75835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500" b="1" kern="1200" dirty="0" smtClean="0"/>
            <a:t>步驟二</a:t>
          </a:r>
          <a:endParaRPr lang="zh-TW" sz="1500" kern="1200" dirty="0"/>
        </a:p>
      </dsp:txBody>
      <dsp:txXfrm rot="-5400000">
        <a:off x="0" y="1313331"/>
        <a:ext cx="758352" cy="325008"/>
      </dsp:txXfrm>
    </dsp:sp>
    <dsp:sp modelId="{510B41FE-B41D-47AD-AF97-8B06CCCC3C78}">
      <dsp:nvSpPr>
        <dsp:cNvPr id="0" name=""/>
        <dsp:cNvSpPr/>
      </dsp:nvSpPr>
      <dsp:spPr>
        <a:xfrm rot="5400000">
          <a:off x="3760668" y="-2068161"/>
          <a:ext cx="704184" cy="6708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b="1" kern="1200" smtClean="0"/>
            <a:t>將兩個二進制位址做</a:t>
          </a:r>
          <a:r>
            <a:rPr lang="en-US" sz="2000" b="1" kern="1200" smtClean="0"/>
            <a:t>AND</a:t>
          </a:r>
          <a:r>
            <a:rPr lang="zh-TW" sz="2000" b="1" kern="1200" smtClean="0"/>
            <a:t>運算。</a:t>
          </a:r>
          <a:endParaRPr lang="zh-TW" sz="2000" kern="1200"/>
        </a:p>
      </dsp:txBody>
      <dsp:txXfrm rot="-5400000">
        <a:off x="758353" y="968529"/>
        <a:ext cx="6674441" cy="635434"/>
      </dsp:txXfrm>
    </dsp:sp>
    <dsp:sp modelId="{8F7C07B6-66F3-4C27-B3C1-E8BC2F065D84}">
      <dsp:nvSpPr>
        <dsp:cNvPr id="0" name=""/>
        <dsp:cNvSpPr/>
      </dsp:nvSpPr>
      <dsp:spPr>
        <a:xfrm rot="5400000">
          <a:off x="-162504" y="2030667"/>
          <a:ext cx="1083360" cy="75835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500" b="1" kern="1200" dirty="0" smtClean="0"/>
            <a:t>步驟三</a:t>
          </a:r>
          <a:endParaRPr lang="zh-TW" sz="1500" kern="1200" dirty="0"/>
        </a:p>
      </dsp:txBody>
      <dsp:txXfrm rot="-5400000">
        <a:off x="0" y="2247339"/>
        <a:ext cx="758352" cy="325008"/>
      </dsp:txXfrm>
    </dsp:sp>
    <dsp:sp modelId="{1DDDD926-CD76-4289-8D81-7314840D6066}">
      <dsp:nvSpPr>
        <dsp:cNvPr id="0" name=""/>
        <dsp:cNvSpPr/>
      </dsp:nvSpPr>
      <dsp:spPr>
        <a:xfrm rot="5400000">
          <a:off x="3760668" y="-1134152"/>
          <a:ext cx="704184" cy="6708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b="1" kern="1200" smtClean="0"/>
            <a:t>比較運算結果與子網路遮罩是否相同。</a:t>
          </a:r>
          <a:endParaRPr lang="zh-TW" sz="2000" kern="1200"/>
        </a:p>
      </dsp:txBody>
      <dsp:txXfrm rot="-5400000">
        <a:off x="758353" y="1902538"/>
        <a:ext cx="6674441" cy="635434"/>
      </dsp:txXfrm>
    </dsp:sp>
    <dsp:sp modelId="{36822DB7-AA24-4578-8414-1CCDFC8B2E92}">
      <dsp:nvSpPr>
        <dsp:cNvPr id="0" name=""/>
        <dsp:cNvSpPr/>
      </dsp:nvSpPr>
      <dsp:spPr>
        <a:xfrm rot="5400000">
          <a:off x="-162504" y="2964676"/>
          <a:ext cx="1083360" cy="75835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500" b="1" kern="1200" dirty="0" smtClean="0"/>
            <a:t>步驟四</a:t>
          </a:r>
          <a:endParaRPr lang="zh-TW" sz="1500" kern="1200" dirty="0"/>
        </a:p>
      </dsp:txBody>
      <dsp:txXfrm rot="-5400000">
        <a:off x="0" y="3181348"/>
        <a:ext cx="758352" cy="325008"/>
      </dsp:txXfrm>
    </dsp:sp>
    <dsp:sp modelId="{20F734ED-54FB-4064-AE7A-4600BBD2E6B0}">
      <dsp:nvSpPr>
        <dsp:cNvPr id="0" name=""/>
        <dsp:cNvSpPr/>
      </dsp:nvSpPr>
      <dsp:spPr>
        <a:xfrm rot="5400000">
          <a:off x="3760668" y="-200144"/>
          <a:ext cx="704184" cy="6708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b="1" kern="1200" smtClean="0"/>
            <a:t>前三組</a:t>
          </a:r>
          <a:r>
            <a:rPr lang="en-US" sz="2000" b="1" kern="1200" smtClean="0"/>
            <a:t>IP</a:t>
          </a:r>
          <a:r>
            <a:rPr lang="zh-TW" sz="2000" b="1" kern="1200" smtClean="0"/>
            <a:t>相同則為同一子網域，不相同則非同一子網域。</a:t>
          </a:r>
          <a:endParaRPr lang="zh-TW" sz="2000" kern="1200"/>
        </a:p>
      </dsp:txBody>
      <dsp:txXfrm rot="-5400000">
        <a:off x="758353" y="2836546"/>
        <a:ext cx="6674441" cy="635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4FC284A-6D4C-4F5D-A70C-B4B71F4069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4672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FC284A-6D4C-4F5D-A70C-B4B71F406992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640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FC284A-6D4C-4F5D-A70C-B4B71F406992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73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FC284A-6D4C-4F5D-A70C-B4B71F406992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898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41.xml"/><Relationship Id="rId4" Type="http://schemas.openxmlformats.org/officeDocument/2006/relationships/slide" Target="../slides/slide3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41.xml"/><Relationship Id="rId4" Type="http://schemas.openxmlformats.org/officeDocument/2006/relationships/slide" Target="../slides/slide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76672"/>
            <a:ext cx="7543800" cy="187220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564904"/>
            <a:ext cx="7543800" cy="3456384"/>
          </a:xfrm>
        </p:spPr>
        <p:txBody>
          <a:bodyPr lIns="91440" rIns="91440">
            <a:normAutofit/>
          </a:bodyPr>
          <a:lstStyle>
            <a:lvl1pPr marL="0" indent="0" algn="just"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34888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3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 hangingPunct="0">
              <a:lnSpc>
                <a:spcPct val="100000"/>
              </a:lnSpc>
              <a:spcAft>
                <a:spcPts val="60"/>
              </a:spcAft>
              <a:defRPr sz="3200"/>
            </a:lvl1pPr>
            <a:lvl2pPr hangingPunct="0">
              <a:lnSpc>
                <a:spcPct val="100000"/>
              </a:lnSpc>
              <a:spcAft>
                <a:spcPts val="60"/>
              </a:spcAft>
              <a:defRPr sz="2400"/>
            </a:lvl2pPr>
            <a:lvl3pPr hangingPunct="0">
              <a:lnSpc>
                <a:spcPct val="100000"/>
              </a:lnSpc>
              <a:spcAft>
                <a:spcPts val="60"/>
              </a:spcAft>
              <a:defRPr sz="1800"/>
            </a:lvl3pPr>
            <a:lvl4pPr hangingPunct="0">
              <a:lnSpc>
                <a:spcPct val="100000"/>
              </a:lnSpc>
              <a:spcAft>
                <a:spcPts val="60"/>
              </a:spcAft>
              <a:defRPr sz="1800"/>
            </a:lvl4pPr>
            <a:lvl5pPr hangingPunct="0">
              <a:lnSpc>
                <a:spcPct val="100000"/>
              </a:lnSpc>
              <a:spcAft>
                <a:spcPts val="60"/>
              </a:spcAft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21321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3-1</a:t>
            </a:r>
          </a:p>
        </p:txBody>
      </p:sp>
      <p:sp>
        <p:nvSpPr>
          <p:cNvPr id="8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30808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Text Box 1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95996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3-2</a:t>
            </a:r>
          </a:p>
        </p:txBody>
      </p:sp>
      <p:sp>
        <p:nvSpPr>
          <p:cNvPr id="10" name="Text Box 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97615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3-3</a:t>
            </a:r>
          </a:p>
        </p:txBody>
      </p:sp>
      <p:sp>
        <p:nvSpPr>
          <p:cNvPr id="11" name="Text Box 1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55082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3-4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29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060848"/>
            <a:ext cx="7543800" cy="38884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1916832"/>
            <a:ext cx="7848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611560" y="286604"/>
            <a:ext cx="8208912" cy="15332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F6C89E-B3C9-4767-942D-317E940AFAB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165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1DC2543-20B4-4732-892B-C49E202581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18069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18069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" name="Text Box 17">
            <a:hlinkClick r:id="rId2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80858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3-1</a:t>
            </a:r>
          </a:p>
        </p:txBody>
      </p:sp>
      <p:sp>
        <p:nvSpPr>
          <p:cNvPr id="23" name="Text Box 19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38325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3-2</a:t>
            </a:r>
          </a:p>
        </p:txBody>
      </p:sp>
      <p:sp>
        <p:nvSpPr>
          <p:cNvPr id="24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963413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3-3</a:t>
            </a:r>
          </a:p>
        </p:txBody>
      </p:sp>
      <p:sp>
        <p:nvSpPr>
          <p:cNvPr id="25" name="Text Box 19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538088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2687227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86605"/>
            <a:ext cx="8208912" cy="82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9" y="1294668"/>
            <a:ext cx="7683192" cy="4942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9552" y="1108325"/>
            <a:ext cx="8280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532518"/>
            <a:ext cx="966653" cy="280858"/>
          </a:xfrm>
          <a:prstGeom prst="rect">
            <a:avLst/>
          </a:prstGeom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3" y="1"/>
            <a:ext cx="9141618" cy="1636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0" y="373429"/>
            <a:ext cx="571441" cy="64807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7884368" y="6423654"/>
            <a:ext cx="104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fld id="{CC635C2E-8E42-4A16-BB8E-9178D7B9AD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0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1.xml"/><Relationship Id="rId4" Type="http://schemas.openxmlformats.org/officeDocument/2006/relationships/slide" Target="slide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3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ann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CHAPTER03</a:t>
            </a:r>
            <a:br>
              <a:rPr lang="en-US" altLang="zh-TW" dirty="0" smtClean="0"/>
            </a:br>
            <a:r>
              <a:rPr lang="zh-TW" altLang="en-US" dirty="0" smtClean="0"/>
              <a:t>網際網路原理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sldjump"/>
              </a:rPr>
              <a:t>3-1 </a:t>
            </a:r>
            <a:r>
              <a:rPr lang="zh-TW" altLang="en-US" dirty="0" smtClean="0">
                <a:hlinkClick r:id="rId2" action="ppaction://hlinksldjump"/>
              </a:rPr>
              <a:t>網際網路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3-2 </a:t>
            </a:r>
            <a:r>
              <a:rPr lang="zh-TW" altLang="en-US" dirty="0" smtClean="0">
                <a:hlinkClick r:id="rId3" action="ppaction://hlinksldjump"/>
              </a:rPr>
              <a:t>網際網路的位址</a:t>
            </a:r>
            <a:endParaRPr lang="zh-TW" altLang="en-US" dirty="0" smtClean="0"/>
          </a:p>
          <a:p>
            <a:r>
              <a:rPr lang="en-US" altLang="zh-TW" dirty="0" smtClean="0">
                <a:hlinkClick r:id="rId4" action="ppaction://hlinksldjump"/>
              </a:rPr>
              <a:t>3-3 </a:t>
            </a:r>
            <a:r>
              <a:rPr lang="zh-TW" altLang="en-US" dirty="0" smtClean="0">
                <a:hlinkClick r:id="rId4" action="ppaction://hlinksldjump"/>
              </a:rPr>
              <a:t>網域名稱與網站位址</a:t>
            </a:r>
            <a:endParaRPr lang="en-US" altLang="zh-TW" dirty="0" smtClean="0"/>
          </a:p>
          <a:p>
            <a:r>
              <a:rPr lang="en-US" altLang="zh-TW" dirty="0" smtClean="0">
                <a:hlinkClick r:id="rId5" action="ppaction://hlinksldjump"/>
              </a:rPr>
              <a:t>3-4 </a:t>
            </a:r>
            <a:r>
              <a:rPr lang="en-US" altLang="zh-TW" dirty="0" err="1" smtClean="0">
                <a:hlinkClick r:id="rId5" action="ppaction://hlinksldjump"/>
              </a:rPr>
              <a:t>ip</a:t>
            </a:r>
            <a:r>
              <a:rPr lang="zh-TW" altLang="en-US" dirty="0" smtClean="0">
                <a:hlinkClick r:id="rId5" action="ppaction://hlinksldjump"/>
              </a:rPr>
              <a:t>位址的分配與申請</a:t>
            </a:r>
            <a:endParaRPr lang="zh-TW" altLang="en-US" dirty="0" smtClean="0"/>
          </a:p>
          <a:p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sldjump"/>
              </a:rPr>
              <a:t>3-2-1 IP</a:t>
            </a:r>
            <a:r>
              <a:rPr lang="zh-TW" altLang="en-US" dirty="0" smtClean="0">
                <a:hlinkClick r:id="rId2" action="ppaction://hlinksldjump"/>
              </a:rPr>
              <a:t>位址的等級與結構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3-2-2 ipV6</a:t>
            </a:r>
            <a:endParaRPr lang="en-US" altLang="zh-TW" dirty="0" smtClean="0"/>
          </a:p>
          <a:p>
            <a:r>
              <a:rPr lang="en-US" altLang="zh-TW" dirty="0" smtClean="0">
                <a:hlinkClick r:id="rId4" action="ppaction://hlinksldjump"/>
              </a:rPr>
              <a:t>3-2-3 </a:t>
            </a:r>
            <a:r>
              <a:rPr lang="zh-TW" altLang="en-US" dirty="0" smtClean="0">
                <a:hlinkClick r:id="rId4" action="ppaction://hlinksldjump"/>
              </a:rPr>
              <a:t>公有</a:t>
            </a:r>
            <a:r>
              <a:rPr lang="en-US" altLang="zh-TW" dirty="0">
                <a:hlinkClick r:id="rId4" action="ppaction://hlinksldjump"/>
              </a:rPr>
              <a:t>IP</a:t>
            </a:r>
            <a:r>
              <a:rPr lang="zh-TW" altLang="en-US" dirty="0">
                <a:hlinkClick r:id="rId4" action="ppaction://hlinksldjump"/>
              </a:rPr>
              <a:t>與私有</a:t>
            </a:r>
            <a:r>
              <a:rPr lang="en-US" altLang="zh-TW" dirty="0">
                <a:hlinkClick r:id="rId4" action="ppaction://hlinksldjump"/>
              </a:rPr>
              <a:t>IP</a:t>
            </a:r>
            <a:endParaRPr lang="zh-TW" altLang="en-US" dirty="0" smtClean="0"/>
          </a:p>
          <a:p>
            <a:r>
              <a:rPr lang="en-US" altLang="zh-TW" dirty="0" smtClean="0">
                <a:hlinkClick r:id="rId5" action="ppaction://hlinksldjump"/>
              </a:rPr>
              <a:t>3-2-4 </a:t>
            </a:r>
            <a:r>
              <a:rPr lang="zh-TW" altLang="en-US" dirty="0" smtClean="0">
                <a:hlinkClick r:id="rId5" action="ppaction://hlinksldjump"/>
              </a:rPr>
              <a:t>子網路與子網路遮罩</a:t>
            </a:r>
            <a:endParaRPr lang="zh-TW" altLang="en-US" dirty="0" smtClean="0"/>
          </a:p>
          <a:p>
            <a:r>
              <a:rPr lang="en-US" altLang="zh-TW" dirty="0" smtClean="0">
                <a:hlinkClick r:id="rId6" action="ppaction://hlinksldjump"/>
              </a:rPr>
              <a:t>2-2-5 </a:t>
            </a:r>
            <a:r>
              <a:rPr lang="zh-TW" altLang="en-US" dirty="0" smtClean="0">
                <a:hlinkClick r:id="rId6" action="ppaction://hlinksldjump"/>
              </a:rPr>
              <a:t>查看自己電腦的</a:t>
            </a:r>
            <a:r>
              <a:rPr lang="en-US" altLang="zh-TW" dirty="0" smtClean="0">
                <a:hlinkClick r:id="rId6" action="ppaction://hlinksldjump"/>
              </a:rPr>
              <a:t>IP</a:t>
            </a:r>
            <a:r>
              <a:rPr lang="zh-TW" altLang="en-US" dirty="0" smtClean="0">
                <a:hlinkClick r:id="rId6" action="ppaction://hlinksldjump"/>
              </a:rPr>
              <a:t>位址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3-2-6 </a:t>
            </a:r>
            <a:r>
              <a:rPr lang="zh-TW" altLang="en-US" dirty="0" smtClean="0">
                <a:hlinkClick r:id="rId7" action="ppaction://hlinksldjump"/>
              </a:rPr>
              <a:t>網路連線檢測</a:t>
            </a:r>
            <a:endParaRPr lang="zh-TW" altLang="en-US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3-2 </a:t>
            </a:r>
            <a:r>
              <a:rPr lang="zh-TW" altLang="en-US" dirty="0" smtClean="0"/>
              <a:t>網際網路的位址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6C89E-B3C9-4767-942D-317E940AFABB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網際網路上的每一部電腦都有特定的</a:t>
            </a:r>
            <a:r>
              <a:rPr lang="zh-TW" altLang="en-US" dirty="0" smtClean="0">
                <a:solidFill>
                  <a:srgbClr val="C00000"/>
                </a:solidFill>
              </a:rPr>
              <a:t>網際網路位址</a:t>
            </a:r>
            <a:r>
              <a:rPr lang="en-US" altLang="zh-TW" dirty="0" smtClean="0"/>
              <a:t>(Internet Protocol Address, IP</a:t>
            </a:r>
            <a:r>
              <a:rPr lang="zh-TW" altLang="en-US" dirty="0" smtClean="0"/>
              <a:t>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，此位址代表著一台電腦或是主機的位址，就相當於電腦或主機在網際網路上的門牌號碼。</a:t>
            </a:r>
            <a:endParaRPr lang="en-US" altLang="zh-TW" dirty="0" smtClean="0"/>
          </a:p>
          <a:p>
            <a:r>
              <a:rPr lang="zh-TW" altLang="en-US" dirty="0" smtClean="0"/>
              <a:t>目前採用的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定址方式為</a:t>
            </a:r>
            <a:r>
              <a:rPr lang="en-US" altLang="zh-TW" dirty="0" smtClean="0"/>
              <a:t>IPv4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位址是由一個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位元的二進位數字所組成。</a:t>
            </a:r>
            <a:endParaRPr lang="en-US" altLang="zh-TW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3-2-1 IP</a:t>
            </a:r>
            <a:r>
              <a:rPr lang="zh-TW" altLang="en-US" smtClean="0"/>
              <a:t>位址的等級與結構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9230-21F2-4CE9-96E6-1B0E85587228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800" dirty="0" smtClean="0">
                <a:solidFill>
                  <a:srgbClr val="C00000"/>
                </a:solidFill>
              </a:rPr>
              <a:t>11001011010001111101010000000101</a:t>
            </a:r>
          </a:p>
          <a:p>
            <a:r>
              <a:rPr lang="zh-TW" altLang="en-US" dirty="0" smtClean="0"/>
              <a:t>為了方便記憶，通常會將這</a:t>
            </a:r>
            <a:r>
              <a:rPr lang="en-US" altLang="zh-TW" dirty="0" smtClean="0"/>
              <a:t>32</a:t>
            </a:r>
            <a:r>
              <a:rPr lang="zh-TW" altLang="en-US" dirty="0" smtClean="0"/>
              <a:t>個位元分成四組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個位元，其間以「小數點」區隔，由於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個位元可以用來表示大小範圍介於「</a:t>
            </a:r>
            <a:r>
              <a:rPr lang="en-US" altLang="zh-TW" dirty="0" smtClean="0"/>
              <a:t>0∼255</a:t>
            </a:r>
            <a:r>
              <a:rPr lang="zh-TW" altLang="en-US" dirty="0" smtClean="0"/>
              <a:t>」之間的十進位整數。</a:t>
            </a:r>
            <a:endParaRPr lang="en-US" altLang="zh-TW" dirty="0" smtClean="0"/>
          </a:p>
          <a:p>
            <a:r>
              <a:rPr lang="en-US" altLang="zh-TW" dirty="0" smtClean="0"/>
              <a:t>32</a:t>
            </a:r>
            <a:r>
              <a:rPr lang="zh-TW" altLang="en-US" dirty="0" smtClean="0"/>
              <a:t>個位元也可以用「</a:t>
            </a:r>
            <a:r>
              <a:rPr lang="en-US" altLang="zh-TW" dirty="0" smtClean="0"/>
              <a:t>203.71.212.5</a:t>
            </a:r>
            <a:r>
              <a:rPr lang="zh-TW" altLang="en-US" dirty="0" smtClean="0"/>
              <a:t>」四個十進位數字加以表示。</a:t>
            </a:r>
            <a:endParaRPr lang="zh-TW" altLang="en-US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3-2-1 IP</a:t>
            </a:r>
            <a:r>
              <a:rPr lang="zh-TW" altLang="en-US" smtClean="0"/>
              <a:t>位址的等級與結構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9230-21F2-4CE9-96E6-1B0E85587228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534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309655"/>
            <a:ext cx="7681912" cy="2913378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3-2-1 IP</a:t>
            </a:r>
            <a:r>
              <a:rPr lang="zh-TW" altLang="en-US" dirty="0"/>
              <a:t>位址的等級與結構</a:t>
            </a:r>
            <a:endParaRPr lang="zh-TW" altLang="en-US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71DC2543-20B4-4732-892B-C49E2025810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en-US" altLang="zh-TW" dirty="0"/>
              <a:t>IPv4 </a:t>
            </a:r>
            <a:r>
              <a:rPr lang="zh-TW" altLang="en-US" dirty="0"/>
              <a:t>位址可分為二個部分，分別為</a:t>
            </a:r>
            <a:r>
              <a:rPr lang="zh-TW" altLang="en-US" dirty="0">
                <a:solidFill>
                  <a:srgbClr val="C00000"/>
                </a:solidFill>
              </a:rPr>
              <a:t>網路位址</a:t>
            </a:r>
            <a:r>
              <a:rPr lang="en-US" altLang="zh-TW" dirty="0"/>
              <a:t>(Network address)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C00000"/>
                </a:solidFill>
              </a:rPr>
              <a:t>主機位址</a:t>
            </a:r>
            <a:r>
              <a:rPr lang="en-US" altLang="zh-TW" dirty="0"/>
              <a:t>(Host address)</a:t>
            </a:r>
            <a:r>
              <a:rPr lang="zh-TW" altLang="en-US" dirty="0"/>
              <a:t>。</a:t>
            </a:r>
          </a:p>
          <a:p>
            <a:pPr hangingPunct="1"/>
            <a:r>
              <a:rPr lang="zh-TW" altLang="en-US" dirty="0"/>
              <a:t>網路位址是某一個網路在網際網路中的編號，而主機位址則是電腦在所屬網路中的編號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hangingPunct="1"/>
            <a:r>
              <a:rPr lang="en-US" altLang="zh-TW" dirty="0" smtClean="0"/>
              <a:t>IPv4</a:t>
            </a:r>
            <a:r>
              <a:rPr lang="zh-TW" altLang="en-US" dirty="0"/>
              <a:t>位址又可分為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、</a:t>
            </a:r>
            <a:r>
              <a:rPr lang="en-US" altLang="zh-TW" dirty="0"/>
              <a:t>E</a:t>
            </a:r>
            <a:r>
              <a:rPr lang="zh-TW" altLang="en-US" dirty="0"/>
              <a:t>五種類型。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3-2-1 IP</a:t>
            </a:r>
            <a:r>
              <a:rPr lang="zh-TW" altLang="en-US" dirty="0"/>
              <a:t>位址的等級與結構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268760"/>
            <a:ext cx="7681912" cy="306760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3-2-1 IP</a:t>
            </a:r>
            <a:r>
              <a:rPr lang="zh-TW" altLang="en-US" dirty="0"/>
              <a:t>位址的等級與結構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09" y="4443960"/>
            <a:ext cx="7222614" cy="19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2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373654"/>
              </p:ext>
            </p:extLst>
          </p:nvPr>
        </p:nvGraphicFramePr>
        <p:xfrm>
          <a:off x="683568" y="1294668"/>
          <a:ext cx="7920879" cy="4942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3-2-1 IP</a:t>
            </a:r>
            <a:r>
              <a:rPr lang="zh-TW" altLang="en-US" dirty="0"/>
              <a:t>位址的等級與結構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IPv6</a:t>
            </a:r>
            <a:r>
              <a:rPr lang="zh-TW" altLang="en-US" dirty="0"/>
              <a:t>是用於替代</a:t>
            </a:r>
            <a:r>
              <a:rPr lang="en-US" altLang="zh-TW" dirty="0"/>
              <a:t>IPv4</a:t>
            </a:r>
            <a:r>
              <a:rPr lang="zh-TW" altLang="en-US" dirty="0"/>
              <a:t>的下一代</a:t>
            </a:r>
            <a:r>
              <a:rPr lang="en-US" altLang="zh-TW" dirty="0"/>
              <a:t>IP</a:t>
            </a:r>
            <a:r>
              <a:rPr lang="zh-TW" altLang="en-US" dirty="0"/>
              <a:t>協定，</a:t>
            </a:r>
            <a:r>
              <a:rPr lang="en-US" altLang="zh-TW" dirty="0"/>
              <a:t>IPv6</a:t>
            </a:r>
            <a:r>
              <a:rPr lang="zh-TW" altLang="en-US" dirty="0"/>
              <a:t>是使用</a:t>
            </a:r>
            <a:r>
              <a:rPr lang="en-US" altLang="zh-TW" dirty="0"/>
              <a:t>128</a:t>
            </a:r>
            <a:r>
              <a:rPr lang="zh-TW" altLang="en-US" dirty="0"/>
              <a:t>位元，所能表示的</a:t>
            </a:r>
            <a:r>
              <a:rPr lang="en-US" altLang="zh-TW" dirty="0"/>
              <a:t>IP</a:t>
            </a:r>
            <a:r>
              <a:rPr lang="zh-TW" altLang="en-US" dirty="0"/>
              <a:t>位址多達</a:t>
            </a:r>
            <a:r>
              <a:rPr lang="en-US" altLang="zh-TW" dirty="0"/>
              <a:t>2</a:t>
            </a:r>
            <a:r>
              <a:rPr lang="en-US" altLang="zh-TW" baseline="30000" dirty="0"/>
              <a:t>128</a:t>
            </a:r>
            <a:r>
              <a:rPr lang="zh-TW" altLang="en-US" dirty="0"/>
              <a:t>個。</a:t>
            </a:r>
            <a:endParaRPr lang="en-US" altLang="zh-TW" dirty="0"/>
          </a:p>
          <a:p>
            <a:r>
              <a:rPr lang="zh-TW" altLang="en-US" dirty="0"/>
              <a:t>一個</a:t>
            </a:r>
            <a:r>
              <a:rPr lang="en-US" altLang="zh-TW" dirty="0"/>
              <a:t>IPv6</a:t>
            </a:r>
            <a:r>
              <a:rPr lang="zh-TW" altLang="en-US" dirty="0"/>
              <a:t>位址範例：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2800" dirty="0">
                <a:solidFill>
                  <a:srgbClr val="C00000"/>
                </a:solidFill>
              </a:rPr>
              <a:t>3ffe:0102:0000:0000:0000:0000:0000:0000</a:t>
            </a:r>
          </a:p>
          <a:p>
            <a:r>
              <a:rPr lang="zh-TW" altLang="en-US" dirty="0"/>
              <a:t>使用了八組數字來表示</a:t>
            </a:r>
            <a:r>
              <a:rPr lang="en-US" altLang="zh-TW" dirty="0"/>
              <a:t>IPv6</a:t>
            </a:r>
            <a:r>
              <a:rPr lang="zh-TW" altLang="en-US" dirty="0"/>
              <a:t>位址，每組數字為四個十六進位數字，各組數字間使用「</a:t>
            </a:r>
            <a:r>
              <a:rPr lang="en-US" altLang="zh-TW" dirty="0"/>
              <a:t>:</a:t>
            </a:r>
            <a:r>
              <a:rPr lang="zh-TW" altLang="en-US" dirty="0"/>
              <a:t>」隔開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3-2-2 IPv6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規則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：每組數字的第一個</a:t>
            </a:r>
            <a:r>
              <a:rPr lang="en-US" altLang="zh-TW" dirty="0" smtClean="0"/>
              <a:t>0</a:t>
            </a:r>
            <a:r>
              <a:rPr lang="zh-TW" altLang="en-US" dirty="0" smtClean="0"/>
              <a:t>可以省略，若整組皆為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，則以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表示。例如：「</a:t>
            </a:r>
            <a:r>
              <a:rPr lang="en-US" altLang="zh-TW" dirty="0" smtClean="0"/>
              <a:t>0DB8</a:t>
            </a:r>
            <a:r>
              <a:rPr lang="zh-TW" altLang="en-US" dirty="0" smtClean="0"/>
              <a:t>」可以省略為「</a:t>
            </a:r>
            <a:r>
              <a:rPr lang="en-US" altLang="zh-TW" dirty="0" smtClean="0"/>
              <a:t>DB8</a:t>
            </a:r>
            <a:r>
              <a:rPr lang="zh-TW" altLang="en-US" dirty="0" smtClean="0"/>
              <a:t>」、「</a:t>
            </a:r>
            <a:r>
              <a:rPr lang="en-US" altLang="zh-TW" dirty="0" smtClean="0"/>
              <a:t>0000</a:t>
            </a:r>
            <a:r>
              <a:rPr lang="zh-TW" altLang="en-US" dirty="0" smtClean="0"/>
              <a:t>」則可以省略成「</a:t>
            </a:r>
            <a:r>
              <a:rPr lang="en-US" altLang="zh-TW" dirty="0" smtClean="0"/>
              <a:t>0</a:t>
            </a:r>
            <a:r>
              <a:rPr lang="zh-TW" altLang="en-US" dirty="0" smtClean="0"/>
              <a:t>」。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3-2-2 IPv6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744633" y="3573016"/>
            <a:ext cx="7561064" cy="193899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 err="1"/>
              <a:t>2001:0DB8:02de:0000:0000:0000:0000:0e13</a:t>
            </a:r>
            <a:endParaRPr lang="en-US" altLang="zh-TW" sz="2400" dirty="0"/>
          </a:p>
          <a:p>
            <a:r>
              <a:rPr lang="en-US" altLang="zh-TW" sz="2400" dirty="0" err="1"/>
              <a:t>2001:DB8:2de:0000:0000:0000:0000:e13</a:t>
            </a:r>
            <a:endParaRPr lang="en-US" altLang="zh-TW" sz="2400" dirty="0"/>
          </a:p>
          <a:p>
            <a:r>
              <a:rPr lang="en-US" altLang="zh-TW" sz="2400" dirty="0" err="1"/>
              <a:t>2001:DB8:2de:000:000:000:000:e13</a:t>
            </a:r>
            <a:endParaRPr lang="en-US" altLang="zh-TW" sz="2400" dirty="0"/>
          </a:p>
          <a:p>
            <a:r>
              <a:rPr lang="en-US" altLang="zh-TW" sz="2400" dirty="0" err="1"/>
              <a:t>2001:DB8:2de:00:00:00:00:e13</a:t>
            </a:r>
            <a:endParaRPr lang="en-US" altLang="zh-TW" sz="2400" dirty="0"/>
          </a:p>
          <a:p>
            <a:r>
              <a:rPr lang="en-US" altLang="zh-TW" sz="2400" dirty="0" err="1"/>
              <a:t>2001:DB8:2de:0:0:0:0:e13</a:t>
            </a:r>
            <a:endParaRPr lang="en-US" altLang="zh-TW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規則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：連續出現「</a:t>
            </a:r>
            <a:r>
              <a:rPr lang="en-US" altLang="zh-TW" dirty="0" smtClean="0"/>
              <a:t>0000</a:t>
            </a:r>
            <a:r>
              <a:rPr lang="zh-TW" altLang="en-US" dirty="0" smtClean="0"/>
              <a:t>」時，則可以用雙冒號「</a:t>
            </a:r>
            <a:r>
              <a:rPr lang="en-US" altLang="zh-TW" dirty="0" smtClean="0"/>
              <a:t>::</a:t>
            </a:r>
            <a:r>
              <a:rPr lang="zh-TW" altLang="en-US" dirty="0" smtClean="0"/>
              <a:t>」代替。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例如：「</a:t>
            </a:r>
            <a:r>
              <a:rPr lang="en-US" altLang="zh-TW" dirty="0" smtClean="0"/>
              <a:t>:0000:0000:0000:0000:</a:t>
            </a:r>
            <a:r>
              <a:rPr lang="zh-TW" altLang="en-US" dirty="0" smtClean="0"/>
              <a:t>」可以省略成「</a:t>
            </a:r>
            <a:r>
              <a:rPr lang="en-US" altLang="zh-TW" dirty="0" smtClean="0"/>
              <a:t>:0000:0000:0000::</a:t>
            </a:r>
            <a:r>
              <a:rPr lang="zh-TW" altLang="en-US" dirty="0" smtClean="0"/>
              <a:t>」、「</a:t>
            </a:r>
            <a:r>
              <a:rPr lang="en-US" altLang="zh-TW" dirty="0" smtClean="0"/>
              <a:t>:0:0:0:0:</a:t>
            </a:r>
            <a:r>
              <a:rPr lang="zh-TW" altLang="en-US" dirty="0" smtClean="0"/>
              <a:t>」、「</a:t>
            </a:r>
            <a:r>
              <a:rPr lang="en-US" altLang="zh-TW" dirty="0" smtClean="0"/>
              <a:t>:0::0:</a:t>
            </a:r>
            <a:r>
              <a:rPr lang="zh-TW" altLang="en-US" dirty="0" smtClean="0"/>
              <a:t>」或「</a:t>
            </a:r>
            <a:r>
              <a:rPr lang="en-US" altLang="zh-TW" dirty="0" smtClean="0"/>
              <a:t>::</a:t>
            </a:r>
            <a:r>
              <a:rPr lang="zh-TW" altLang="en-US" dirty="0" smtClean="0"/>
              <a:t>」。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3-2-2 IPv6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3-1-1	</a:t>
            </a:r>
            <a:r>
              <a:rPr lang="en-US" altLang="zh-TW" dirty="0" smtClean="0">
                <a:hlinkClick r:id="rId2" action="ppaction://hlinksldjump"/>
              </a:rPr>
              <a:t> </a:t>
            </a:r>
            <a:r>
              <a:rPr lang="zh-TW" altLang="en-US" dirty="0" smtClean="0">
                <a:hlinkClick r:id="rId2" action="ppaction://hlinksldjump"/>
              </a:rPr>
              <a:t>網際網路</a:t>
            </a:r>
            <a:r>
              <a:rPr lang="zh-TW" altLang="en-US" dirty="0">
                <a:hlinkClick r:id="rId2" action="ppaction://hlinksldjump"/>
              </a:rPr>
              <a:t>的</a:t>
            </a:r>
            <a:r>
              <a:rPr lang="zh-TW" altLang="en-US" dirty="0" smtClean="0">
                <a:hlinkClick r:id="rId2" action="ppaction://hlinksldjump"/>
              </a:rPr>
              <a:t>起源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3-1-2	</a:t>
            </a:r>
            <a:r>
              <a:rPr lang="en-US" altLang="zh-TW" dirty="0" smtClean="0">
                <a:hlinkClick r:id="rId3" action="ppaction://hlinksldjump"/>
              </a:rPr>
              <a:t> </a:t>
            </a:r>
            <a:r>
              <a:rPr lang="zh-TW" altLang="en-US" dirty="0" smtClean="0">
                <a:hlinkClick r:id="rId3" action="ppaction://hlinksldjump"/>
              </a:rPr>
              <a:t>臺灣</a:t>
            </a:r>
            <a:r>
              <a:rPr lang="zh-TW" altLang="en-US" dirty="0">
                <a:hlinkClick r:id="rId3" action="ppaction://hlinksldjump"/>
              </a:rPr>
              <a:t>學術網路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3-1 </a:t>
            </a:r>
            <a:r>
              <a:rPr lang="zh-TW" altLang="en-US" dirty="0" smtClean="0"/>
              <a:t>網際網路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6C89E-B3C9-4767-942D-317E940AFAB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664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3-2-2 IPv6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576" y="1628800"/>
            <a:ext cx="7611185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 err="1"/>
              <a:t>2001:DB8:2de:0:0:0:0:e13</a:t>
            </a:r>
            <a:endParaRPr lang="en-US" altLang="zh-TW" sz="2400" dirty="0"/>
          </a:p>
          <a:p>
            <a:r>
              <a:rPr lang="en-US" altLang="zh-TW" sz="2400" dirty="0" err="1"/>
              <a:t>2001:DB8:2de</a:t>
            </a:r>
            <a:r>
              <a:rPr lang="en-US" altLang="zh-TW" sz="2400" dirty="0"/>
              <a:t>::</a:t>
            </a:r>
            <a:r>
              <a:rPr lang="en-US" altLang="zh-TW" sz="2400" dirty="0" err="1"/>
              <a:t>e13</a:t>
            </a:r>
            <a:endParaRPr lang="en-US" altLang="zh-TW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576" y="2553798"/>
            <a:ext cx="7611185" cy="193899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altLang="zh-TW" sz="2400" dirty="0"/>
              <a:t>2001:0DB8:0000:0000:0000:0000:1428:57ab</a:t>
            </a:r>
          </a:p>
          <a:p>
            <a:r>
              <a:rPr lang="de-DE" altLang="zh-TW" sz="2400" dirty="0"/>
              <a:t>2001:0DB8:0000:0000:0000::1428:57ab</a:t>
            </a:r>
          </a:p>
          <a:p>
            <a:r>
              <a:rPr lang="de-DE" altLang="zh-TW" sz="2400" dirty="0"/>
              <a:t>2001:0DB8:0:0:0:0:1428:57ab</a:t>
            </a:r>
          </a:p>
          <a:p>
            <a:r>
              <a:rPr lang="de-DE" altLang="zh-TW" sz="2400" dirty="0"/>
              <a:t>2001:0DB8:0::0:1428:57ab</a:t>
            </a:r>
          </a:p>
          <a:p>
            <a:r>
              <a:rPr lang="de-DE" altLang="zh-TW" sz="2400" dirty="0"/>
              <a:t>2001:0DB8::1428:57ab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49325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569" y="1294668"/>
            <a:ext cx="4032447" cy="494264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大多數使用應用程式的人們習慣使用網域名稱來連線，</a:t>
            </a:r>
            <a:r>
              <a:rPr lang="en-US" altLang="zh-TW" dirty="0"/>
              <a:t>DNS</a:t>
            </a:r>
            <a:r>
              <a:rPr lang="zh-TW" altLang="en-US" dirty="0"/>
              <a:t>伺服器會自動</a:t>
            </a:r>
            <a:r>
              <a:rPr lang="zh-TW" altLang="en-US" dirty="0" smtClean="0"/>
              <a:t>轉換網域</a:t>
            </a:r>
            <a:r>
              <a:rPr lang="zh-TW" altLang="en-US" dirty="0"/>
              <a:t>名稱為</a:t>
            </a:r>
            <a:r>
              <a:rPr lang="en-US" altLang="zh-TW" dirty="0"/>
              <a:t>IPv4/v6</a:t>
            </a:r>
            <a:r>
              <a:rPr lang="zh-TW" altLang="en-US" dirty="0"/>
              <a:t>位址，所以一般使用者並不需要直接輸入</a:t>
            </a:r>
            <a:r>
              <a:rPr lang="en-US" altLang="zh-TW" dirty="0"/>
              <a:t>IPv6</a:t>
            </a:r>
            <a:r>
              <a:rPr lang="zh-TW" altLang="en-US" dirty="0"/>
              <a:t>位址，而目前的</a:t>
            </a:r>
            <a:r>
              <a:rPr lang="zh-TW" altLang="en-US" dirty="0" smtClean="0"/>
              <a:t>作業系統</a:t>
            </a:r>
            <a:r>
              <a:rPr lang="zh-TW" altLang="en-US" dirty="0"/>
              <a:t>也都支援</a:t>
            </a:r>
            <a:r>
              <a:rPr lang="en-US" altLang="zh-TW" dirty="0"/>
              <a:t>IPv6</a:t>
            </a:r>
            <a:r>
              <a:rPr lang="zh-TW" altLang="en-US" dirty="0"/>
              <a:t>的</a:t>
            </a:r>
            <a:r>
              <a:rPr lang="zh-TW" altLang="en-US" dirty="0" smtClean="0"/>
              <a:t>設定。</a:t>
            </a:r>
            <a:endParaRPr lang="zh-TW" alt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3-2-2 IPv6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276" y="1349312"/>
            <a:ext cx="3661196" cy="4635196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4644008" y="5586142"/>
            <a:ext cx="3024336" cy="1021556"/>
          </a:xfrm>
          <a:prstGeom prst="wedgeRoundRectCallout">
            <a:avLst>
              <a:gd name="adj1" fmla="val 20138"/>
              <a:gd name="adj2" fmla="val -201732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zh-TW" altLang="en-US" sz="1800" b="1" dirty="0">
                <a:latin typeface="+mn-ea"/>
                <a:ea typeface="+mn-ea"/>
              </a:rPr>
              <a:t>為</a:t>
            </a:r>
            <a:r>
              <a:rPr lang="en-US" altLang="zh-TW" sz="1800" b="1" dirty="0">
                <a:latin typeface="+mn-ea"/>
                <a:ea typeface="+mn-ea"/>
              </a:rPr>
              <a:t>Windows 10</a:t>
            </a:r>
            <a:r>
              <a:rPr lang="zh-TW" altLang="en-US" sz="1800" b="1" dirty="0">
                <a:latin typeface="+mn-ea"/>
                <a:ea typeface="+mn-ea"/>
              </a:rPr>
              <a:t>作業系統的網路設定視窗</a:t>
            </a:r>
            <a:r>
              <a:rPr lang="zh-TW" altLang="en-US" sz="1800" b="1" dirty="0" smtClean="0">
                <a:latin typeface="+mn-ea"/>
                <a:ea typeface="+mn-ea"/>
              </a:rPr>
              <a:t>，在</a:t>
            </a:r>
            <a:r>
              <a:rPr lang="zh-TW" altLang="en-US" sz="1800" b="1" dirty="0">
                <a:latin typeface="+mn-ea"/>
                <a:ea typeface="+mn-ea"/>
              </a:rPr>
              <a:t>視窗中即可看到</a:t>
            </a:r>
            <a:r>
              <a:rPr lang="en-US" altLang="zh-TW" sz="1800" b="1" dirty="0">
                <a:latin typeface="+mn-ea"/>
                <a:ea typeface="+mn-ea"/>
              </a:rPr>
              <a:t>IPv6</a:t>
            </a:r>
            <a:r>
              <a:rPr lang="zh-TW" altLang="en-US" sz="1800" b="1" dirty="0">
                <a:latin typeface="+mn-ea"/>
                <a:ea typeface="+mn-ea"/>
              </a:rPr>
              <a:t>的選項</a:t>
            </a:r>
            <a:endParaRPr lang="zh-TW" altLang="en-US" sz="80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IPv6</a:t>
            </a:r>
            <a:r>
              <a:rPr lang="zh-TW" altLang="en-US" dirty="0" smtClean="0"/>
              <a:t>所能夠表示的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位址數已遠遠的超過全世界的人口數，要保留那麼多的數目，主要是考量了末來網路將不只是用在電腦上，網路還會運用在家電產品上，而這些家電產品就會需要有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位址來與其他家電做連線，如此一來，就可以透過網路來操控這些連上網路的家電產品。</a:t>
            </a:r>
            <a:endParaRPr lang="en-US" altLang="zh-TW" dirty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3-2-2 IPv6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9230-21F2-4CE9-96E6-1B0E85587228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公有</a:t>
            </a:r>
            <a:r>
              <a:rPr lang="en-US" altLang="zh-TW" dirty="0"/>
              <a:t>IP</a:t>
            </a:r>
          </a:p>
          <a:p>
            <a:pPr lvl="1"/>
            <a:r>
              <a:rPr lang="zh-TW" altLang="en-US" dirty="0"/>
              <a:t>公有</a:t>
            </a:r>
            <a:r>
              <a:rPr lang="en-US" altLang="zh-TW" dirty="0"/>
              <a:t>IP(Public IP</a:t>
            </a:r>
            <a:r>
              <a:rPr lang="en-US" altLang="zh-TW" dirty="0" smtClean="0"/>
              <a:t>)</a:t>
            </a:r>
            <a:r>
              <a:rPr lang="zh-TW" altLang="en-US" dirty="0" smtClean="0"/>
              <a:t>又</a:t>
            </a:r>
            <a:r>
              <a:rPr lang="zh-TW" altLang="en-US" dirty="0"/>
              <a:t>稱合法</a:t>
            </a:r>
            <a:r>
              <a:rPr lang="en-US" altLang="zh-TW" dirty="0"/>
              <a:t>IP</a:t>
            </a:r>
            <a:r>
              <a:rPr lang="zh-TW" altLang="en-US" dirty="0"/>
              <a:t>，是指可以用來連上網際網路的</a:t>
            </a:r>
            <a:r>
              <a:rPr lang="en-US" altLang="zh-TW" dirty="0"/>
              <a:t>IP </a:t>
            </a:r>
            <a:r>
              <a:rPr lang="zh-TW" altLang="en-US" dirty="0"/>
              <a:t>位址。</a:t>
            </a:r>
          </a:p>
          <a:p>
            <a:r>
              <a:rPr lang="zh-TW" altLang="en-US" dirty="0" smtClean="0"/>
              <a:t>私有</a:t>
            </a:r>
            <a:r>
              <a:rPr lang="en-US" altLang="zh-TW" dirty="0"/>
              <a:t>IP</a:t>
            </a:r>
          </a:p>
          <a:p>
            <a:pPr lvl="1"/>
            <a:r>
              <a:rPr lang="zh-TW" altLang="en-US" dirty="0"/>
              <a:t>私有</a:t>
            </a:r>
            <a:r>
              <a:rPr lang="en-US" altLang="zh-TW" dirty="0"/>
              <a:t>IP(Private IP</a:t>
            </a:r>
            <a:r>
              <a:rPr lang="en-US" altLang="zh-TW" dirty="0" smtClean="0"/>
              <a:t>)</a:t>
            </a:r>
            <a:r>
              <a:rPr lang="zh-TW" altLang="en-US" dirty="0" smtClean="0"/>
              <a:t>又</a:t>
            </a:r>
            <a:r>
              <a:rPr lang="zh-TW" altLang="en-US" dirty="0"/>
              <a:t>稱虛擬</a:t>
            </a:r>
            <a:r>
              <a:rPr lang="en-US" altLang="zh-TW" dirty="0"/>
              <a:t>IP</a:t>
            </a:r>
            <a:r>
              <a:rPr lang="zh-TW" altLang="en-US" dirty="0"/>
              <a:t>，是指供內部網路使用的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位址，</a:t>
            </a:r>
            <a:r>
              <a:rPr lang="zh-TW" altLang="en-US" dirty="0"/>
              <a:t>不</a:t>
            </a:r>
            <a:r>
              <a:rPr lang="zh-TW" altLang="en-US" dirty="0" smtClean="0"/>
              <a:t>需費</a:t>
            </a:r>
            <a:r>
              <a:rPr lang="zh-TW" altLang="en-US" dirty="0"/>
              <a:t>付即可使用，但無法連上網際網路。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3-2-3	</a:t>
            </a:r>
            <a:r>
              <a:rPr lang="zh-TW" altLang="en-US" dirty="0"/>
              <a:t>公有</a:t>
            </a:r>
            <a:r>
              <a:rPr lang="en-US" altLang="zh-TW" dirty="0"/>
              <a:t>IP</a:t>
            </a:r>
            <a:r>
              <a:rPr lang="zh-TW" altLang="en-US" dirty="0"/>
              <a:t>與私有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22" y="4293096"/>
            <a:ext cx="6302286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23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若要將私有</a:t>
            </a:r>
            <a:r>
              <a:rPr lang="en-US" altLang="zh-TW" dirty="0" smtClean="0"/>
              <a:t>IP</a:t>
            </a:r>
            <a:r>
              <a:rPr lang="zh-TW" altLang="en-US" dirty="0" smtClean="0"/>
              <a:t>轉換</a:t>
            </a:r>
            <a:r>
              <a:rPr lang="zh-TW" altLang="en-US" dirty="0"/>
              <a:t>為公有</a:t>
            </a:r>
            <a:r>
              <a:rPr lang="en-US" altLang="zh-TW" dirty="0"/>
              <a:t>IP</a:t>
            </a:r>
            <a:r>
              <a:rPr lang="zh-TW" altLang="en-US" dirty="0" smtClean="0"/>
              <a:t>，可以</a:t>
            </a:r>
            <a:r>
              <a:rPr lang="zh-TW" altLang="en-US" dirty="0"/>
              <a:t>使用</a:t>
            </a:r>
            <a:r>
              <a:rPr lang="zh-TW" altLang="en-US" dirty="0">
                <a:solidFill>
                  <a:srgbClr val="C00000"/>
                </a:solidFill>
              </a:rPr>
              <a:t>網路位址變換</a:t>
            </a:r>
            <a:r>
              <a:rPr lang="en-US" altLang="zh-TW" dirty="0" smtClean="0"/>
              <a:t>(NAT)</a:t>
            </a:r>
            <a:r>
              <a:rPr lang="zh-TW" altLang="en-US" dirty="0" smtClean="0"/>
              <a:t>技術</a:t>
            </a:r>
            <a:r>
              <a:rPr lang="zh-TW" altLang="en-US" dirty="0"/>
              <a:t>，讓區域網路中的多台電腦共同使用一個法的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</a:t>
            </a:r>
            <a:r>
              <a:rPr lang="zh-TW" altLang="en-US" dirty="0"/>
              <a:t>址，</a:t>
            </a:r>
            <a:r>
              <a:rPr lang="zh-TW" altLang="en-US" dirty="0" smtClean="0"/>
              <a:t>一般的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分享</a:t>
            </a:r>
            <a:r>
              <a:rPr lang="zh-TW" altLang="en-US" dirty="0"/>
              <a:t>器通常都具有</a:t>
            </a:r>
            <a:r>
              <a:rPr lang="en-US" altLang="zh-TW" dirty="0"/>
              <a:t>NAT</a:t>
            </a:r>
            <a:r>
              <a:rPr lang="zh-TW" altLang="en-US" dirty="0"/>
              <a:t>功能。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3-2-3	</a:t>
            </a:r>
            <a:r>
              <a:rPr lang="zh-TW" altLang="en-US" dirty="0"/>
              <a:t>公有</a:t>
            </a:r>
            <a:r>
              <a:rPr lang="en-US" altLang="zh-TW" dirty="0"/>
              <a:t>IP</a:t>
            </a:r>
            <a:r>
              <a:rPr lang="zh-TW" altLang="en-US" dirty="0"/>
              <a:t>與私有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2187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/>
            <a:r>
              <a:rPr lang="en-US" altLang="zh-TW" dirty="0" smtClean="0"/>
              <a:t>IP</a:t>
            </a:r>
            <a:r>
              <a:rPr lang="zh-TW" altLang="en-US" dirty="0" smtClean="0"/>
              <a:t>位址的五種類型，分法雖然簡單，但卻缺乏彈性。</a:t>
            </a:r>
          </a:p>
          <a:p>
            <a:pPr eaLnBrk="1"/>
            <a:r>
              <a:rPr lang="zh-TW" altLang="en-US" dirty="0" smtClean="0"/>
              <a:t>假設一所大學分配到一個</a:t>
            </a:r>
            <a:r>
              <a:rPr lang="en-US" altLang="zh-TW" dirty="0" smtClean="0"/>
              <a:t>Class B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，由於一所大學裡會有很多單位與系所，如果讓大學中的所有單位都使用相同的網路，就十分不便。且在相同網路中的設備必須共享網路傳輸媒介的使用權，因此相同網路中的設備數量越多，則整體的網路效能就會變得越差。</a:t>
            </a:r>
            <a:endParaRPr lang="en-US" altLang="zh-TW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</a:t>
            </a:r>
            <a:r>
              <a:rPr lang="en-US" altLang="zh-TW" dirty="0" smtClean="0"/>
              <a:t>2</a:t>
            </a:r>
            <a:r>
              <a:rPr lang="en-US" altLang="en-US" dirty="0" smtClean="0"/>
              <a:t>-4 </a:t>
            </a:r>
            <a:r>
              <a:rPr lang="en-US" altLang="en-US" dirty="0" err="1" smtClean="0"/>
              <a:t>子網路與子網路遮罩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子網路也就是將一個組織的內部網路切割為數個更小的網路，可彈性配置網路位址，讓組織內的不同單位可以使用各自的網路，以提升網路的運作效能。</a:t>
            </a:r>
            <a:endParaRPr lang="en-US" altLang="zh-TW" dirty="0" smtClean="0"/>
          </a:p>
          <a:p>
            <a:r>
              <a:rPr lang="en-US" altLang="zh-TW" dirty="0" smtClean="0"/>
              <a:t>IP</a:t>
            </a:r>
            <a:r>
              <a:rPr lang="zh-TW" altLang="en-US" dirty="0" smtClean="0"/>
              <a:t>位址主要是由網路位址與主機位址所組成，在子網路作法下，為了讓電腦能夠判斷出本身</a:t>
            </a:r>
            <a:r>
              <a:rPr lang="en-US" altLang="zh-TW" dirty="0" smtClean="0"/>
              <a:t>IP</a:t>
            </a:r>
            <a:r>
              <a:rPr lang="zh-TW" altLang="en-US" dirty="0" smtClean="0"/>
              <a:t>的網路位址和主機位址，必須藉由使用</a:t>
            </a:r>
            <a:r>
              <a:rPr lang="zh-TW" altLang="en-US" dirty="0" smtClean="0">
                <a:solidFill>
                  <a:srgbClr val="C00000"/>
                </a:solidFill>
              </a:rPr>
              <a:t>子網路遮罩</a:t>
            </a:r>
            <a:r>
              <a:rPr lang="en-US" altLang="zh-TW" dirty="0" smtClean="0"/>
              <a:t>(Subnet Mask)</a:t>
            </a:r>
            <a:r>
              <a:rPr lang="zh-TW" altLang="en-US" dirty="0" smtClean="0"/>
              <a:t>來辨別，而電腦在設定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位址時，子網路遮罩的位址也須一併設定。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3-</a:t>
            </a:r>
            <a:r>
              <a:rPr lang="en-US" altLang="zh-TW" smtClean="0"/>
              <a:t>2</a:t>
            </a:r>
            <a:r>
              <a:rPr lang="en-US" altLang="en-US" smtClean="0"/>
              <a:t>-4 子網路與子網路遮罩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9230-21F2-4CE9-96E6-1B0E85587228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9684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網路遮罩是由</a:t>
            </a:r>
            <a:r>
              <a:rPr lang="en-US" altLang="zh-TW" dirty="0">
                <a:solidFill>
                  <a:srgbClr val="C00000"/>
                </a:solidFill>
              </a:rPr>
              <a:t>32</a:t>
            </a:r>
            <a:r>
              <a:rPr lang="zh-TW" altLang="en-US" dirty="0">
                <a:solidFill>
                  <a:srgbClr val="C00000"/>
                </a:solidFill>
              </a:rPr>
              <a:t>個位元所組成</a:t>
            </a:r>
            <a:r>
              <a:rPr lang="zh-TW" altLang="en-US" dirty="0"/>
              <a:t>，其格式與</a:t>
            </a:r>
            <a:r>
              <a:rPr lang="en-US" altLang="zh-TW" dirty="0"/>
              <a:t>IP</a:t>
            </a:r>
            <a:r>
              <a:rPr lang="zh-TW" altLang="en-US" dirty="0"/>
              <a:t>位址相同，是以四組</a:t>
            </a:r>
            <a:r>
              <a:rPr lang="en-US" altLang="zh-TW" dirty="0"/>
              <a:t>8</a:t>
            </a:r>
            <a:r>
              <a:rPr lang="zh-TW" altLang="en-US" dirty="0"/>
              <a:t>個位元，其間以「小數點」區隔的數字所表示。</a:t>
            </a:r>
          </a:p>
          <a:p>
            <a:pPr hangingPunct="1"/>
            <a:r>
              <a:rPr lang="en-US" altLang="zh-TW" dirty="0"/>
              <a:t>IP</a:t>
            </a:r>
            <a:r>
              <a:rPr lang="zh-TW" altLang="en-US" dirty="0"/>
              <a:t>位址中網路位址所使用的位元總數，以</a:t>
            </a:r>
            <a:r>
              <a:rPr lang="en-US" altLang="zh-TW" dirty="0"/>
              <a:t>1</a:t>
            </a:r>
            <a:r>
              <a:rPr lang="zh-TW" altLang="en-US" dirty="0"/>
              <a:t>表示；主機位址所使用的位元總數，以</a:t>
            </a:r>
            <a:r>
              <a:rPr lang="en-US" altLang="zh-TW" dirty="0"/>
              <a:t>0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</a:t>
            </a:r>
            <a:r>
              <a:rPr lang="en-US" altLang="zh-TW" dirty="0" smtClean="0"/>
              <a:t>2</a:t>
            </a:r>
            <a:r>
              <a:rPr lang="en-US" altLang="en-US" dirty="0" smtClean="0"/>
              <a:t>-4 </a:t>
            </a:r>
            <a:r>
              <a:rPr lang="en-US" altLang="en-US" dirty="0" err="1" smtClean="0"/>
              <a:t>子網路與子網路遮罩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以</a:t>
            </a:r>
            <a:r>
              <a:rPr lang="en-US" altLang="zh-TW" smtClean="0"/>
              <a:t>Class C</a:t>
            </a:r>
            <a:r>
              <a:rPr lang="zh-TW" altLang="en-US" smtClean="0"/>
              <a:t>的</a:t>
            </a:r>
            <a:r>
              <a:rPr lang="en-US" altLang="zh-TW" smtClean="0"/>
              <a:t>IP</a:t>
            </a:r>
            <a:r>
              <a:rPr lang="zh-TW" altLang="en-US" smtClean="0"/>
              <a:t>位址「</a:t>
            </a:r>
            <a:r>
              <a:rPr lang="en-US" altLang="zh-TW" smtClean="0"/>
              <a:t>207.168.10.220</a:t>
            </a:r>
            <a:r>
              <a:rPr lang="zh-TW" altLang="en-US" smtClean="0"/>
              <a:t>」來說，</a:t>
            </a:r>
            <a:r>
              <a:rPr lang="en-US" altLang="zh-TW" smtClean="0"/>
              <a:t>IP</a:t>
            </a:r>
            <a:r>
              <a:rPr lang="zh-TW" altLang="en-US" smtClean="0"/>
              <a:t>位址的前</a:t>
            </a:r>
            <a:r>
              <a:rPr lang="en-US" altLang="zh-TW" smtClean="0"/>
              <a:t>3</a:t>
            </a:r>
            <a:r>
              <a:rPr lang="zh-TW" altLang="en-US" smtClean="0"/>
              <a:t>個位元組為網路位址，最後</a:t>
            </a:r>
            <a:r>
              <a:rPr lang="en-US" altLang="zh-TW" smtClean="0"/>
              <a:t>1</a:t>
            </a:r>
            <a:r>
              <a:rPr lang="zh-TW" altLang="en-US" smtClean="0"/>
              <a:t>個位元組為主機位址，則子網路遮罩為「</a:t>
            </a:r>
            <a:r>
              <a:rPr lang="en-US" altLang="zh-TW" smtClean="0"/>
              <a:t>255.255.255.0</a:t>
            </a:r>
            <a:r>
              <a:rPr lang="zh-TW" altLang="en-US" smtClean="0"/>
              <a:t>。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</a:t>
            </a:r>
            <a:r>
              <a:rPr lang="en-US" altLang="zh-TW" dirty="0" smtClean="0"/>
              <a:t>2</a:t>
            </a:r>
            <a:r>
              <a:rPr lang="en-US" altLang="en-US" dirty="0" smtClean="0"/>
              <a:t>-4 </a:t>
            </a:r>
            <a:r>
              <a:rPr lang="en-US" altLang="en-US" dirty="0" err="1" smtClean="0"/>
              <a:t>子網路與子網路遮罩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" y="3573016"/>
            <a:ext cx="8235684" cy="2268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子網路遮罩的計算步驟如下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</a:t>
            </a:r>
            <a:r>
              <a:rPr lang="en-US" altLang="zh-TW" dirty="0" smtClean="0"/>
              <a:t>2</a:t>
            </a:r>
            <a:r>
              <a:rPr lang="en-US" altLang="en-US" dirty="0" smtClean="0"/>
              <a:t>-4 </a:t>
            </a:r>
            <a:r>
              <a:rPr lang="en-US" altLang="en-US" dirty="0" err="1"/>
              <a:t>子網路與子網路遮罩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654736903"/>
              </p:ext>
            </p:extLst>
          </p:nvPr>
        </p:nvGraphicFramePr>
        <p:xfrm>
          <a:off x="899591" y="1988840"/>
          <a:ext cx="7467169" cy="388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797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網際網路</a:t>
            </a:r>
            <a:r>
              <a:rPr lang="en-US" altLang="zh-TW" dirty="0" smtClean="0"/>
              <a:t>(Internet)</a:t>
            </a:r>
            <a:r>
              <a:rPr lang="zh-TW" altLang="en-US" dirty="0" smtClean="0"/>
              <a:t>這個</a:t>
            </a:r>
            <a:r>
              <a:rPr lang="zh-TW" altLang="en-US" dirty="0"/>
              <a:t>字，事實上是由字根「</a:t>
            </a:r>
            <a:r>
              <a:rPr lang="en-US" altLang="zh-TW" dirty="0"/>
              <a:t>inter</a:t>
            </a:r>
            <a:r>
              <a:rPr lang="zh-TW" altLang="en-US" dirty="0"/>
              <a:t>」與「</a:t>
            </a:r>
            <a:r>
              <a:rPr lang="en-US" altLang="zh-TW" dirty="0"/>
              <a:t>net</a:t>
            </a:r>
            <a:r>
              <a:rPr lang="zh-TW" altLang="en-US" dirty="0"/>
              <a:t>」這兩個字而來的，它是由許多個別的、不同的網路連接起來，所構成的超大型網路架構。</a:t>
            </a:r>
          </a:p>
          <a:p>
            <a:r>
              <a:rPr lang="zh-TW" altLang="en-US" dirty="0"/>
              <a:t>可以</a:t>
            </a:r>
            <a:r>
              <a:rPr lang="zh-TW" altLang="en-US" dirty="0" smtClean="0"/>
              <a:t>將</a:t>
            </a:r>
            <a:r>
              <a:rPr lang="en-US" altLang="zh-TW" dirty="0" smtClean="0"/>
              <a:t>Internet</a:t>
            </a:r>
            <a:r>
              <a:rPr lang="zh-TW" altLang="en-US" dirty="0" smtClean="0"/>
              <a:t>看作</a:t>
            </a:r>
            <a:r>
              <a:rPr lang="zh-TW" altLang="en-US" dirty="0"/>
              <a:t>是許多「區域網路」的結合，大型網路中有中型網路、中型網路中有小型網路，所以，「</a:t>
            </a:r>
            <a:r>
              <a:rPr lang="en-US" altLang="zh-TW" dirty="0"/>
              <a:t>Internet</a:t>
            </a:r>
            <a:r>
              <a:rPr lang="zh-TW" altLang="en-US" dirty="0"/>
              <a:t>」可以算是全世界最大的電腦網路了。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3-1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網際網路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4320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94668"/>
            <a:ext cx="8136903" cy="4942644"/>
          </a:xfrm>
        </p:spPr>
        <p:txBody>
          <a:bodyPr/>
          <a:lstStyle/>
          <a:p>
            <a:r>
              <a:rPr lang="zh-TW" altLang="en-US" dirty="0" smtClean="0"/>
              <a:t>假設有</a:t>
            </a:r>
            <a:r>
              <a:rPr lang="zh-TW" altLang="en-US" dirty="0"/>
              <a:t>三個</a:t>
            </a:r>
            <a:r>
              <a:rPr lang="en-US" altLang="zh-TW" dirty="0"/>
              <a:t>IP</a:t>
            </a:r>
            <a:r>
              <a:rPr lang="zh-TW" altLang="en-US" dirty="0"/>
              <a:t>位址，分別為</a:t>
            </a:r>
            <a:r>
              <a:rPr lang="en-US" altLang="zh-TW" dirty="0"/>
              <a:t>192.168.1.3</a:t>
            </a:r>
            <a:r>
              <a:rPr lang="zh-TW" altLang="en-US" dirty="0"/>
              <a:t>、</a:t>
            </a:r>
            <a:r>
              <a:rPr lang="en-US" altLang="zh-TW" dirty="0"/>
              <a:t>192.168.1.5</a:t>
            </a:r>
            <a:r>
              <a:rPr lang="zh-TW" altLang="en-US" dirty="0"/>
              <a:t>、</a:t>
            </a:r>
            <a:r>
              <a:rPr lang="en-US" altLang="zh-TW" dirty="0"/>
              <a:t>192.168.5.1</a:t>
            </a:r>
            <a:r>
              <a:rPr lang="zh-TW" altLang="en-US" dirty="0"/>
              <a:t>子網路</a:t>
            </a:r>
            <a:r>
              <a:rPr lang="zh-TW" altLang="en-US" dirty="0" smtClean="0"/>
              <a:t>遮罩均</a:t>
            </a:r>
            <a:r>
              <a:rPr lang="zh-TW" altLang="en-US" dirty="0"/>
              <a:t>為</a:t>
            </a:r>
            <a:r>
              <a:rPr lang="en-US" altLang="zh-TW" dirty="0"/>
              <a:t>255.255.255.0</a:t>
            </a:r>
            <a:r>
              <a:rPr lang="zh-TW" altLang="en-US" dirty="0"/>
              <a:t>，計算結果為：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</a:t>
            </a:r>
            <a:r>
              <a:rPr lang="en-US" altLang="zh-TW" dirty="0" smtClean="0"/>
              <a:t>2</a:t>
            </a:r>
            <a:r>
              <a:rPr lang="en-US" altLang="en-US" dirty="0" smtClean="0"/>
              <a:t>-4 </a:t>
            </a:r>
            <a:r>
              <a:rPr lang="en-US" altLang="en-US" dirty="0" err="1"/>
              <a:t>子網路與子網路遮罩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71252"/>
            <a:ext cx="5256584" cy="32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25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作業系統的「命令提示字元」中使用</a:t>
            </a:r>
            <a:r>
              <a:rPr lang="zh-TW" altLang="en-US" dirty="0" smtClean="0">
                <a:solidFill>
                  <a:srgbClr val="C00000"/>
                </a:solidFill>
              </a:rPr>
              <a:t>「</a:t>
            </a:r>
            <a:r>
              <a:rPr lang="en-US" altLang="zh-TW" dirty="0" smtClean="0">
                <a:solidFill>
                  <a:srgbClr val="C00000"/>
                </a:solidFill>
              </a:rPr>
              <a:t>ipconfig/all</a:t>
            </a:r>
            <a:r>
              <a:rPr lang="zh-TW" altLang="en-US" dirty="0" smtClean="0">
                <a:solidFill>
                  <a:srgbClr val="C00000"/>
                </a:solidFill>
              </a:rPr>
              <a:t>」</a:t>
            </a:r>
            <a:r>
              <a:rPr lang="zh-TW" altLang="en-US" dirty="0" smtClean="0"/>
              <a:t>指令，可查看自己電腦所使用的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位址。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3-</a:t>
            </a:r>
            <a:r>
              <a:rPr lang="en-US" altLang="zh-TW" sz="4400" dirty="0" smtClean="0"/>
              <a:t>2</a:t>
            </a:r>
            <a:r>
              <a:rPr lang="en-US" altLang="en-US" sz="4400" dirty="0" smtClean="0"/>
              <a:t>-5 </a:t>
            </a:r>
            <a:r>
              <a:rPr lang="en-US" altLang="en-US" sz="4400" dirty="0" err="1" smtClean="0"/>
              <a:t>查看自己電腦的IP位址</a:t>
            </a:r>
            <a:endParaRPr lang="zh-TW" altLang="en-US" sz="440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08608"/>
            <a:ext cx="6708790" cy="3347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若要檢測網路上的某主機是否連線正常，只要在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作業系統的「命令提示字元」中使用</a:t>
            </a:r>
            <a:r>
              <a:rPr lang="zh-TW" altLang="en-US" dirty="0" smtClean="0">
                <a:solidFill>
                  <a:srgbClr val="C00000"/>
                </a:solidFill>
              </a:rPr>
              <a:t>「</a:t>
            </a:r>
            <a:r>
              <a:rPr lang="en-US" altLang="zh-TW" dirty="0" smtClean="0">
                <a:solidFill>
                  <a:srgbClr val="C00000"/>
                </a:solidFill>
              </a:rPr>
              <a:t>ping</a:t>
            </a:r>
            <a:r>
              <a:rPr lang="zh-TW" altLang="en-US" dirty="0" smtClean="0">
                <a:solidFill>
                  <a:srgbClr val="C00000"/>
                </a:solidFill>
              </a:rPr>
              <a:t>」</a:t>
            </a:r>
            <a:r>
              <a:rPr lang="zh-TW" altLang="en-US" dirty="0" smtClean="0"/>
              <a:t>指令，並輸入目的網域名稱，按下「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」鍵進行檢測。</a:t>
            </a:r>
          </a:p>
          <a:p>
            <a:pPr eaLnBrk="1" hangingPunct="1"/>
            <a:r>
              <a:rPr lang="zh-TW" altLang="en-US" dirty="0" smtClean="0"/>
              <a:t>若是輸入</a:t>
            </a:r>
            <a:r>
              <a:rPr lang="zh-TW" altLang="en-US" dirty="0" smtClean="0">
                <a:solidFill>
                  <a:srgbClr val="C00000"/>
                </a:solidFill>
              </a:rPr>
              <a:t>「</a:t>
            </a:r>
            <a:r>
              <a:rPr lang="en-US" altLang="zh-TW" dirty="0" smtClean="0">
                <a:solidFill>
                  <a:srgbClr val="C00000"/>
                </a:solidFill>
              </a:rPr>
              <a:t>ping 127.0.0.1</a:t>
            </a:r>
            <a:r>
              <a:rPr lang="zh-TW" altLang="en-US" dirty="0" smtClean="0">
                <a:solidFill>
                  <a:srgbClr val="C00000"/>
                </a:solidFill>
              </a:rPr>
              <a:t>」</a:t>
            </a:r>
            <a:r>
              <a:rPr lang="zh-TW" altLang="en-US" dirty="0" smtClean="0"/>
              <a:t>指令，則可檢測自己電腦的網路環境是否正常。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3-</a:t>
            </a:r>
            <a:r>
              <a:rPr lang="en-US" altLang="zh-TW" sz="4400" dirty="0" smtClean="0"/>
              <a:t>2</a:t>
            </a:r>
            <a:r>
              <a:rPr lang="en-US" altLang="en-US" sz="4400" dirty="0" smtClean="0"/>
              <a:t>-6 </a:t>
            </a:r>
            <a:r>
              <a:rPr lang="zh-TW" altLang="en-US" sz="4400" dirty="0" smtClean="0"/>
              <a:t>網路連線檢測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</a:t>
            </a:r>
            <a:r>
              <a:rPr lang="en-US" altLang="zh-TW" dirty="0"/>
              <a:t>2</a:t>
            </a:r>
            <a:r>
              <a:rPr lang="en-US" altLang="en-US" dirty="0"/>
              <a:t>-6 </a:t>
            </a:r>
            <a:r>
              <a:rPr lang="zh-TW" altLang="en-US" dirty="0"/>
              <a:t>網路連線檢測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214783"/>
            <a:ext cx="7681912" cy="31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70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sldjump"/>
              </a:rPr>
              <a:t>3-3-1 </a:t>
            </a:r>
            <a:r>
              <a:rPr lang="zh-TW" altLang="en-US" dirty="0" smtClean="0">
                <a:hlinkClick r:id="rId2" action="ppaction://hlinksldjump"/>
              </a:rPr>
              <a:t>認識網域名稱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3-3-2 </a:t>
            </a:r>
            <a:r>
              <a:rPr lang="zh-TW" altLang="en-US" dirty="0" smtClean="0">
                <a:hlinkClick r:id="rId3" action="ppaction://hlinksldjump"/>
              </a:rPr>
              <a:t>網站</a:t>
            </a:r>
            <a:r>
              <a:rPr lang="zh-TW" altLang="en-US" dirty="0">
                <a:hlinkClick r:id="rId3" action="ppaction://hlinksldjump"/>
              </a:rPr>
              <a:t>的位址─</a:t>
            </a:r>
            <a:r>
              <a:rPr lang="en-US" altLang="zh-TW" dirty="0" smtClean="0">
                <a:hlinkClick r:id="rId3" action="ppaction://hlinksldjump"/>
              </a:rPr>
              <a:t>URL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3-3 </a:t>
            </a:r>
            <a:r>
              <a:rPr lang="zh-TW" altLang="en-US" smtClean="0"/>
              <a:t>網域名稱與網站位址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6C89E-B3C9-4767-942D-317E940AFABB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4504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網際網路管理組織另外發展一套與</a:t>
            </a:r>
            <a:r>
              <a:rPr lang="en-US" altLang="zh-TW" dirty="0" smtClean="0"/>
              <a:t>IP</a:t>
            </a:r>
            <a:r>
              <a:rPr lang="zh-TW" altLang="en-US" dirty="0" smtClean="0"/>
              <a:t>相對應的命名方式，一方面可以解決「</a:t>
            </a:r>
            <a:r>
              <a:rPr lang="en-US" altLang="zh-TW" dirty="0" smtClean="0"/>
              <a:t>IP</a:t>
            </a:r>
            <a:r>
              <a:rPr lang="zh-TW" altLang="en-US" dirty="0" smtClean="0"/>
              <a:t>」難記的問題，另一方面也便於組織有效管理網際網路上所有的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這套命名方式是利用一些有意義的名稱，或是具代表性的文字來命名，即稱為</a:t>
            </a:r>
            <a:r>
              <a:rPr lang="zh-TW" altLang="en-US" dirty="0" smtClean="0">
                <a:solidFill>
                  <a:srgbClr val="C00000"/>
                </a:solidFill>
              </a:rPr>
              <a:t>網域名稱</a:t>
            </a:r>
            <a:r>
              <a:rPr lang="en-US" altLang="zh-TW" dirty="0" smtClean="0"/>
              <a:t>(Domain Name)</a:t>
            </a:r>
            <a:r>
              <a:rPr lang="zh-TW" altLang="en-US" dirty="0" smtClean="0"/>
              <a:t>，是透過</a:t>
            </a:r>
            <a:r>
              <a:rPr lang="zh-TW" altLang="en-US" dirty="0" smtClean="0">
                <a:solidFill>
                  <a:srgbClr val="C00000"/>
                </a:solidFill>
              </a:rPr>
              <a:t>網域名稱系統</a:t>
            </a:r>
            <a:r>
              <a:rPr lang="en-US" altLang="zh-TW" dirty="0" smtClean="0"/>
              <a:t>(Domain Name System, DNS)</a:t>
            </a:r>
            <a:r>
              <a:rPr lang="zh-TW" altLang="en-US" dirty="0" smtClean="0"/>
              <a:t>來規範其命名規則與用法。</a:t>
            </a:r>
            <a:endParaRPr lang="en-US" altLang="zh-TW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3-3-1 </a:t>
            </a:r>
            <a:r>
              <a:rPr lang="zh-TW" altLang="en-US" dirty="0" smtClean="0"/>
              <a:t>認識網域名稱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211376"/>
            <a:ext cx="7681912" cy="310993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3-3-1 </a:t>
            </a:r>
            <a:r>
              <a:rPr lang="zh-TW" altLang="en-US" dirty="0"/>
              <a:t>認識網域名稱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3306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1">
              <a:lnSpc>
                <a:spcPct val="90000"/>
              </a:lnSpc>
            </a:pPr>
            <a:r>
              <a:rPr lang="zh-TW" altLang="en-US" dirty="0" smtClean="0"/>
              <a:t>網域</a:t>
            </a:r>
            <a:r>
              <a:rPr lang="zh-TW" altLang="en-US" dirty="0"/>
              <a:t>名稱則是透過</a:t>
            </a:r>
            <a:r>
              <a:rPr lang="zh-TW" altLang="en-US" dirty="0">
                <a:solidFill>
                  <a:srgbClr val="C00000"/>
                </a:solidFill>
              </a:rPr>
              <a:t>網域名稱伺服器</a:t>
            </a:r>
            <a:r>
              <a:rPr lang="en-US" altLang="zh-TW" dirty="0"/>
              <a:t>(Domain Name System Server, DNS Server)</a:t>
            </a:r>
            <a:r>
              <a:rPr lang="zh-TW" altLang="en-US" dirty="0"/>
              <a:t>轉換為相對應的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  <a:r>
              <a:rPr lang="zh-TW" altLang="en-US" dirty="0" smtClean="0"/>
              <a:t>。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3-3-1 </a:t>
            </a:r>
            <a:r>
              <a:rPr lang="zh-TW" altLang="en-US" dirty="0" smtClean="0"/>
              <a:t>認識網域名稱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2" y="3140968"/>
            <a:ext cx="8314140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71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3-3-1 </a:t>
            </a:r>
            <a:r>
              <a:rPr lang="zh-TW" altLang="en-US" dirty="0"/>
              <a:t>認識網域名稱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2" y="1426622"/>
            <a:ext cx="8128916" cy="17380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8" y="3501008"/>
            <a:ext cx="8111670" cy="213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使用者透過瀏覽器要連結某一個網站時，首先必須輸入該網站的位址。</a:t>
            </a:r>
          </a:p>
          <a:p>
            <a:r>
              <a:rPr lang="zh-TW" altLang="en-US" dirty="0" smtClean="0">
                <a:solidFill>
                  <a:srgbClr val="C00000"/>
                </a:solidFill>
              </a:rPr>
              <a:t>全球資源定址器</a:t>
            </a:r>
            <a:r>
              <a:rPr lang="en-US" altLang="zh-TW" dirty="0" smtClean="0"/>
              <a:t>(Uniform Resource Locator, URL)</a:t>
            </a:r>
            <a:r>
              <a:rPr lang="zh-TW" altLang="en-US" dirty="0" smtClean="0"/>
              <a:t>是用來指出某一項資源所在位置及存取方式，也就是所謂的</a:t>
            </a:r>
            <a:r>
              <a:rPr lang="zh-TW" altLang="en-US" dirty="0" smtClean="0">
                <a:solidFill>
                  <a:srgbClr val="C00000"/>
                </a:solidFill>
              </a:rPr>
              <a:t>網址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要到特定的網站上瀏覽時，只要在網頁瀏覽器的「網址列」上，輸入完整的網址，便可以進入該網站中。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3-3-2 </a:t>
            </a:r>
            <a:r>
              <a:rPr lang="zh-TW" altLang="en-US" smtClean="0"/>
              <a:t>網站的位址─</a:t>
            </a:r>
            <a:r>
              <a:rPr lang="en-US" altLang="zh-TW" smtClean="0"/>
              <a:t>URL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9230-21F2-4CE9-96E6-1B0E85587228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575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1962</a:t>
            </a:r>
            <a:r>
              <a:rPr lang="zh-TW" altLang="en-US" dirty="0" smtClean="0"/>
              <a:t>年電腦是非常龐大的</a:t>
            </a:r>
            <a:r>
              <a:rPr lang="zh-TW" altLang="en-US" dirty="0" smtClean="0">
                <a:solidFill>
                  <a:srgbClr val="C00000"/>
                </a:solidFill>
              </a:rPr>
              <a:t>大型主機</a:t>
            </a:r>
            <a:r>
              <a:rPr lang="en-US" altLang="zh-TW" dirty="0" smtClean="0"/>
              <a:t>(Mainframe)</a:t>
            </a:r>
            <a:r>
              <a:rPr lang="zh-TW" altLang="en-US" dirty="0" smtClean="0"/>
              <a:t>，大型主機都是放在機房或是電腦中心內，使用者藉由終端機透過電話線連接到主機上工作，如果各終端機需要傳送訊息時，也需透過主機才行，這種網路架構是屬於「集中式處理」。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3-1-1</a:t>
            </a:r>
            <a:r>
              <a:rPr lang="en-US" altLang="zh-TW" dirty="0"/>
              <a:t> </a:t>
            </a:r>
            <a:r>
              <a:rPr lang="zh-TW" altLang="en-US" dirty="0"/>
              <a:t>網際網路的起源</a:t>
            </a:r>
            <a:endParaRPr lang="zh-TW" altLang="en-US" dirty="0" smtClean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3-3-2 </a:t>
            </a:r>
            <a:r>
              <a:rPr lang="zh-TW" altLang="en-US" dirty="0" smtClean="0"/>
              <a:t>網站</a:t>
            </a:r>
            <a:r>
              <a:rPr lang="zh-TW" altLang="en-US" dirty="0"/>
              <a:t>的位址─</a:t>
            </a:r>
            <a:r>
              <a:rPr lang="en-US" altLang="zh-TW" dirty="0"/>
              <a:t>URL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213" y="1736521"/>
            <a:ext cx="7681912" cy="40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07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全球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位址的分配與管理，是由網際網路名稱與號碼分配組織統籌負責，其網址為：</a:t>
            </a:r>
            <a:r>
              <a:rPr lang="en-US" altLang="zh-TW" dirty="0" smtClean="0">
                <a:hlinkClick r:id="rId2"/>
              </a:rPr>
              <a:t>http://www.icann.org</a:t>
            </a:r>
            <a:r>
              <a:rPr lang="zh-TW" altLang="en-US" dirty="0" smtClean="0"/>
              <a:t>。</a:t>
            </a:r>
          </a:p>
          <a:p>
            <a:r>
              <a:rPr lang="en-US" altLang="zh-TW" dirty="0" smtClean="0"/>
              <a:t>ICANN</a:t>
            </a:r>
            <a:r>
              <a:rPr lang="zh-TW" altLang="en-US" dirty="0" smtClean="0"/>
              <a:t>現逐步開放網域名稱可使用中文、阿拉伯文和韓文等非拉丁字母文字。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3-4 IP</a:t>
            </a:r>
            <a:r>
              <a:rPr lang="zh-TW" altLang="en-US" smtClean="0"/>
              <a:t>位址的分配與申請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9230-21F2-4CE9-96E6-1B0E85587228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目前臺灣已通過全中文網域名稱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如「</a:t>
            </a:r>
            <a:r>
              <a:rPr lang="en-US" altLang="zh-TW" dirty="0" smtClean="0"/>
              <a:t>http://</a:t>
            </a:r>
            <a:r>
              <a:rPr lang="zh-TW" altLang="en-US" dirty="0" smtClean="0"/>
              <a:t>中文</a:t>
            </a:r>
            <a:r>
              <a:rPr lang="en-US" altLang="zh-TW" dirty="0" smtClean="0"/>
              <a:t>.</a:t>
            </a:r>
            <a:r>
              <a:rPr lang="zh-TW" altLang="en-US" dirty="0" smtClean="0"/>
              <a:t>台灣」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的申請，並開放公司、組織或個人申請全中文網域名稱，日後只要在網址列輸入全中文域名，便可直接連結到該網站了。</a:t>
            </a:r>
            <a:endParaRPr lang="en-US" altLang="zh-TW" dirty="0" smtClean="0"/>
          </a:p>
          <a:p>
            <a:pPr hangingPunct="1">
              <a:lnSpc>
                <a:spcPct val="90000"/>
              </a:lnSpc>
            </a:pPr>
            <a:r>
              <a:rPr lang="zh-TW" altLang="en-US" dirty="0"/>
              <a:t>網域名稱的註冊，是採先申請先發給的</a:t>
            </a:r>
            <a:r>
              <a:rPr lang="zh-TW" altLang="en-US" dirty="0" smtClean="0"/>
              <a:t>原則。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3-4 IP</a:t>
            </a:r>
            <a:r>
              <a:rPr lang="zh-TW" altLang="en-US" dirty="0" smtClean="0"/>
              <a:t>位址的分配與申請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8785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3-4 IP</a:t>
            </a:r>
            <a:r>
              <a:rPr lang="zh-TW" altLang="en-US" dirty="0"/>
              <a:t>位址的分配與申請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600" y="1322425"/>
            <a:ext cx="7343775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393249"/>
            <a:ext cx="7681912" cy="2746190"/>
          </a:xfrm>
          <a:prstGeom prst="rect">
            <a:avLst/>
          </a:prstGeom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3-4 IP</a:t>
            </a:r>
            <a:r>
              <a:rPr lang="zh-TW" altLang="en-US" dirty="0"/>
              <a:t>位址的分配與申請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01" y="1295400"/>
            <a:ext cx="5649935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3-1-1</a:t>
            </a:r>
            <a:r>
              <a:rPr lang="en-US" altLang="zh-TW" dirty="0"/>
              <a:t> </a:t>
            </a:r>
            <a:r>
              <a:rPr lang="zh-TW" altLang="en-US" dirty="0"/>
              <a:t>網際網路的起源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4316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/>
            <a:r>
              <a:rPr lang="en-US" altLang="zh-TW" dirty="0" smtClean="0"/>
              <a:t>Internet</a:t>
            </a:r>
            <a:r>
              <a:rPr lang="zh-TW" altLang="en-US" dirty="0" smtClean="0"/>
              <a:t>原屬於美國國防部的一項計畫，當時這項計畫的名稱稱為「</a:t>
            </a:r>
            <a:r>
              <a:rPr lang="en-US" altLang="zh-TW" dirty="0" err="1" smtClean="0"/>
              <a:t>ARPAnet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pPr eaLnBrk="1"/>
            <a:r>
              <a:rPr lang="zh-TW" altLang="en-US" dirty="0" smtClean="0"/>
              <a:t>主要的目的是支援美國軍事上的研究，希望可以建立起一個「分散式架構的網路」，避免中央主機遭受破壞，例如：被轟炸等所引起的重大損失，以改善當時「集中式網路架構」的缺陷。</a:t>
            </a:r>
            <a:endParaRPr lang="en-US" altLang="zh-TW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3-1-1</a:t>
            </a:r>
            <a:r>
              <a:rPr lang="en-US" altLang="zh-TW" dirty="0"/>
              <a:t> </a:t>
            </a:r>
            <a:r>
              <a:rPr lang="zh-TW" altLang="en-US" dirty="0"/>
              <a:t>網際網路的起源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在通訊設備技術突飛猛進的發展下，世界各國紛紛透過電纜線與美國連接，</a:t>
            </a:r>
            <a:r>
              <a:rPr lang="en-US" altLang="zh-TW" dirty="0" smtClean="0"/>
              <a:t>Internet</a:t>
            </a:r>
            <a:r>
              <a:rPr lang="zh-TW" altLang="en-US" dirty="0" smtClean="0"/>
              <a:t>遂成為一個跨國性的世界級大型網路，而</a:t>
            </a:r>
            <a:r>
              <a:rPr lang="zh-TW" altLang="en-US" dirty="0" smtClean="0">
                <a:solidFill>
                  <a:srgbClr val="C00000"/>
                </a:solidFill>
              </a:rPr>
              <a:t>臺灣學術網路</a:t>
            </a:r>
            <a:r>
              <a:rPr lang="en-US" altLang="zh-TW" dirty="0" smtClean="0"/>
              <a:t>(Taiwan Academic Network, </a:t>
            </a:r>
            <a:r>
              <a:rPr lang="en-US" altLang="zh-TW" dirty="0" err="1" smtClean="0"/>
              <a:t>TANet</a:t>
            </a:r>
            <a:r>
              <a:rPr lang="en-US" altLang="zh-TW" dirty="0" smtClean="0"/>
              <a:t>)</a:t>
            </a:r>
            <a:r>
              <a:rPr lang="zh-TW" altLang="en-US" dirty="0" smtClean="0"/>
              <a:t>也於</a:t>
            </a:r>
            <a:r>
              <a:rPr lang="en-US" altLang="zh-TW" dirty="0" smtClean="0"/>
              <a:t>1991</a:t>
            </a:r>
            <a:r>
              <a:rPr lang="zh-TW" altLang="en-US" dirty="0" smtClean="0"/>
              <a:t>年成為台灣第一個連上</a:t>
            </a:r>
            <a:r>
              <a:rPr lang="en-US" altLang="zh-TW" dirty="0" smtClean="0"/>
              <a:t>Internet</a:t>
            </a:r>
            <a:r>
              <a:rPr lang="zh-TW" altLang="en-US" dirty="0" smtClean="0"/>
              <a:t>的網路系統。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3-1-2 </a:t>
            </a:r>
            <a:r>
              <a:rPr lang="zh-TW" altLang="en-US" dirty="0" smtClean="0"/>
              <a:t>臺灣</a:t>
            </a:r>
            <a:r>
              <a:rPr lang="zh-TW" altLang="en-US" dirty="0"/>
              <a:t>學術網路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9230-21F2-4CE9-96E6-1B0E85587228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1002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3-1-2 </a:t>
            </a:r>
            <a:r>
              <a:rPr lang="zh-TW" altLang="en-US" dirty="0" smtClean="0"/>
              <a:t>臺灣</a:t>
            </a:r>
            <a:r>
              <a:rPr lang="zh-TW" altLang="en-US" dirty="0"/>
              <a:t>學術網路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9230-21F2-4CE9-96E6-1B0E85587228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TANet</a:t>
            </a:r>
            <a:r>
              <a:rPr lang="zh-TW" altLang="en-US" dirty="0" smtClean="0"/>
              <a:t>為</a:t>
            </a:r>
            <a:r>
              <a:rPr lang="zh-TW" altLang="en-US" dirty="0"/>
              <a:t>臺灣各級學校網路及資訊教育之平台，是由教育部及各主要國立</a:t>
            </a:r>
            <a:r>
              <a:rPr lang="zh-TW" altLang="en-US" dirty="0" smtClean="0"/>
              <a:t>大學</a:t>
            </a:r>
            <a:r>
              <a:rPr lang="zh-TW" altLang="en-US" dirty="0"/>
              <a:t>，於民國</a:t>
            </a:r>
            <a:r>
              <a:rPr lang="en-US" altLang="zh-TW" dirty="0" smtClean="0"/>
              <a:t>79</a:t>
            </a:r>
            <a:r>
              <a:rPr lang="zh-TW" altLang="en-US" dirty="0" smtClean="0"/>
              <a:t>年</a:t>
            </a:r>
            <a:r>
              <a:rPr lang="zh-TW" altLang="en-US" dirty="0"/>
              <a:t>所共同建立之全國性教學及研究用途之電腦網路，其主要目的是</a:t>
            </a:r>
            <a:r>
              <a:rPr lang="zh-TW" altLang="en-US" dirty="0" smtClean="0"/>
              <a:t>支援</a:t>
            </a:r>
            <a:r>
              <a:rPr lang="zh-TW" altLang="en-US" dirty="0"/>
              <a:t>全國各級學校及研究機構之教學研究活動，並促進資源分享與合作。</a:t>
            </a:r>
          </a:p>
          <a:p>
            <a:r>
              <a:rPr lang="en-US" altLang="zh-TW" dirty="0" err="1" smtClean="0"/>
              <a:t>TANet</a:t>
            </a:r>
            <a:r>
              <a:rPr lang="zh-TW" altLang="en-US" dirty="0" smtClean="0"/>
              <a:t>採用</a:t>
            </a:r>
            <a:r>
              <a:rPr lang="zh-TW" altLang="en-US" dirty="0"/>
              <a:t>骨幹及區域網路中心之串接架構，分為骨幹網路、區域網路中心</a:t>
            </a:r>
            <a:r>
              <a:rPr lang="zh-TW" altLang="en-US" dirty="0" smtClean="0"/>
              <a:t>、縣市</a:t>
            </a:r>
            <a:r>
              <a:rPr lang="zh-TW" altLang="en-US" dirty="0"/>
              <a:t>教育網路</a:t>
            </a:r>
            <a:r>
              <a:rPr lang="zh-TW" altLang="en-US" dirty="0" smtClean="0"/>
              <a:t>中心。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13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3-1-2 </a:t>
            </a:r>
            <a:r>
              <a:rPr lang="zh-TW" altLang="en-US" dirty="0" smtClean="0"/>
              <a:t>臺灣</a:t>
            </a:r>
            <a:r>
              <a:rPr lang="zh-TW" altLang="en-US" dirty="0"/>
              <a:t>學術網路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9230-21F2-4CE9-96E6-1B0E85587228}" type="slidenum">
              <a:rPr lang="en-US" altLang="zh-TW" smtClean="0"/>
              <a:pPr/>
              <a:t>9</a:t>
            </a:fld>
            <a:endParaRPr lang="en-US" altLang="zh-TW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94" y="1295400"/>
            <a:ext cx="4882350" cy="49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27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網際網路">
  <a:themeElements>
    <a:clrScheme name="自訂 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A4DEF4"/>
      </a:hlink>
      <a:folHlink>
        <a:srgbClr val="A0AC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網際網路" id="{E7402E39-4EAB-4CA8-A087-4645542AEB4C}" vid="{03845439-27CA-45A2-B8C6-6CD6B95B1AA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網際網路</Template>
  <TotalTime>898</TotalTime>
  <Words>2300</Words>
  <Application>Microsoft Office PowerPoint</Application>
  <PresentationFormat>如螢幕大小 (4:3)</PresentationFormat>
  <Paragraphs>188</Paragraphs>
  <Slides>44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Trebuchet MS</vt:lpstr>
      <vt:lpstr>網際網路</vt:lpstr>
      <vt:lpstr>CHAPTER03 網際網路原理</vt:lpstr>
      <vt:lpstr>3-1 網際網路</vt:lpstr>
      <vt:lpstr>3-1 網際網路</vt:lpstr>
      <vt:lpstr>3-1-1 網際網路的起源</vt:lpstr>
      <vt:lpstr>3-1-1 網際網路的起源</vt:lpstr>
      <vt:lpstr>3-1-1 網際網路的起源</vt:lpstr>
      <vt:lpstr>3-1-2 臺灣學術網路</vt:lpstr>
      <vt:lpstr>3-1-2 臺灣學術網路</vt:lpstr>
      <vt:lpstr>3-1-2 臺灣學術網路</vt:lpstr>
      <vt:lpstr>3-2 網際網路的位址</vt:lpstr>
      <vt:lpstr>3-2-1 IP位址的等級與結構</vt:lpstr>
      <vt:lpstr>3-2-1 IP位址的等級與結構</vt:lpstr>
      <vt:lpstr>3-2-1 IP位址的等級與結構</vt:lpstr>
      <vt:lpstr>3-2-1 IP位址的等級與結構</vt:lpstr>
      <vt:lpstr>3-2-1 IP位址的等級與結構</vt:lpstr>
      <vt:lpstr>3-2-1 IP位址的等級與結構</vt:lpstr>
      <vt:lpstr>3-2-2 IPv6</vt:lpstr>
      <vt:lpstr>3-2-2 IPv6</vt:lpstr>
      <vt:lpstr>3-2-2 IPv6</vt:lpstr>
      <vt:lpstr>3-2-2 IPv6</vt:lpstr>
      <vt:lpstr>3-2-2 IPv6</vt:lpstr>
      <vt:lpstr>3-2-2 IPv6</vt:lpstr>
      <vt:lpstr>3-2-3 公有IP與私有IP</vt:lpstr>
      <vt:lpstr>3-2-3 公有IP與私有IP</vt:lpstr>
      <vt:lpstr>3-2-4 子網路與子網路遮罩</vt:lpstr>
      <vt:lpstr>3-2-4 子網路與子網路遮罩</vt:lpstr>
      <vt:lpstr>3-2-4 子網路與子網路遮罩</vt:lpstr>
      <vt:lpstr>3-2-4 子網路與子網路遮罩</vt:lpstr>
      <vt:lpstr>3-2-4 子網路與子網路遮罩</vt:lpstr>
      <vt:lpstr>3-2-4 子網路與子網路遮罩</vt:lpstr>
      <vt:lpstr>3-2-5 查看自己電腦的IP位址</vt:lpstr>
      <vt:lpstr>3-2-6 網路連線檢測</vt:lpstr>
      <vt:lpstr>3-2-6 網路連線檢測</vt:lpstr>
      <vt:lpstr>3-3 網域名稱與網站位址</vt:lpstr>
      <vt:lpstr>3-3-1 認識網域名稱</vt:lpstr>
      <vt:lpstr>3-3-1 認識網域名稱</vt:lpstr>
      <vt:lpstr>3-3-1 認識網域名稱</vt:lpstr>
      <vt:lpstr>3-3-1 認識網域名稱</vt:lpstr>
      <vt:lpstr>3-3-2 網站的位址─URL</vt:lpstr>
      <vt:lpstr>3-3-2 網站的位址─URL</vt:lpstr>
      <vt:lpstr>3-4 IP位址的分配與申請</vt:lpstr>
      <vt:lpstr>3-4 IP位址的分配與申請</vt:lpstr>
      <vt:lpstr>3-4 IP位址的分配與申請</vt:lpstr>
      <vt:lpstr>3-4 IP位址的分配與申請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CHAPTER03</dc:title>
  <dc:creator>王小桃</dc:creator>
  <cp:lastModifiedBy>王小桃</cp:lastModifiedBy>
  <cp:revision>47</cp:revision>
  <dcterms:created xsi:type="dcterms:W3CDTF">2011-03-29T08:04:00Z</dcterms:created>
  <dcterms:modified xsi:type="dcterms:W3CDTF">2020-05-02T01:08:50Z</dcterms:modified>
</cp:coreProperties>
</file>