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58" r:id="rId17"/>
    <p:sldId id="25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坤達 謝" initials="坤達" lastIdx="1" clrIdx="0">
    <p:extLst>
      <p:ext uri="{19B8F6BF-5375-455C-9EA6-DF929625EA0E}">
        <p15:presenceInfo xmlns:p15="http://schemas.microsoft.com/office/powerpoint/2012/main" userId="8f341bf5437a58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1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0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99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433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688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88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2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252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751ADB-2377-4D4B-B01F-EA074CD10DE0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241AB2-BDF5-4FD4-BEA3-F6108DFBA2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9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zt077X7NI0zgZet-0Y64Sz4rNASV09p/view?usp=sharing" TargetMode="External"/><Relationship Id="rId2" Type="http://schemas.openxmlformats.org/officeDocument/2006/relationships/hyperlink" Target="https://www.google.com/url?q=https%3A%2F%2Fgithub.com%2FMediaTek-Labs%2FBlocklyDuino-for-LinkIt%2Freleases%2Ftag%2F3.0.312b&amp;sa=D&amp;sntz=1&amp;usg=AFQjCNFGJsfDuK5cEMqI3pbuNMOgKh4Kz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VclhUVmHykGprA47lIaqz-tVqBDMcxmh?usp=sharing" TargetMode="External"/><Relationship Id="rId4" Type="http://schemas.openxmlformats.org/officeDocument/2006/relationships/hyperlink" Target="https://drive.google.com/drive/folders/1FizimTpWh6PhsD6qNA5MPQnHxEZ9vS5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1541F-958F-443C-B4CA-98C86E258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物聯網應用創意實作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DB7614-C13D-40E2-A5E7-A343F30A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謝坤達 </a:t>
            </a:r>
            <a:r>
              <a:rPr lang="en-US" altLang="zh-TW" dirty="0"/>
              <a:t>jumbokh@gmail.com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34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E9F3A-30F8-4550-B14D-31A169A3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58BF20-F583-41FB-85D0-546E1C72C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01" y="649402"/>
            <a:ext cx="6574922" cy="5559195"/>
          </a:xfrm>
        </p:spPr>
      </p:pic>
    </p:spTree>
    <p:extLst>
      <p:ext uri="{BB962C8B-B14F-4D97-AF65-F5344CB8AC3E}">
        <p14:creationId xmlns:p14="http://schemas.microsoft.com/office/powerpoint/2010/main" val="48636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3C6A1-123E-4EDB-A006-33CC1E72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E76722-FC8A-4F84-9C61-6FD3A2926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61" y="609447"/>
            <a:ext cx="5549599" cy="5377185"/>
          </a:xfrm>
        </p:spPr>
      </p:pic>
    </p:spTree>
    <p:extLst>
      <p:ext uri="{BB962C8B-B14F-4D97-AF65-F5344CB8AC3E}">
        <p14:creationId xmlns:p14="http://schemas.microsoft.com/office/powerpoint/2010/main" val="37734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DA5AC-B80E-4ED3-889F-DBB95D2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ABA04F-807D-4739-BDF5-B9B1106C6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76" y="465517"/>
            <a:ext cx="5449048" cy="5787445"/>
          </a:xfrm>
        </p:spPr>
      </p:pic>
    </p:spTree>
    <p:extLst>
      <p:ext uri="{BB962C8B-B14F-4D97-AF65-F5344CB8AC3E}">
        <p14:creationId xmlns:p14="http://schemas.microsoft.com/office/powerpoint/2010/main" val="50834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EAE53-D6F1-4318-8E35-E6C5DF29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23335F-6F29-4E82-BC9B-F525FEF74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020" y="806647"/>
            <a:ext cx="5697682" cy="5836933"/>
          </a:xfrm>
        </p:spPr>
      </p:pic>
    </p:spTree>
    <p:extLst>
      <p:ext uri="{BB962C8B-B14F-4D97-AF65-F5344CB8AC3E}">
        <p14:creationId xmlns:p14="http://schemas.microsoft.com/office/powerpoint/2010/main" val="413316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C116-4D5A-46AE-B558-10D45B1D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51552E-BA67-4719-BA1F-42F39AC81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408" y="230179"/>
            <a:ext cx="5940667" cy="6397642"/>
          </a:xfrm>
        </p:spPr>
      </p:pic>
    </p:spTree>
    <p:extLst>
      <p:ext uri="{BB962C8B-B14F-4D97-AF65-F5344CB8AC3E}">
        <p14:creationId xmlns:p14="http://schemas.microsoft.com/office/powerpoint/2010/main" val="352745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5674C-1B95-4818-AB83-16A1AFE7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ESP32 </a:t>
            </a:r>
            <a:r>
              <a:rPr lang="zh-TW" altLang="en-US" dirty="0"/>
              <a:t>教學輔助板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4B3584-BCA6-45A9-B9FB-5A4F2574D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375" y="2844800"/>
            <a:ext cx="3886200" cy="2476500"/>
          </a:xfrm>
        </p:spPr>
      </p:pic>
    </p:spTree>
    <p:extLst>
      <p:ext uri="{BB962C8B-B14F-4D97-AF65-F5344CB8AC3E}">
        <p14:creationId xmlns:p14="http://schemas.microsoft.com/office/powerpoint/2010/main" val="190567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3F181-8CC9-4905-AF59-5D4AC660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Blink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2CAD4E-10A4-42C5-A526-DE0703876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912" y="1671116"/>
            <a:ext cx="5786175" cy="3873004"/>
          </a:xfrm>
        </p:spPr>
      </p:pic>
    </p:spTree>
    <p:extLst>
      <p:ext uri="{BB962C8B-B14F-4D97-AF65-F5344CB8AC3E}">
        <p14:creationId xmlns:p14="http://schemas.microsoft.com/office/powerpoint/2010/main" val="259602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BD18EC-339D-4B7A-B69E-2D619E8A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758" y="898207"/>
            <a:ext cx="4078161" cy="5647718"/>
          </a:xfrm>
        </p:spPr>
      </p:pic>
    </p:spTree>
    <p:extLst>
      <p:ext uri="{BB962C8B-B14F-4D97-AF65-F5344CB8AC3E}">
        <p14:creationId xmlns:p14="http://schemas.microsoft.com/office/powerpoint/2010/main" val="136408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27975-83A6-4F13-871D-360759EA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跑馬燈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B4CA96-88F7-4718-89EE-E183C429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839" y="2599553"/>
            <a:ext cx="6989908" cy="3973715"/>
          </a:xfrm>
        </p:spPr>
      </p:pic>
    </p:spTree>
    <p:extLst>
      <p:ext uri="{BB962C8B-B14F-4D97-AF65-F5344CB8AC3E}">
        <p14:creationId xmlns:p14="http://schemas.microsoft.com/office/powerpoint/2010/main" val="127384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30C01-4DA4-48F6-857E-915C1C79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7A5471-CABA-4430-9A24-28CCDA4C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801" y="1061688"/>
            <a:ext cx="3656398" cy="5537504"/>
          </a:xfrm>
        </p:spPr>
      </p:pic>
    </p:spTree>
    <p:extLst>
      <p:ext uri="{BB962C8B-B14F-4D97-AF65-F5344CB8AC3E}">
        <p14:creationId xmlns:p14="http://schemas.microsoft.com/office/powerpoint/2010/main" val="40976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CDF2D-97B9-4230-A305-D8DE3CCB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BlocklyDuino</a:t>
            </a:r>
            <a:r>
              <a:rPr lang="en-US" altLang="zh-TW" dirty="0"/>
              <a:t> </a:t>
            </a:r>
            <a:r>
              <a:rPr lang="zh-TW" altLang="en-US" dirty="0"/>
              <a:t>下載及安裝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196E3-0777-44D6-B554-80EE5099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程式下載後請勿安裝至桌面或</a:t>
            </a:r>
            <a:r>
              <a:rPr lang="en-US" altLang="zh-TW" dirty="0"/>
              <a:t>program Files</a:t>
            </a:r>
            <a:r>
              <a:rPr lang="zh-TW" altLang="en-US" dirty="0"/>
              <a:t>目錄之下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以免在安裝</a:t>
            </a:r>
            <a:r>
              <a:rPr lang="en-US" altLang="zh-TW" dirty="0"/>
              <a:t>Arduino</a:t>
            </a:r>
            <a:r>
              <a:rPr lang="zh-TW" altLang="en-US" dirty="0"/>
              <a:t>附屬程式時顯示路徑過長</a:t>
            </a:r>
            <a:endParaRPr lang="en-US" altLang="zh-TW" dirty="0"/>
          </a:p>
          <a:p>
            <a:r>
              <a:rPr lang="zh-TW" altLang="en-US" dirty="0"/>
              <a:t>建議裝在 </a:t>
            </a:r>
            <a:r>
              <a:rPr lang="en-US" altLang="zh-TW" dirty="0"/>
              <a:t>D:\</a:t>
            </a:r>
          </a:p>
          <a:p>
            <a:r>
              <a:rPr lang="zh-TW" altLang="en-US" dirty="0"/>
              <a:t>下載三部分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</a:t>
            </a:r>
            <a:r>
              <a:rPr lang="en-US" altLang="zh-TW" dirty="0" err="1"/>
              <a:t>BlocklyDuino</a:t>
            </a:r>
            <a:r>
              <a:rPr lang="en-US" altLang="zh-TW" dirty="0"/>
              <a:t> </a:t>
            </a:r>
            <a:r>
              <a:rPr lang="zh-TW" altLang="en-US" dirty="0"/>
              <a:t>主程式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>
                <a:hlinkClick r:id="rId2"/>
              </a:rPr>
              <a:t>聯發科網頁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3.0.312b</a:t>
            </a:r>
          </a:p>
          <a:p>
            <a:r>
              <a:rPr lang="en-US" altLang="zh-TW" dirty="0"/>
              <a:t>2.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ESP32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ESP8266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核心函式庫</a:t>
            </a:r>
            <a:r>
              <a:rPr lang="en-US" altLang="zh-TW" dirty="0"/>
              <a:t>: [</a:t>
            </a:r>
            <a:r>
              <a:rPr lang="zh-TW" altLang="en-US" dirty="0">
                <a:hlinkClick r:id="rId3"/>
              </a:rPr>
              <a:t>吉哥分享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吉哥積木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吉哥分享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或是我已安裝過的分享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:[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jumbo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分享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185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DD6E8-CC22-4A20-A9D8-9D500291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按鈕狀態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0DEE08-38D0-4C32-9710-24898166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824" y="2195724"/>
            <a:ext cx="5779922" cy="4367956"/>
          </a:xfrm>
        </p:spPr>
      </p:pic>
    </p:spTree>
    <p:extLst>
      <p:ext uri="{BB962C8B-B14F-4D97-AF65-F5344CB8AC3E}">
        <p14:creationId xmlns:p14="http://schemas.microsoft.com/office/powerpoint/2010/main" val="427350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5B289-6E08-46A8-9AD6-B1045344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18C1AC-8047-47E4-B960-7CD5297C2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792" y="267733"/>
            <a:ext cx="4394447" cy="6529987"/>
          </a:xfrm>
        </p:spPr>
      </p:pic>
    </p:spTree>
    <p:extLst>
      <p:ext uri="{BB962C8B-B14F-4D97-AF65-F5344CB8AC3E}">
        <p14:creationId xmlns:p14="http://schemas.microsoft.com/office/powerpoint/2010/main" val="337734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22B99-79AF-4637-B9E7-520DFE59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按鈕開關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3D2E45-91C7-4DF2-AC53-085812DA2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212" y="2200724"/>
            <a:ext cx="5134059" cy="4274891"/>
          </a:xfrm>
        </p:spPr>
      </p:pic>
    </p:spTree>
    <p:extLst>
      <p:ext uri="{BB962C8B-B14F-4D97-AF65-F5344CB8AC3E}">
        <p14:creationId xmlns:p14="http://schemas.microsoft.com/office/powerpoint/2010/main" val="1136414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3F4D7-C112-46CD-8E25-32133FC7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C29DA1-E895-4E70-BD1A-D9B476DD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988" y="336144"/>
            <a:ext cx="4554245" cy="6369579"/>
          </a:xfrm>
        </p:spPr>
      </p:pic>
    </p:spTree>
    <p:extLst>
      <p:ext uri="{BB962C8B-B14F-4D97-AF65-F5344CB8AC3E}">
        <p14:creationId xmlns:p14="http://schemas.microsoft.com/office/powerpoint/2010/main" val="378077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5C658-9121-4F87-828A-FB0CB825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按鈕切換開關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A31ABA-C6DE-40D1-86BB-7A7CEEF45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020" y="2205996"/>
            <a:ext cx="5744972" cy="4561871"/>
          </a:xfrm>
        </p:spPr>
      </p:pic>
    </p:spTree>
    <p:extLst>
      <p:ext uri="{BB962C8B-B14F-4D97-AF65-F5344CB8AC3E}">
        <p14:creationId xmlns:p14="http://schemas.microsoft.com/office/powerpoint/2010/main" val="140394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58F7D-A34D-404A-95E0-1BE24855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3B547E-6EC9-4506-8582-00AD3AA6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132" y="222331"/>
            <a:ext cx="5060273" cy="6635669"/>
          </a:xfrm>
        </p:spPr>
      </p:pic>
    </p:spTree>
    <p:extLst>
      <p:ext uri="{BB962C8B-B14F-4D97-AF65-F5344CB8AC3E}">
        <p14:creationId xmlns:p14="http://schemas.microsoft.com/office/powerpoint/2010/main" val="165343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D78FA-AD99-4D7B-955E-EAC10324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RC</a:t>
            </a:r>
            <a:r>
              <a:rPr lang="zh-TW" altLang="en-US" dirty="0"/>
              <a:t>實驗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6D6295-1D08-45C2-ACBC-28D749CB4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54" y="1874517"/>
            <a:ext cx="6521626" cy="4810881"/>
          </a:xfrm>
        </p:spPr>
      </p:pic>
    </p:spTree>
    <p:extLst>
      <p:ext uri="{BB962C8B-B14F-4D97-AF65-F5344CB8AC3E}">
        <p14:creationId xmlns:p14="http://schemas.microsoft.com/office/powerpoint/2010/main" val="148806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04158-6E61-4DEE-8A8C-076BA399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91CC42-05AF-4153-9E39-38F6DDB37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547" y="597210"/>
            <a:ext cx="4572001" cy="6081881"/>
          </a:xfrm>
        </p:spPr>
      </p:pic>
    </p:spTree>
    <p:extLst>
      <p:ext uri="{BB962C8B-B14F-4D97-AF65-F5344CB8AC3E}">
        <p14:creationId xmlns:p14="http://schemas.microsoft.com/office/powerpoint/2010/main" val="10065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9F386-8766-4072-B0E1-7F6FF05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紅外線讀取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71C164-E5E4-4300-B857-234580FA1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958" y="1969765"/>
            <a:ext cx="6981762" cy="4585038"/>
          </a:xfrm>
        </p:spPr>
      </p:pic>
    </p:spTree>
    <p:extLst>
      <p:ext uri="{BB962C8B-B14F-4D97-AF65-F5344CB8AC3E}">
        <p14:creationId xmlns:p14="http://schemas.microsoft.com/office/powerpoint/2010/main" val="144034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0C39E-4FEB-430F-9A6C-F81EC4B4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11B9F8-520D-4257-AC82-136713FA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175" y="775810"/>
            <a:ext cx="5051394" cy="5858892"/>
          </a:xfrm>
        </p:spPr>
      </p:pic>
    </p:spTree>
    <p:extLst>
      <p:ext uri="{BB962C8B-B14F-4D97-AF65-F5344CB8AC3E}">
        <p14:creationId xmlns:p14="http://schemas.microsoft.com/office/powerpoint/2010/main" val="231621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1225C-9ED8-427E-9E4A-372E2ECC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程式燒錄狀況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3DDC7F-0052-4E78-92DC-F4E3D7898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692" y="1601947"/>
            <a:ext cx="4084267" cy="5014999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FA4D183-A9B2-47EB-A2FB-D8EC1CFC0863}"/>
              </a:ext>
            </a:extLst>
          </p:cNvPr>
          <p:cNvSpPr/>
          <p:nvPr/>
        </p:nvSpPr>
        <p:spPr>
          <a:xfrm>
            <a:off x="6942338" y="1953087"/>
            <a:ext cx="328474" cy="213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1EB2446-D1FE-4503-83D5-A363993F158D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7270812" y="2059619"/>
            <a:ext cx="2050741" cy="1686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7CB3AF-6226-4CF7-947C-D9619B4D422E}"/>
              </a:ext>
            </a:extLst>
          </p:cNvPr>
          <p:cNvSpPr txBox="1"/>
          <p:nvPr/>
        </p:nvSpPr>
        <p:spPr>
          <a:xfrm>
            <a:off x="8540318" y="23512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按此鈕進行燒錄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823FC56-3384-4CFD-BD9C-D186534A92B5}"/>
              </a:ext>
            </a:extLst>
          </p:cNvPr>
          <p:cNvCxnSpPr/>
          <p:nvPr/>
        </p:nvCxnSpPr>
        <p:spPr>
          <a:xfrm flipV="1">
            <a:off x="3222594" y="2351253"/>
            <a:ext cx="1526959" cy="98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29E4A7-3494-4826-8316-D10C5DD6BDD0}"/>
              </a:ext>
            </a:extLst>
          </p:cNvPr>
          <p:cNvSpPr txBox="1"/>
          <p:nvPr/>
        </p:nvSpPr>
        <p:spPr>
          <a:xfrm>
            <a:off x="1251678" y="258208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點選展開或收縮燒錄狀態</a:t>
            </a:r>
          </a:p>
        </p:txBody>
      </p:sp>
    </p:spTree>
    <p:extLst>
      <p:ext uri="{BB962C8B-B14F-4D97-AF65-F5344CB8AC3E}">
        <p14:creationId xmlns:p14="http://schemas.microsoft.com/office/powerpoint/2010/main" val="1587525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7E2F7-CB0F-4E94-8727-24441F2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11CA82-7C20-4F6D-B5A6-3184E57B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1" y="459372"/>
            <a:ext cx="11331550" cy="5939255"/>
          </a:xfrm>
        </p:spPr>
      </p:pic>
    </p:spTree>
    <p:extLst>
      <p:ext uri="{BB962C8B-B14F-4D97-AF65-F5344CB8AC3E}">
        <p14:creationId xmlns:p14="http://schemas.microsoft.com/office/powerpoint/2010/main" val="16983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D2281-2CCE-4EC6-A05E-2BDF0FF5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BD687E-A99C-42C6-B276-3FE40C46B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4" y="1168221"/>
            <a:ext cx="7957656" cy="4791778"/>
          </a:xfrm>
        </p:spPr>
      </p:pic>
    </p:spTree>
    <p:extLst>
      <p:ext uri="{BB962C8B-B14F-4D97-AF65-F5344CB8AC3E}">
        <p14:creationId xmlns:p14="http://schemas.microsoft.com/office/powerpoint/2010/main" val="952999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AF1D6-6ECF-4497-93ED-77B71E99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Google Document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73F97C-7A8B-40D1-9CAB-9E718586F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610" y="2724965"/>
            <a:ext cx="7657052" cy="2516760"/>
          </a:xfrm>
        </p:spPr>
      </p:pic>
    </p:spTree>
    <p:extLst>
      <p:ext uri="{BB962C8B-B14F-4D97-AF65-F5344CB8AC3E}">
        <p14:creationId xmlns:p14="http://schemas.microsoft.com/office/powerpoint/2010/main" val="209319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D79F9-0E14-4934-86B3-5974F277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089F68-ABEF-477C-B653-44A63A198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138" y="1091954"/>
            <a:ext cx="4183564" cy="5569382"/>
          </a:xfrm>
        </p:spPr>
      </p:pic>
    </p:spTree>
    <p:extLst>
      <p:ext uri="{BB962C8B-B14F-4D97-AF65-F5344CB8AC3E}">
        <p14:creationId xmlns:p14="http://schemas.microsoft.com/office/powerpoint/2010/main" val="194758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6C4A5-C38E-4D0C-BD48-07EFC089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FCEE3-83DC-4A18-97A2-7CE7307D0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175" y="796027"/>
            <a:ext cx="5662981" cy="5265946"/>
          </a:xfrm>
        </p:spPr>
      </p:pic>
    </p:spTree>
    <p:extLst>
      <p:ext uri="{BB962C8B-B14F-4D97-AF65-F5344CB8AC3E}">
        <p14:creationId xmlns:p14="http://schemas.microsoft.com/office/powerpoint/2010/main" val="343629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13845-A31E-450B-AC42-D3735810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7BB8DC-AFD4-47E2-A4B9-58B944104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148" y="574284"/>
            <a:ext cx="5255580" cy="6153394"/>
          </a:xfrm>
        </p:spPr>
      </p:pic>
    </p:spTree>
    <p:extLst>
      <p:ext uri="{BB962C8B-B14F-4D97-AF65-F5344CB8AC3E}">
        <p14:creationId xmlns:p14="http://schemas.microsoft.com/office/powerpoint/2010/main" val="325108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D9255-9D6D-45D6-BFCE-88FE7ED4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2D8C2-7BA3-4BE5-B8EB-08F582BE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669" y="575424"/>
            <a:ext cx="6378662" cy="5997135"/>
          </a:xfrm>
        </p:spPr>
      </p:pic>
    </p:spTree>
    <p:extLst>
      <p:ext uri="{BB962C8B-B14F-4D97-AF65-F5344CB8AC3E}">
        <p14:creationId xmlns:p14="http://schemas.microsoft.com/office/powerpoint/2010/main" val="5017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310BF-6A5D-4939-BA7A-283D0176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D5ED0A-A497-41D1-B7BF-3AC0FE50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638" y="719350"/>
            <a:ext cx="5246724" cy="5595756"/>
          </a:xfrm>
        </p:spPr>
      </p:pic>
    </p:spTree>
    <p:extLst>
      <p:ext uri="{BB962C8B-B14F-4D97-AF65-F5344CB8AC3E}">
        <p14:creationId xmlns:p14="http://schemas.microsoft.com/office/powerpoint/2010/main" val="240787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50146-CFD6-458D-A134-F1D8AFE7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2BF96D-430D-469D-9035-AE60E9282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4" y="564366"/>
            <a:ext cx="6806368" cy="5729267"/>
          </a:xfrm>
        </p:spPr>
      </p:pic>
    </p:spTree>
    <p:extLst>
      <p:ext uri="{BB962C8B-B14F-4D97-AF65-F5344CB8AC3E}">
        <p14:creationId xmlns:p14="http://schemas.microsoft.com/office/powerpoint/2010/main" val="3416726170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88</TotalTime>
  <Words>138</Words>
  <Application>Microsoft Office PowerPoint</Application>
  <PresentationFormat>寬螢幕</PresentationFormat>
  <Paragraphs>23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標楷體</vt:lpstr>
      <vt:lpstr>Arial</vt:lpstr>
      <vt:lpstr>Gill Sans MT</vt:lpstr>
      <vt:lpstr>Impact</vt:lpstr>
      <vt:lpstr>徽章</vt:lpstr>
      <vt:lpstr>物聯網應用創意實作</vt:lpstr>
      <vt:lpstr>BlocklyDuino 下載及安裝</vt:lpstr>
      <vt:lpstr>程式燒錄狀況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ESP32 教學輔助板</vt:lpstr>
      <vt:lpstr>Lab1 Blink</vt:lpstr>
      <vt:lpstr>PowerPoint 簡報</vt:lpstr>
      <vt:lpstr>跑馬燈</vt:lpstr>
      <vt:lpstr>PowerPoint 簡報</vt:lpstr>
      <vt:lpstr>按鈕狀態</vt:lpstr>
      <vt:lpstr>PowerPoint 簡報</vt:lpstr>
      <vt:lpstr>按鈕開關</vt:lpstr>
      <vt:lpstr>PowerPoint 簡報</vt:lpstr>
      <vt:lpstr>按鈕切換開關</vt:lpstr>
      <vt:lpstr>PowerPoint 簡報</vt:lpstr>
      <vt:lpstr>RC實驗</vt:lpstr>
      <vt:lpstr>PowerPoint 簡報</vt:lpstr>
      <vt:lpstr>紅外線讀取</vt:lpstr>
      <vt:lpstr>PowerPoint 簡報</vt:lpstr>
      <vt:lpstr>PowerPoint 簡報</vt:lpstr>
      <vt:lpstr>PowerPoint 簡報</vt:lpstr>
      <vt:lpstr>Google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坤達 謝</dc:creator>
  <cp:lastModifiedBy>坤達 謝</cp:lastModifiedBy>
  <cp:revision>7</cp:revision>
  <dcterms:created xsi:type="dcterms:W3CDTF">2021-04-05T09:06:04Z</dcterms:created>
  <dcterms:modified xsi:type="dcterms:W3CDTF">2021-04-05T10:34:23Z</dcterms:modified>
</cp:coreProperties>
</file>